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modernComment_138_5382B1D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4_3853285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AC_EBBC129E.xml" ContentType="application/vnd.ms-powerpoint.comments+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50_ADAC983A.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4B_3DD7FE21.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comments/modernComment_1AE_5E0C35CC.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B1_4A325CA3.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87_F7E09DC2.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320" r:id="rId2"/>
    <p:sldId id="309" r:id="rId3"/>
    <p:sldId id="319" r:id="rId4"/>
    <p:sldId id="312" r:id="rId5"/>
    <p:sldId id="325" r:id="rId6"/>
    <p:sldId id="324" r:id="rId7"/>
    <p:sldId id="449" r:id="rId8"/>
    <p:sldId id="385" r:id="rId9"/>
    <p:sldId id="473" r:id="rId10"/>
    <p:sldId id="408" r:id="rId11"/>
    <p:sldId id="347" r:id="rId12"/>
    <p:sldId id="470" r:id="rId13"/>
    <p:sldId id="471" r:id="rId14"/>
    <p:sldId id="465" r:id="rId15"/>
    <p:sldId id="388" r:id="rId16"/>
    <p:sldId id="369" r:id="rId17"/>
    <p:sldId id="387" r:id="rId18"/>
    <p:sldId id="428" r:id="rId19"/>
    <p:sldId id="330" r:id="rId20"/>
    <p:sldId id="427" r:id="rId21"/>
    <p:sldId id="322" r:id="rId22"/>
    <p:sldId id="336" r:id="rId23"/>
    <p:sldId id="410" r:id="rId24"/>
    <p:sldId id="378" r:id="rId25"/>
    <p:sldId id="321" r:id="rId26"/>
    <p:sldId id="452" r:id="rId27"/>
    <p:sldId id="453" r:id="rId28"/>
    <p:sldId id="457" r:id="rId29"/>
    <p:sldId id="458" r:id="rId30"/>
    <p:sldId id="459" r:id="rId31"/>
    <p:sldId id="460" r:id="rId32"/>
    <p:sldId id="462" r:id="rId33"/>
    <p:sldId id="445" r:id="rId34"/>
    <p:sldId id="326" r:id="rId35"/>
    <p:sldId id="328" r:id="rId36"/>
    <p:sldId id="446" r:id="rId37"/>
    <p:sldId id="331" r:id="rId38"/>
    <p:sldId id="423" r:id="rId39"/>
    <p:sldId id="424" r:id="rId40"/>
    <p:sldId id="411" r:id="rId41"/>
    <p:sldId id="430" r:id="rId42"/>
    <p:sldId id="431" r:id="rId43"/>
    <p:sldId id="433" r:id="rId44"/>
    <p:sldId id="353" r:id="rId45"/>
    <p:sldId id="389" r:id="rId46"/>
    <p:sldId id="390" r:id="rId47"/>
    <p:sldId id="391" r:id="rId48"/>
    <p:sldId id="432" r:id="rId49"/>
    <p:sldId id="436" r:id="rId50"/>
    <p:sldId id="435" r:id="rId51"/>
    <p:sldId id="434" r:id="rId52"/>
    <p:sldId id="437" r:id="rId53"/>
    <p:sldId id="438" r:id="rId54"/>
    <p:sldId id="468" r:id="rId55"/>
    <p:sldId id="398" r:id="rId56"/>
    <p:sldId id="469" r:id="rId57"/>
    <p:sldId id="400" r:id="rId58"/>
    <p:sldId id="362" r:id="rId59"/>
    <p:sldId id="404" r:id="rId60"/>
    <p:sldId id="439" r:id="rId61"/>
    <p:sldId id="442" r:id="rId62"/>
    <p:sldId id="412" r:id="rId63"/>
    <p:sldId id="415" r:id="rId64"/>
    <p:sldId id="416" r:id="rId65"/>
    <p:sldId id="418" r:id="rId66"/>
    <p:sldId id="443" r:id="rId67"/>
    <p:sldId id="419" r:id="rId68"/>
    <p:sldId id="420" r:id="rId69"/>
    <p:sldId id="422" r:id="rId70"/>
    <p:sldId id="455" r:id="rId71"/>
    <p:sldId id="413" r:id="rId72"/>
    <p:sldId id="365" r:id="rId73"/>
    <p:sldId id="370" r:id="rId74"/>
    <p:sldId id="425" r:id="rId75"/>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Calibri" charset="0"/>
        <a:ea typeface="MS PGothic" charset="-128"/>
        <a:cs typeface="+mn-cs"/>
      </a:defRPr>
    </a:lvl1pPr>
    <a:lvl2pPr marL="457200" algn="l" rtl="0" eaLnBrk="0" fontAlgn="base" hangingPunct="0">
      <a:spcBef>
        <a:spcPct val="0"/>
      </a:spcBef>
      <a:spcAft>
        <a:spcPct val="0"/>
      </a:spcAft>
      <a:defRPr kern="1200">
        <a:solidFill>
          <a:schemeClr val="tx1"/>
        </a:solidFill>
        <a:latin typeface="Calibri" charset="0"/>
        <a:ea typeface="MS PGothic" charset="-128"/>
        <a:cs typeface="+mn-cs"/>
      </a:defRPr>
    </a:lvl2pPr>
    <a:lvl3pPr marL="914400" algn="l" rtl="0" eaLnBrk="0" fontAlgn="base" hangingPunct="0">
      <a:spcBef>
        <a:spcPct val="0"/>
      </a:spcBef>
      <a:spcAft>
        <a:spcPct val="0"/>
      </a:spcAft>
      <a:defRPr kern="1200">
        <a:solidFill>
          <a:schemeClr val="tx1"/>
        </a:solidFill>
        <a:latin typeface="Calibri" charset="0"/>
        <a:ea typeface="MS PGothic" charset="-128"/>
        <a:cs typeface="+mn-cs"/>
      </a:defRPr>
    </a:lvl3pPr>
    <a:lvl4pPr marL="1371600" algn="l" rtl="0" eaLnBrk="0" fontAlgn="base" hangingPunct="0">
      <a:spcBef>
        <a:spcPct val="0"/>
      </a:spcBef>
      <a:spcAft>
        <a:spcPct val="0"/>
      </a:spcAft>
      <a:defRPr kern="1200">
        <a:solidFill>
          <a:schemeClr val="tx1"/>
        </a:solidFill>
        <a:latin typeface="Calibri" charset="0"/>
        <a:ea typeface="MS PGothic" charset="-128"/>
        <a:cs typeface="+mn-cs"/>
      </a:defRPr>
    </a:lvl4pPr>
    <a:lvl5pPr marL="1828800" algn="l" rtl="0" eaLnBrk="0" fontAlgn="base" hangingPunct="0">
      <a:spcBef>
        <a:spcPct val="0"/>
      </a:spcBef>
      <a:spcAft>
        <a:spcPct val="0"/>
      </a:spcAft>
      <a:defRPr kern="1200">
        <a:solidFill>
          <a:schemeClr val="tx1"/>
        </a:solidFill>
        <a:latin typeface="Calibri" charset="0"/>
        <a:ea typeface="MS PGothic" charset="-128"/>
        <a:cs typeface="+mn-cs"/>
      </a:defRPr>
    </a:lvl5pPr>
    <a:lvl6pPr marL="2286000" algn="l" defTabSz="914400" rtl="0" eaLnBrk="1" latinLnBrk="0" hangingPunct="1">
      <a:defRPr kern="1200">
        <a:solidFill>
          <a:schemeClr val="tx1"/>
        </a:solidFill>
        <a:latin typeface="Calibri" charset="0"/>
        <a:ea typeface="MS PGothic" charset="-128"/>
        <a:cs typeface="+mn-cs"/>
      </a:defRPr>
    </a:lvl6pPr>
    <a:lvl7pPr marL="2743200" algn="l" defTabSz="914400" rtl="0" eaLnBrk="1" latinLnBrk="0" hangingPunct="1">
      <a:defRPr kern="1200">
        <a:solidFill>
          <a:schemeClr val="tx1"/>
        </a:solidFill>
        <a:latin typeface="Calibri" charset="0"/>
        <a:ea typeface="MS PGothic" charset="-128"/>
        <a:cs typeface="+mn-cs"/>
      </a:defRPr>
    </a:lvl7pPr>
    <a:lvl8pPr marL="3200400" algn="l" defTabSz="914400" rtl="0" eaLnBrk="1" latinLnBrk="0" hangingPunct="1">
      <a:defRPr kern="1200">
        <a:solidFill>
          <a:schemeClr val="tx1"/>
        </a:solidFill>
        <a:latin typeface="Calibri" charset="0"/>
        <a:ea typeface="MS PGothic" charset="-128"/>
        <a:cs typeface="+mn-cs"/>
      </a:defRPr>
    </a:lvl8pPr>
    <a:lvl9pPr marL="3657600" algn="l" defTabSz="914400" rtl="0" eaLnBrk="1" latinLnBrk="0" hangingPunct="1">
      <a:defRPr kern="1200">
        <a:solidFill>
          <a:schemeClr val="tx1"/>
        </a:solidFill>
        <a:latin typeface="Calibri" charset="0"/>
        <a:ea typeface="MS PGothic" charset="-128"/>
        <a:cs typeface="+mn-cs"/>
      </a:defRPr>
    </a:lvl9pPr>
  </p:defaultTextStyle>
  <p:extLst>
    <p:ext uri="{EFAFB233-063F-42B5-8137-9DF3F51BA10A}">
      <p15:sldGuideLst xmlns:p15="http://schemas.microsoft.com/office/powerpoint/2012/main">
        <p15:guide id="1" orient="horz" pos="3884" userDrawn="1">
          <p15:clr>
            <a:srgbClr val="A4A3A4"/>
          </p15:clr>
        </p15:guide>
        <p15:guide id="2" pos="272" userDrawn="1">
          <p15:clr>
            <a:srgbClr val="A4A3A4"/>
          </p15:clr>
        </p15:guide>
        <p15:guide id="3" orient="horz" pos="935"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4D3845-0F2E-8AE1-5713-78E1A563EB58}" name="Justine Buss" initials="JB" userId="8d5b0085cc57ea0f" providerId="Windows Live"/>
  <p188:author id="{685C5353-D6B6-4F32-A6FB-7D0A3485BA1D}" name="Gastbenutzer" initials="Ga" userId="Gastbenutzer" providerId="Windows Live"/>
  <p188:author id="{29C0AA75-4B4C-C8B0-9C87-1B397D8B5742}" name="Sven Roman Reinhard" initials="SR" userId="d918b0b6bf9c9ab7" providerId="Windows Live"/>
  <p188:author id="{2F8F6C8F-7F01-6639-EFB9-7074094D13AD}" name="Pascal Waldschmidt" initials="PW" userId="b7e5c8bfbfad3654" providerId="Windows Live"/>
  <p188:author id="{B6A0B4C6-7EA4-BD81-9BEA-4A3F7BEF849C}" name="Thorben Jones" initials="TJ" userId="5c62d8cc5c72497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BA24"/>
    <a:srgbClr val="1F1F1F"/>
    <a:srgbClr val="4A5C66"/>
    <a:srgbClr val="FFFFFF"/>
    <a:srgbClr val="1D63ED"/>
    <a:srgbClr val="3AA3FE"/>
    <a:srgbClr val="0293F6"/>
    <a:srgbClr val="8996A0"/>
    <a:srgbClr val="993300"/>
    <a:srgbClr val="3744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75775-0BD2-4077-BD4B-6BB731F5FA58}" v="5" dt="2024-06-05T11:05:30.467"/>
  </p1510:revLst>
</p1510:revInfo>
</file>

<file path=ppt/tableStyles.xml><?xml version="1.0" encoding="utf-8"?>
<a:tblStyleLst xmlns:a="http://schemas.openxmlformats.org/drawingml/2006/main" def="{5C22544A-7EE6-4342-B048-85BDC9FD1C3A}">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6" autoAdjust="0"/>
  </p:normalViewPr>
  <p:slideViewPr>
    <p:cSldViewPr snapToGrid="0">
      <p:cViewPr varScale="1">
        <p:scale>
          <a:sx n="121" d="100"/>
          <a:sy n="121" d="100"/>
        </p:scale>
        <p:origin x="440" y="168"/>
      </p:cViewPr>
      <p:guideLst>
        <p:guide orient="horz" pos="3884"/>
        <p:guide pos="272"/>
        <p:guide orient="horz" pos="935"/>
      </p:guideLst>
    </p:cSldViewPr>
  </p:slideViewPr>
  <p:outlineViewPr>
    <p:cViewPr>
      <p:scale>
        <a:sx n="33" d="100"/>
        <a:sy n="33" d="100"/>
      </p:scale>
      <p:origin x="0" y="-8462"/>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787381A-6AFB-4D50-961B-026E8A835F67}"/>
    <pc:docChg chg="addSld delSld">
      <pc:chgData name="Guest User" userId="" providerId="Windows Live" clId="Web-{0787381A-6AFB-4D50-961B-026E8A835F67}" dt="2024-05-24T13:10:38.549" v="1"/>
      <pc:docMkLst>
        <pc:docMk/>
      </pc:docMkLst>
      <pc:sldChg chg="new del">
        <pc:chgData name="Guest User" userId="" providerId="Windows Live" clId="Web-{0787381A-6AFB-4D50-961B-026E8A835F67}" dt="2024-05-24T13:10:38.549" v="1"/>
        <pc:sldMkLst>
          <pc:docMk/>
          <pc:sldMk cId="3674346270" sldId="387"/>
        </pc:sldMkLst>
      </pc:sldChg>
    </pc:docChg>
  </pc:docChgLst>
  <pc:docChgLst>
    <pc:chgData name="Justine Buss" userId="8d5b0085cc57ea0f" providerId="LiveId" clId="{42977CFE-BE18-4BDB-B730-A216D80DCD42}"/>
    <pc:docChg chg="undo redo custSel addSld delSld modSld sldOrd modMainMaster">
      <pc:chgData name="Justine Buss" userId="8d5b0085cc57ea0f" providerId="LiveId" clId="{42977CFE-BE18-4BDB-B730-A216D80DCD42}" dt="2024-06-04T20:08:00.013" v="25981" actId="729"/>
      <pc:docMkLst>
        <pc:docMk/>
      </pc:docMkLst>
      <pc:sldChg chg="del">
        <pc:chgData name="Justine Buss" userId="8d5b0085cc57ea0f" providerId="LiveId" clId="{42977CFE-BE18-4BDB-B730-A216D80DCD42}" dt="2024-05-22T17:20:45.511" v="2521" actId="2696"/>
        <pc:sldMkLst>
          <pc:docMk/>
          <pc:sldMk cId="733508274" sldId="256"/>
        </pc:sldMkLst>
      </pc:sldChg>
      <pc:sldChg chg="del">
        <pc:chgData name="Justine Buss" userId="8d5b0085cc57ea0f" providerId="LiveId" clId="{42977CFE-BE18-4BDB-B730-A216D80DCD42}" dt="2024-05-22T17:31:42.301" v="3125" actId="2696"/>
        <pc:sldMkLst>
          <pc:docMk/>
          <pc:sldMk cId="1898620438" sldId="257"/>
        </pc:sldMkLst>
      </pc:sldChg>
      <pc:sldChg chg="del">
        <pc:chgData name="Justine Buss" userId="8d5b0085cc57ea0f" providerId="LiveId" clId="{42977CFE-BE18-4BDB-B730-A216D80DCD42}" dt="2024-05-22T17:31:47.926" v="3126" actId="2696"/>
        <pc:sldMkLst>
          <pc:docMk/>
          <pc:sldMk cId="3583580713" sldId="260"/>
        </pc:sldMkLst>
      </pc:sldChg>
      <pc:sldChg chg="del">
        <pc:chgData name="Justine Buss" userId="8d5b0085cc57ea0f" providerId="LiveId" clId="{42977CFE-BE18-4BDB-B730-A216D80DCD42}" dt="2024-05-22T17:44:57.775" v="3558" actId="47"/>
        <pc:sldMkLst>
          <pc:docMk/>
          <pc:sldMk cId="469367471" sldId="308"/>
        </pc:sldMkLst>
      </pc:sldChg>
      <pc:sldChg chg="addSp delSp modSp mod modTransition">
        <pc:chgData name="Justine Buss" userId="8d5b0085cc57ea0f" providerId="LiveId" clId="{42977CFE-BE18-4BDB-B730-A216D80DCD42}" dt="2024-05-30T23:18:35.920" v="24207"/>
        <pc:sldMkLst>
          <pc:docMk/>
          <pc:sldMk cId="951649666" sldId="309"/>
        </pc:sldMkLst>
        <pc:spChg chg="add mod">
          <ac:chgData name="Justine Buss" userId="8d5b0085cc57ea0f" providerId="LiveId" clId="{42977CFE-BE18-4BDB-B730-A216D80DCD42}" dt="2024-05-22T16:43:57.167" v="1491" actId="1076"/>
          <ac:spMkLst>
            <pc:docMk/>
            <pc:sldMk cId="951649666" sldId="309"/>
            <ac:spMk id="2" creationId="{C2705301-8EEC-8E83-21A2-B7CDA23E1127}"/>
          </ac:spMkLst>
        </pc:spChg>
        <pc:spChg chg="add mod">
          <ac:chgData name="Justine Buss" userId="8d5b0085cc57ea0f" providerId="LiveId" clId="{42977CFE-BE18-4BDB-B730-A216D80DCD42}" dt="2024-05-22T16:48:14.071" v="1639" actId="14100"/>
          <ac:spMkLst>
            <pc:docMk/>
            <pc:sldMk cId="951649666" sldId="309"/>
            <ac:spMk id="3" creationId="{A07511A9-337C-AA0F-F246-B0C958F9DA54}"/>
          </ac:spMkLst>
        </pc:spChg>
        <pc:spChg chg="add mod">
          <ac:chgData name="Justine Buss" userId="8d5b0085cc57ea0f" providerId="LiveId" clId="{42977CFE-BE18-4BDB-B730-A216D80DCD42}" dt="2024-05-22T16:46:22.772" v="1563" actId="1076"/>
          <ac:spMkLst>
            <pc:docMk/>
            <pc:sldMk cId="951649666" sldId="309"/>
            <ac:spMk id="4" creationId="{44C7FBFE-5F13-EBB6-08DF-5AA0CF420E2D}"/>
          </ac:spMkLst>
        </pc:spChg>
        <pc:spChg chg="mod">
          <ac:chgData name="Justine Buss" userId="8d5b0085cc57ea0f" providerId="LiveId" clId="{42977CFE-BE18-4BDB-B730-A216D80DCD42}" dt="2024-05-22T15:36:44.365" v="282" actId="403"/>
          <ac:spMkLst>
            <pc:docMk/>
            <pc:sldMk cId="951649666" sldId="309"/>
            <ac:spMk id="5" creationId="{00000000-0000-0000-0000-000000000000}"/>
          </ac:spMkLst>
        </pc:spChg>
        <pc:spChg chg="add mod">
          <ac:chgData name="Justine Buss" userId="8d5b0085cc57ea0f" providerId="LiveId" clId="{42977CFE-BE18-4BDB-B730-A216D80DCD42}" dt="2024-05-22T16:46:48.420" v="1592" actId="1076"/>
          <ac:spMkLst>
            <pc:docMk/>
            <pc:sldMk cId="951649666" sldId="309"/>
            <ac:spMk id="8" creationId="{562633C0-345E-B54D-B8E7-60D0AEB3F394}"/>
          </ac:spMkLst>
        </pc:spChg>
        <pc:spChg chg="add mod">
          <ac:chgData name="Justine Buss" userId="8d5b0085cc57ea0f" providerId="LiveId" clId="{42977CFE-BE18-4BDB-B730-A216D80DCD42}" dt="2024-05-22T16:47:52.369" v="1636" actId="6549"/>
          <ac:spMkLst>
            <pc:docMk/>
            <pc:sldMk cId="951649666" sldId="309"/>
            <ac:spMk id="9" creationId="{9F66C642-984F-FFDC-6E76-9DA884ED6D7C}"/>
          </ac:spMkLst>
        </pc:spChg>
        <pc:spChg chg="add mod">
          <ac:chgData name="Justine Buss" userId="8d5b0085cc57ea0f" providerId="LiveId" clId="{42977CFE-BE18-4BDB-B730-A216D80DCD42}" dt="2024-05-22T16:48:36.560" v="1667" actId="6549"/>
          <ac:spMkLst>
            <pc:docMk/>
            <pc:sldMk cId="951649666" sldId="309"/>
            <ac:spMk id="10" creationId="{F897E50B-AAA6-22DD-42C1-000C61B9EE9E}"/>
          </ac:spMkLst>
        </pc:spChg>
        <pc:spChg chg="add mod">
          <ac:chgData name="Justine Buss" userId="8d5b0085cc57ea0f" providerId="LiveId" clId="{42977CFE-BE18-4BDB-B730-A216D80DCD42}" dt="2024-05-22T16:49:58.507" v="1690" actId="1076"/>
          <ac:spMkLst>
            <pc:docMk/>
            <pc:sldMk cId="951649666" sldId="309"/>
            <ac:spMk id="12" creationId="{773E6F12-0CDB-70AA-AFF5-97F97A247783}"/>
          </ac:spMkLst>
        </pc:spChg>
        <pc:spChg chg="mod">
          <ac:chgData name="Justine Buss" userId="8d5b0085cc57ea0f" providerId="LiveId" clId="{42977CFE-BE18-4BDB-B730-A216D80DCD42}" dt="2024-05-22T16:43:50.380" v="1489" actId="1076"/>
          <ac:spMkLst>
            <pc:docMk/>
            <pc:sldMk cId="951649666" sldId="309"/>
            <ac:spMk id="25" creationId="{EA88550F-68C7-DF5C-D0CE-895946D278F3}"/>
          </ac:spMkLst>
        </pc:spChg>
        <pc:spChg chg="del mod">
          <ac:chgData name="Justine Buss" userId="8d5b0085cc57ea0f" providerId="LiveId" clId="{42977CFE-BE18-4BDB-B730-A216D80DCD42}" dt="2024-05-22T16:43:05.785" v="1485" actId="478"/>
          <ac:spMkLst>
            <pc:docMk/>
            <pc:sldMk cId="951649666" sldId="309"/>
            <ac:spMk id="28" creationId="{AA2577C8-3EC4-9990-2460-3088E382A06F}"/>
          </ac:spMkLst>
        </pc:spChg>
        <pc:spChg chg="del">
          <ac:chgData name="Justine Buss" userId="8d5b0085cc57ea0f" providerId="LiveId" clId="{42977CFE-BE18-4BDB-B730-A216D80DCD42}" dt="2024-05-22T16:46:02.230" v="1558" actId="478"/>
          <ac:spMkLst>
            <pc:docMk/>
            <pc:sldMk cId="951649666" sldId="309"/>
            <ac:spMk id="30" creationId="{6F6B1A2A-0101-7670-5F39-94F6016C6654}"/>
          </ac:spMkLst>
        </pc:spChg>
        <pc:spChg chg="del">
          <ac:chgData name="Justine Buss" userId="8d5b0085cc57ea0f" providerId="LiveId" clId="{42977CFE-BE18-4BDB-B730-A216D80DCD42}" dt="2024-05-22T16:43:16.832" v="1486" actId="478"/>
          <ac:spMkLst>
            <pc:docMk/>
            <pc:sldMk cId="951649666" sldId="309"/>
            <ac:spMk id="31" creationId="{187E6F33-CD82-31FE-7D60-E409F540D0EB}"/>
          </ac:spMkLst>
        </pc:spChg>
        <pc:spChg chg="del">
          <ac:chgData name="Justine Buss" userId="8d5b0085cc57ea0f" providerId="LiveId" clId="{42977CFE-BE18-4BDB-B730-A216D80DCD42}" dt="2024-05-22T16:47:27.461" v="1595" actId="478"/>
          <ac:spMkLst>
            <pc:docMk/>
            <pc:sldMk cId="951649666" sldId="309"/>
            <ac:spMk id="32" creationId="{CB52150C-F105-8000-8131-4EDDC738FA8A}"/>
          </ac:spMkLst>
        </pc:spChg>
        <pc:spChg chg="del">
          <ac:chgData name="Justine Buss" userId="8d5b0085cc57ea0f" providerId="LiveId" clId="{42977CFE-BE18-4BDB-B730-A216D80DCD42}" dt="2024-05-22T16:48:29.943" v="1642" actId="478"/>
          <ac:spMkLst>
            <pc:docMk/>
            <pc:sldMk cId="951649666" sldId="309"/>
            <ac:spMk id="33" creationId="{0A1AD087-327F-588D-DFB8-3936F32A9E98}"/>
          </ac:spMkLst>
        </pc:spChg>
        <pc:spChg chg="del mod">
          <ac:chgData name="Justine Buss" userId="8d5b0085cc57ea0f" providerId="LiveId" clId="{42977CFE-BE18-4BDB-B730-A216D80DCD42}" dt="2024-05-22T16:44:56.755" v="1526" actId="478"/>
          <ac:spMkLst>
            <pc:docMk/>
            <pc:sldMk cId="951649666" sldId="309"/>
            <ac:spMk id="34" creationId="{7AF9B618-8D78-5199-8F0A-AF16D45B3A75}"/>
          </ac:spMkLst>
        </pc:spChg>
        <pc:picChg chg="mod">
          <ac:chgData name="Justine Buss" userId="8d5b0085cc57ea0f" providerId="LiveId" clId="{42977CFE-BE18-4BDB-B730-A216D80DCD42}" dt="2024-05-22T16:43:46.733" v="1488" actId="1076"/>
          <ac:picMkLst>
            <pc:docMk/>
            <pc:sldMk cId="951649666" sldId="309"/>
            <ac:picMk id="11" creationId="{42C689A9-3E50-8021-D7BC-0D8EF1CBEE8E}"/>
          </ac:picMkLst>
        </pc:picChg>
        <pc:picChg chg="add del mod">
          <ac:chgData name="Justine Buss" userId="8d5b0085cc57ea0f" providerId="LiveId" clId="{42977CFE-BE18-4BDB-B730-A216D80DCD42}" dt="2024-05-23T21:01:12.091" v="5251" actId="478"/>
          <ac:picMkLst>
            <pc:docMk/>
            <pc:sldMk cId="951649666" sldId="309"/>
            <ac:picMk id="14" creationId="{88A68F93-2D35-3C2A-B8FD-021301AC2987}"/>
          </ac:picMkLst>
        </pc:picChg>
        <pc:picChg chg="mod">
          <ac:chgData name="Justine Buss" userId="8d5b0085cc57ea0f" providerId="LiveId" clId="{42977CFE-BE18-4BDB-B730-A216D80DCD42}" dt="2024-05-22T16:45:46.268" v="1528" actId="1076"/>
          <ac:picMkLst>
            <pc:docMk/>
            <pc:sldMk cId="951649666" sldId="309"/>
            <ac:picMk id="15" creationId="{CC39DA0B-A0B1-0384-A3B7-249B3A79C3D5}"/>
          </ac:picMkLst>
        </pc:picChg>
        <pc:picChg chg="mod">
          <ac:chgData name="Justine Buss" userId="8d5b0085cc57ea0f" providerId="LiveId" clId="{42977CFE-BE18-4BDB-B730-A216D80DCD42}" dt="2024-05-22T16:43:54.065" v="1490" actId="1076"/>
          <ac:picMkLst>
            <pc:docMk/>
            <pc:sldMk cId="951649666" sldId="309"/>
            <ac:picMk id="17" creationId="{9F76F100-A4E7-0CFE-9E5C-61771E62F0A4}"/>
          </ac:picMkLst>
        </pc:picChg>
        <pc:picChg chg="add mod">
          <ac:chgData name="Justine Buss" userId="8d5b0085cc57ea0f" providerId="LiveId" clId="{42977CFE-BE18-4BDB-B730-A216D80DCD42}" dt="2024-05-23T21:01:09.774" v="5250" actId="1076"/>
          <ac:picMkLst>
            <pc:docMk/>
            <pc:sldMk cId="951649666" sldId="309"/>
            <ac:picMk id="18" creationId="{26B48AC5-59B7-114A-1251-E752BE540F31}"/>
          </ac:picMkLst>
        </pc:picChg>
        <pc:picChg chg="mod">
          <ac:chgData name="Justine Buss" userId="8d5b0085cc57ea0f" providerId="LiveId" clId="{42977CFE-BE18-4BDB-B730-A216D80DCD42}" dt="2024-05-22T16:46:14.081" v="1560" actId="1076"/>
          <ac:picMkLst>
            <pc:docMk/>
            <pc:sldMk cId="951649666" sldId="309"/>
            <ac:picMk id="20" creationId="{1B2F5C70-A940-6DE1-2BF7-1A3C3AA3660B}"/>
          </ac:picMkLst>
        </pc:picChg>
        <pc:picChg chg="mod">
          <ac:chgData name="Justine Buss" userId="8d5b0085cc57ea0f" providerId="LiveId" clId="{42977CFE-BE18-4BDB-B730-A216D80DCD42}" dt="2024-05-22T16:47:25.242" v="1594" actId="1076"/>
          <ac:picMkLst>
            <pc:docMk/>
            <pc:sldMk cId="951649666" sldId="309"/>
            <ac:picMk id="22" creationId="{08E0FB9C-DA67-AB6E-5474-7188CABBB8BE}"/>
          </ac:picMkLst>
        </pc:picChg>
        <pc:picChg chg="mod">
          <ac:chgData name="Justine Buss" userId="8d5b0085cc57ea0f" providerId="LiveId" clId="{42977CFE-BE18-4BDB-B730-A216D80DCD42}" dt="2024-05-22T16:48:06.352" v="1637" actId="1076"/>
          <ac:picMkLst>
            <pc:docMk/>
            <pc:sldMk cId="951649666" sldId="309"/>
            <ac:picMk id="23" creationId="{F1A51ECA-416F-3161-9EAF-081B3CAE9E9A}"/>
          </ac:picMkLst>
        </pc:picChg>
        <pc:picChg chg="mod">
          <ac:chgData name="Justine Buss" userId="8d5b0085cc57ea0f" providerId="LiveId" clId="{42977CFE-BE18-4BDB-B730-A216D80DCD42}" dt="2024-05-22T16:44:19.917" v="1492" actId="1076"/>
          <ac:picMkLst>
            <pc:docMk/>
            <pc:sldMk cId="951649666" sldId="309"/>
            <ac:picMk id="24" creationId="{CFFEF700-068F-2CFA-4AB2-D6917B6FC077}"/>
          </ac:picMkLst>
        </pc:picChg>
      </pc:sldChg>
      <pc:sldChg chg="del">
        <pc:chgData name="Justine Buss" userId="8d5b0085cc57ea0f" providerId="LiveId" clId="{42977CFE-BE18-4BDB-B730-A216D80DCD42}" dt="2024-05-22T17:44:57.775" v="3558" actId="47"/>
        <pc:sldMkLst>
          <pc:docMk/>
          <pc:sldMk cId="2065217253" sldId="310"/>
        </pc:sldMkLst>
      </pc:sldChg>
      <pc:sldChg chg="del">
        <pc:chgData name="Justine Buss" userId="8d5b0085cc57ea0f" providerId="LiveId" clId="{42977CFE-BE18-4BDB-B730-A216D80DCD42}" dt="2024-05-22T17:44:57.775" v="3558" actId="47"/>
        <pc:sldMkLst>
          <pc:docMk/>
          <pc:sldMk cId="1230922297" sldId="311"/>
        </pc:sldMkLst>
      </pc:sldChg>
      <pc:sldChg chg="addSp delSp modSp mod modTransition">
        <pc:chgData name="Justine Buss" userId="8d5b0085cc57ea0f" providerId="LiveId" clId="{42977CFE-BE18-4BDB-B730-A216D80DCD42}" dt="2024-05-30T23:18:35.920" v="24207"/>
        <pc:sldMkLst>
          <pc:docMk/>
          <pc:sldMk cId="1401074128" sldId="312"/>
        </pc:sldMkLst>
        <pc:spChg chg="del mod">
          <ac:chgData name="Justine Buss" userId="8d5b0085cc57ea0f" providerId="LiveId" clId="{42977CFE-BE18-4BDB-B730-A216D80DCD42}" dt="2024-05-25T09:07:59.031" v="8574" actId="478"/>
          <ac:spMkLst>
            <pc:docMk/>
            <pc:sldMk cId="1401074128" sldId="312"/>
            <ac:spMk id="2" creationId="{00000000-0000-0000-0000-000000000000}"/>
          </ac:spMkLst>
        </pc:spChg>
        <pc:spChg chg="mod">
          <ac:chgData name="Justine Buss" userId="8d5b0085cc57ea0f" providerId="LiveId" clId="{42977CFE-BE18-4BDB-B730-A216D80DCD42}" dt="2024-05-22T15:36:47.702" v="283" actId="403"/>
          <ac:spMkLst>
            <pc:docMk/>
            <pc:sldMk cId="1401074128" sldId="312"/>
            <ac:spMk id="3" creationId="{00000000-0000-0000-0000-000000000000}"/>
          </ac:spMkLst>
        </pc:spChg>
        <pc:spChg chg="add del mod">
          <ac:chgData name="Justine Buss" userId="8d5b0085cc57ea0f" providerId="LiveId" clId="{42977CFE-BE18-4BDB-B730-A216D80DCD42}" dt="2024-05-25T09:08:05.815" v="8575" actId="478"/>
          <ac:spMkLst>
            <pc:docMk/>
            <pc:sldMk cId="1401074128" sldId="312"/>
            <ac:spMk id="5" creationId="{4512A09B-B0DE-9DAB-E6F4-492CE8A22782}"/>
          </ac:spMkLst>
        </pc:spChg>
        <pc:spChg chg="del">
          <ac:chgData name="Justine Buss" userId="8d5b0085cc57ea0f" providerId="LiveId" clId="{42977CFE-BE18-4BDB-B730-A216D80DCD42}" dt="2024-05-25T09:08:08.497" v="8577" actId="478"/>
          <ac:spMkLst>
            <pc:docMk/>
            <pc:sldMk cId="1401074128" sldId="312"/>
            <ac:spMk id="6" creationId="{8ACEF6ED-A906-5191-113B-1B32062EE749}"/>
          </ac:spMkLst>
        </pc:spChg>
        <pc:spChg chg="del">
          <ac:chgData name="Justine Buss" userId="8d5b0085cc57ea0f" providerId="LiveId" clId="{42977CFE-BE18-4BDB-B730-A216D80DCD42}" dt="2024-05-25T09:08:07.158" v="8576" actId="478"/>
          <ac:spMkLst>
            <pc:docMk/>
            <pc:sldMk cId="1401074128" sldId="312"/>
            <ac:spMk id="7" creationId="{65619983-7E63-5B8A-98B5-0561F534F06D}"/>
          </ac:spMkLst>
        </pc:spChg>
        <pc:spChg chg="add mod">
          <ac:chgData name="Justine Buss" userId="8d5b0085cc57ea0f" providerId="LiveId" clId="{42977CFE-BE18-4BDB-B730-A216D80DCD42}" dt="2024-05-22T16:50:21.979" v="1696"/>
          <ac:spMkLst>
            <pc:docMk/>
            <pc:sldMk cId="1401074128" sldId="312"/>
            <ac:spMk id="8" creationId="{06D13111-84CC-1382-6125-CE75B515C1EB}"/>
          </ac:spMkLst>
        </pc:spChg>
        <pc:spChg chg="add mod">
          <ac:chgData name="Justine Buss" userId="8d5b0085cc57ea0f" providerId="LiveId" clId="{42977CFE-BE18-4BDB-B730-A216D80DCD42}" dt="2024-05-25T09:08:14.759" v="8579" actId="1076"/>
          <ac:spMkLst>
            <pc:docMk/>
            <pc:sldMk cId="1401074128" sldId="312"/>
            <ac:spMk id="11" creationId="{DECA140A-24AF-A528-E366-48AA33C2E0CA}"/>
          </ac:spMkLst>
        </pc:spChg>
        <pc:picChg chg="add mod">
          <ac:chgData name="Justine Buss" userId="8d5b0085cc57ea0f" providerId="LiveId" clId="{42977CFE-BE18-4BDB-B730-A216D80DCD42}" dt="2024-05-23T21:02:32.262" v="5259" actId="1076"/>
          <ac:picMkLst>
            <pc:docMk/>
            <pc:sldMk cId="1401074128" sldId="312"/>
            <ac:picMk id="9" creationId="{4A72E48F-ED7F-02AF-4622-C93A0B0C0111}"/>
          </ac:picMkLst>
        </pc:picChg>
        <pc:picChg chg="add del mod">
          <ac:chgData name="Justine Buss" userId="8d5b0085cc57ea0f" providerId="LiveId" clId="{42977CFE-BE18-4BDB-B730-A216D80DCD42}" dt="2024-05-23T21:02:27.762" v="5258" actId="478"/>
          <ac:picMkLst>
            <pc:docMk/>
            <pc:sldMk cId="1401074128" sldId="312"/>
            <ac:picMk id="10" creationId="{E74AF0DC-0732-CAD6-1B5C-AC9EE75AD961}"/>
          </ac:picMkLst>
        </pc:picChg>
      </pc:sldChg>
      <pc:sldChg chg="del">
        <pc:chgData name="Justine Buss" userId="8d5b0085cc57ea0f" providerId="LiveId" clId="{42977CFE-BE18-4BDB-B730-A216D80DCD42}" dt="2024-05-22T17:44:57.775" v="3558" actId="47"/>
        <pc:sldMkLst>
          <pc:docMk/>
          <pc:sldMk cId="694679941" sldId="313"/>
        </pc:sldMkLst>
      </pc:sldChg>
      <pc:sldChg chg="del">
        <pc:chgData name="Justine Buss" userId="8d5b0085cc57ea0f" providerId="LiveId" clId="{42977CFE-BE18-4BDB-B730-A216D80DCD42}" dt="2024-05-22T17:44:57.775" v="3558" actId="47"/>
        <pc:sldMkLst>
          <pc:docMk/>
          <pc:sldMk cId="1764663295" sldId="314"/>
        </pc:sldMkLst>
      </pc:sldChg>
      <pc:sldChg chg="del">
        <pc:chgData name="Justine Buss" userId="8d5b0085cc57ea0f" providerId="LiveId" clId="{42977CFE-BE18-4BDB-B730-A216D80DCD42}" dt="2024-05-22T17:44:57.775" v="3558" actId="47"/>
        <pc:sldMkLst>
          <pc:docMk/>
          <pc:sldMk cId="1946833995" sldId="315"/>
        </pc:sldMkLst>
      </pc:sldChg>
      <pc:sldChg chg="del">
        <pc:chgData name="Justine Buss" userId="8d5b0085cc57ea0f" providerId="LiveId" clId="{42977CFE-BE18-4BDB-B730-A216D80DCD42}" dt="2024-05-22T17:44:57.775" v="3558" actId="47"/>
        <pc:sldMkLst>
          <pc:docMk/>
          <pc:sldMk cId="1378108273" sldId="316"/>
        </pc:sldMkLst>
      </pc:sldChg>
      <pc:sldChg chg="addSp delSp modSp mod modTransition modClrScheme modShow chgLayout">
        <pc:chgData name="Justine Buss" userId="8d5b0085cc57ea0f" providerId="LiveId" clId="{42977CFE-BE18-4BDB-B730-A216D80DCD42}" dt="2024-05-30T23:18:35.920" v="24207"/>
        <pc:sldMkLst>
          <pc:docMk/>
          <pc:sldMk cId="1254611416" sldId="317"/>
        </pc:sldMkLst>
        <pc:spChg chg="del">
          <ac:chgData name="Justine Buss" userId="8d5b0085cc57ea0f" providerId="LiveId" clId="{42977CFE-BE18-4BDB-B730-A216D80DCD42}" dt="2024-05-22T19:42:42.491" v="4531" actId="700"/>
          <ac:spMkLst>
            <pc:docMk/>
            <pc:sldMk cId="1254611416" sldId="317"/>
            <ac:spMk id="2" creationId="{00000000-0000-0000-0000-000000000000}"/>
          </ac:spMkLst>
        </pc:spChg>
        <pc:spChg chg="del">
          <ac:chgData name="Justine Buss" userId="8d5b0085cc57ea0f" providerId="LiveId" clId="{42977CFE-BE18-4BDB-B730-A216D80DCD42}" dt="2024-05-22T19:42:42.491" v="4531" actId="700"/>
          <ac:spMkLst>
            <pc:docMk/>
            <pc:sldMk cId="1254611416" sldId="317"/>
            <ac:spMk id="3" creationId="{00000000-0000-0000-0000-000000000000}"/>
          </ac:spMkLst>
        </pc:spChg>
        <pc:spChg chg="del">
          <ac:chgData name="Justine Buss" userId="8d5b0085cc57ea0f" providerId="LiveId" clId="{42977CFE-BE18-4BDB-B730-A216D80DCD42}" dt="2024-05-22T19:42:42.491" v="4531" actId="700"/>
          <ac:spMkLst>
            <pc:docMk/>
            <pc:sldMk cId="1254611416" sldId="317"/>
            <ac:spMk id="4" creationId="{00000000-0000-0000-0000-000000000000}"/>
          </ac:spMkLst>
        </pc:spChg>
        <pc:spChg chg="add mod">
          <ac:chgData name="Justine Buss" userId="8d5b0085cc57ea0f" providerId="LiveId" clId="{42977CFE-BE18-4BDB-B730-A216D80DCD42}" dt="2024-05-26T14:47:37.364" v="13249" actId="478"/>
          <ac:spMkLst>
            <pc:docMk/>
            <pc:sldMk cId="1254611416" sldId="317"/>
            <ac:spMk id="4" creationId="{A43E836D-B692-CA82-E7F4-A9285A1C596C}"/>
          </ac:spMkLst>
        </pc:spChg>
        <pc:spChg chg="mod ord">
          <ac:chgData name="Justine Buss" userId="8d5b0085cc57ea0f" providerId="LiveId" clId="{42977CFE-BE18-4BDB-B730-A216D80DCD42}" dt="2024-05-22T19:43:18.976" v="4533" actId="700"/>
          <ac:spMkLst>
            <pc:docMk/>
            <pc:sldMk cId="1254611416" sldId="317"/>
            <ac:spMk id="5" creationId="{00000000-0000-0000-0000-000000000000}"/>
          </ac:spMkLst>
        </pc:spChg>
        <pc:spChg chg="add del mod ord">
          <ac:chgData name="Justine Buss" userId="8d5b0085cc57ea0f" providerId="LiveId" clId="{42977CFE-BE18-4BDB-B730-A216D80DCD42}" dt="2024-05-26T14:47:37.364" v="13249" actId="478"/>
          <ac:spMkLst>
            <pc:docMk/>
            <pc:sldMk cId="1254611416" sldId="317"/>
            <ac:spMk id="6" creationId="{C8F785FB-8FE1-EF92-26A3-4B2869485197}"/>
          </ac:spMkLst>
        </pc:spChg>
        <pc:spChg chg="add del mod ord">
          <ac:chgData name="Justine Buss" userId="8d5b0085cc57ea0f" providerId="LiveId" clId="{42977CFE-BE18-4BDB-B730-A216D80DCD42}" dt="2024-05-22T19:43:45.856" v="4534" actId="478"/>
          <ac:spMkLst>
            <pc:docMk/>
            <pc:sldMk cId="1254611416" sldId="317"/>
            <ac:spMk id="7" creationId="{BD82381F-8AA2-1985-6807-84730A13DF69}"/>
          </ac:spMkLst>
        </pc:spChg>
      </pc:sldChg>
      <pc:sldChg chg="del">
        <pc:chgData name="Justine Buss" userId="8d5b0085cc57ea0f" providerId="LiveId" clId="{42977CFE-BE18-4BDB-B730-A216D80DCD42}" dt="2024-05-22T19:42:49.529" v="4532" actId="2696"/>
        <pc:sldMkLst>
          <pc:docMk/>
          <pc:sldMk cId="112138819" sldId="318"/>
        </pc:sldMkLst>
      </pc:sldChg>
      <pc:sldChg chg="addSp delSp modSp mod modTransition modAnim">
        <pc:chgData name="Justine Buss" userId="8d5b0085cc57ea0f" providerId="LiveId" clId="{42977CFE-BE18-4BDB-B730-A216D80DCD42}" dt="2024-05-30T23:18:35.920" v="24207"/>
        <pc:sldMkLst>
          <pc:docMk/>
          <pc:sldMk cId="1482146113" sldId="319"/>
        </pc:sldMkLst>
        <pc:spChg chg="add del mod">
          <ac:chgData name="Justine Buss" userId="8d5b0085cc57ea0f" providerId="LiveId" clId="{42977CFE-BE18-4BDB-B730-A216D80DCD42}" dt="2024-05-22T16:50:13.580" v="1692" actId="478"/>
          <ac:spMkLst>
            <pc:docMk/>
            <pc:sldMk cId="1482146113" sldId="319"/>
            <ac:spMk id="3" creationId="{193F9992-C4D5-5F34-BC92-C86DB0D3B3B7}"/>
          </ac:spMkLst>
        </pc:spChg>
        <pc:spChg chg="add mod">
          <ac:chgData name="Justine Buss" userId="8d5b0085cc57ea0f" providerId="LiveId" clId="{42977CFE-BE18-4BDB-B730-A216D80DCD42}" dt="2024-05-22T16:50:13.947" v="1693"/>
          <ac:spMkLst>
            <pc:docMk/>
            <pc:sldMk cId="1482146113" sldId="319"/>
            <ac:spMk id="4" creationId="{92C1753C-4941-7C1E-A88E-98EDCD87DB32}"/>
          </ac:spMkLst>
        </pc:spChg>
        <pc:graphicFrameChg chg="mod">
          <ac:chgData name="Justine Buss" userId="8d5b0085cc57ea0f" providerId="LiveId" clId="{42977CFE-BE18-4BDB-B730-A216D80DCD42}" dt="2024-05-26T14:39:19.039" v="13164" actId="255"/>
          <ac:graphicFrameMkLst>
            <pc:docMk/>
            <pc:sldMk cId="1482146113" sldId="319"/>
            <ac:graphicFrameMk id="8" creationId="{74AEEBC9-CC1C-1C7C-D57B-09455C407A74}"/>
          </ac:graphicFrameMkLst>
        </pc:graphicFrameChg>
        <pc:picChg chg="add mod">
          <ac:chgData name="Justine Buss" userId="8d5b0085cc57ea0f" providerId="LiveId" clId="{42977CFE-BE18-4BDB-B730-A216D80DCD42}" dt="2024-05-26T14:29:13.804" v="13082"/>
          <ac:picMkLst>
            <pc:docMk/>
            <pc:sldMk cId="1482146113" sldId="319"/>
            <ac:picMk id="3" creationId="{55037088-2ED9-1AB4-0024-54F087CE71CA}"/>
          </ac:picMkLst>
        </pc:picChg>
        <pc:picChg chg="add mod ord">
          <ac:chgData name="Justine Buss" userId="8d5b0085cc57ea0f" providerId="LiveId" clId="{42977CFE-BE18-4BDB-B730-A216D80DCD42}" dt="2024-05-26T14:29:28.383" v="13088" actId="1076"/>
          <ac:picMkLst>
            <pc:docMk/>
            <pc:sldMk cId="1482146113" sldId="319"/>
            <ac:picMk id="5" creationId="{1F1A541A-F13D-536C-4B6B-FBACF2609698}"/>
          </ac:picMkLst>
        </pc:picChg>
        <pc:picChg chg="add mod">
          <ac:chgData name="Justine Buss" userId="8d5b0085cc57ea0f" providerId="LiveId" clId="{42977CFE-BE18-4BDB-B730-A216D80DCD42}" dt="2024-05-26T14:29:31.472" v="13089" actId="1076"/>
          <ac:picMkLst>
            <pc:docMk/>
            <pc:sldMk cId="1482146113" sldId="319"/>
            <ac:picMk id="6" creationId="{55037088-2ED9-1AB4-0024-54F087CE71CA}"/>
          </ac:picMkLst>
        </pc:picChg>
        <pc:picChg chg="add mod ord">
          <ac:chgData name="Justine Buss" userId="8d5b0085cc57ea0f" providerId="LiveId" clId="{42977CFE-BE18-4BDB-B730-A216D80DCD42}" dt="2024-05-22T20:08:48.325" v="5184" actId="1076"/>
          <ac:picMkLst>
            <pc:docMk/>
            <pc:sldMk cId="1482146113" sldId="319"/>
            <ac:picMk id="7" creationId="{931197C9-18DC-CE21-FE59-65D4C925A318}"/>
          </ac:picMkLst>
        </pc:picChg>
        <pc:picChg chg="add mod ord">
          <ac:chgData name="Justine Buss" userId="8d5b0085cc57ea0f" providerId="LiveId" clId="{42977CFE-BE18-4BDB-B730-A216D80DCD42}" dt="2024-05-22T20:09:06.607" v="5188" actId="1076"/>
          <ac:picMkLst>
            <pc:docMk/>
            <pc:sldMk cId="1482146113" sldId="319"/>
            <ac:picMk id="10" creationId="{4AC5E15A-4FBE-F273-7B0D-B60EE44FC4B5}"/>
          </ac:picMkLst>
        </pc:picChg>
        <pc:picChg chg="add del mod ord">
          <ac:chgData name="Justine Buss" userId="8d5b0085cc57ea0f" providerId="LiveId" clId="{42977CFE-BE18-4BDB-B730-A216D80DCD42}" dt="2024-05-26T14:29:20.473" v="13085" actId="21"/>
          <ac:picMkLst>
            <pc:docMk/>
            <pc:sldMk cId="1482146113" sldId="319"/>
            <ac:picMk id="12" creationId="{55037088-2ED9-1AB4-0024-54F087CE71CA}"/>
          </ac:picMkLst>
        </pc:picChg>
        <pc:picChg chg="add mod ord">
          <ac:chgData name="Justine Buss" userId="8d5b0085cc57ea0f" providerId="LiveId" clId="{42977CFE-BE18-4BDB-B730-A216D80DCD42}" dt="2024-05-22T20:07:50.687" v="5155" actId="1076"/>
          <ac:picMkLst>
            <pc:docMk/>
            <pc:sldMk cId="1482146113" sldId="319"/>
            <ac:picMk id="14" creationId="{C7426B90-3F1B-4D15-352F-4A9553D58E1A}"/>
          </ac:picMkLst>
        </pc:picChg>
        <pc:picChg chg="add mod ord">
          <ac:chgData name="Justine Buss" userId="8d5b0085cc57ea0f" providerId="LiveId" clId="{42977CFE-BE18-4BDB-B730-A216D80DCD42}" dt="2024-05-22T20:07:13.030" v="5151" actId="207"/>
          <ac:picMkLst>
            <pc:docMk/>
            <pc:sldMk cId="1482146113" sldId="319"/>
            <ac:picMk id="16" creationId="{188D1FC8-A5EB-4F3F-0378-934EFA31BCEB}"/>
          </ac:picMkLst>
        </pc:picChg>
      </pc:sldChg>
      <pc:sldChg chg="addSp delSp modSp mod modTransition modClrScheme chgLayout">
        <pc:chgData name="Justine Buss" userId="8d5b0085cc57ea0f" providerId="LiveId" clId="{42977CFE-BE18-4BDB-B730-A216D80DCD42}" dt="2024-05-30T23:18:35.920" v="24207"/>
        <pc:sldMkLst>
          <pc:docMk/>
          <pc:sldMk cId="1406280961" sldId="320"/>
        </pc:sldMkLst>
        <pc:spChg chg="add del mod">
          <ac:chgData name="Justine Buss" userId="8d5b0085cc57ea0f" providerId="LiveId" clId="{42977CFE-BE18-4BDB-B730-A216D80DCD42}" dt="2024-05-22T15:09:39.794" v="22" actId="26606"/>
          <ac:spMkLst>
            <pc:docMk/>
            <pc:sldMk cId="1406280961" sldId="320"/>
            <ac:spMk id="2" creationId="{99D01897-52EA-4B8E-D46E-826AA1CB3257}"/>
          </ac:spMkLst>
        </pc:spChg>
        <pc:spChg chg="add del mod">
          <ac:chgData name="Justine Buss" userId="8d5b0085cc57ea0f" providerId="LiveId" clId="{42977CFE-BE18-4BDB-B730-A216D80DCD42}" dt="2024-05-22T16:41:03.746" v="1380" actId="26606"/>
          <ac:spMkLst>
            <pc:docMk/>
            <pc:sldMk cId="1406280961" sldId="320"/>
            <ac:spMk id="4" creationId="{C5E09C24-F239-B94C-9232-ECB626C81E9C}"/>
          </ac:spMkLst>
        </pc:spChg>
        <pc:spChg chg="add del">
          <ac:chgData name="Justine Buss" userId="8d5b0085cc57ea0f" providerId="LiveId" clId="{42977CFE-BE18-4BDB-B730-A216D80DCD42}" dt="2024-05-22T16:41:07.590" v="1382" actId="22"/>
          <ac:spMkLst>
            <pc:docMk/>
            <pc:sldMk cId="1406280961" sldId="320"/>
            <ac:spMk id="5" creationId="{2E145B3E-2451-BF5B-2E8E-803380A1B63E}"/>
          </ac:spMkLst>
        </pc:spChg>
        <pc:spChg chg="add del mod">
          <ac:chgData name="Justine Buss" userId="8d5b0085cc57ea0f" providerId="LiveId" clId="{42977CFE-BE18-4BDB-B730-A216D80DCD42}" dt="2024-05-22T16:40:54.279" v="1373" actId="26606"/>
          <ac:spMkLst>
            <pc:docMk/>
            <pc:sldMk cId="1406280961" sldId="320"/>
            <ac:spMk id="6" creationId="{2E0AFB69-23AE-FD30-508F-187DF56B744E}"/>
          </ac:spMkLst>
        </pc:spChg>
        <pc:spChg chg="add del mod">
          <ac:chgData name="Justine Buss" userId="8d5b0085cc57ea0f" providerId="LiveId" clId="{42977CFE-BE18-4BDB-B730-A216D80DCD42}" dt="2024-05-22T15:08:50.254" v="2" actId="26606"/>
          <ac:spMkLst>
            <pc:docMk/>
            <pc:sldMk cId="1406280961" sldId="320"/>
            <ac:spMk id="7" creationId="{677CC202-8C22-2C8E-E057-2FD21C4137B2}"/>
          </ac:spMkLst>
        </pc:spChg>
        <pc:spChg chg="add del mod">
          <ac:chgData name="Justine Buss" userId="8d5b0085cc57ea0f" providerId="LiveId" clId="{42977CFE-BE18-4BDB-B730-A216D80DCD42}" dt="2024-05-22T16:40:58.388" v="1375" actId="26606"/>
          <ac:spMkLst>
            <pc:docMk/>
            <pc:sldMk cId="1406280961" sldId="320"/>
            <ac:spMk id="8" creationId="{0E4F0D46-E300-2A4C-9CDD-C7784A2F9DE6}"/>
          </ac:spMkLst>
        </pc:spChg>
        <pc:spChg chg="add del mod">
          <ac:chgData name="Justine Buss" userId="8d5b0085cc57ea0f" providerId="LiveId" clId="{42977CFE-BE18-4BDB-B730-A216D80DCD42}" dt="2024-05-22T15:08:51.329" v="4" actId="26606"/>
          <ac:spMkLst>
            <pc:docMk/>
            <pc:sldMk cId="1406280961" sldId="320"/>
            <ac:spMk id="9" creationId="{94A44236-7904-0AAB-8EE5-5A9D9C53FC18}"/>
          </ac:spMkLst>
        </pc:spChg>
        <pc:spChg chg="add del mod">
          <ac:chgData name="Justine Buss" userId="8d5b0085cc57ea0f" providerId="LiveId" clId="{42977CFE-BE18-4BDB-B730-A216D80DCD42}" dt="2024-05-22T16:40:59.888" v="1377" actId="26606"/>
          <ac:spMkLst>
            <pc:docMk/>
            <pc:sldMk cId="1406280961" sldId="320"/>
            <ac:spMk id="10" creationId="{2E0AFB69-23AE-FD30-508F-187DF56B744E}"/>
          </ac:spMkLst>
        </pc:spChg>
        <pc:spChg chg="add del mod">
          <ac:chgData name="Justine Buss" userId="8d5b0085cc57ea0f" providerId="LiveId" clId="{42977CFE-BE18-4BDB-B730-A216D80DCD42}" dt="2024-05-22T15:08:53.954" v="6" actId="26606"/>
          <ac:spMkLst>
            <pc:docMk/>
            <pc:sldMk cId="1406280961" sldId="320"/>
            <ac:spMk id="11" creationId="{677CC202-8C22-2C8E-E057-2FD21C4137B2}"/>
          </ac:spMkLst>
        </pc:spChg>
        <pc:spChg chg="add del mod">
          <ac:chgData name="Justine Buss" userId="8d5b0085cc57ea0f" providerId="LiveId" clId="{42977CFE-BE18-4BDB-B730-A216D80DCD42}" dt="2024-05-22T16:41:03.744" v="1379" actId="26606"/>
          <ac:spMkLst>
            <pc:docMk/>
            <pc:sldMk cId="1406280961" sldId="320"/>
            <ac:spMk id="12" creationId="{0E4F0D46-E300-2A4C-9CDD-C7784A2F9DE6}"/>
          </ac:spMkLst>
        </pc:spChg>
        <pc:spChg chg="add del mod">
          <ac:chgData name="Justine Buss" userId="8d5b0085cc57ea0f" providerId="LiveId" clId="{42977CFE-BE18-4BDB-B730-A216D80DCD42}" dt="2024-05-22T15:08:54.602" v="8" actId="26606"/>
          <ac:spMkLst>
            <pc:docMk/>
            <pc:sldMk cId="1406280961" sldId="320"/>
            <ac:spMk id="13" creationId="{94A44236-7904-0AAB-8EE5-5A9D9C53FC18}"/>
          </ac:spMkLst>
        </pc:spChg>
        <pc:spChg chg="add mod">
          <ac:chgData name="Justine Buss" userId="8d5b0085cc57ea0f" providerId="LiveId" clId="{42977CFE-BE18-4BDB-B730-A216D80DCD42}" dt="2024-05-22T20:13:43.209" v="5230" actId="14100"/>
          <ac:spMkLst>
            <pc:docMk/>
            <pc:sldMk cId="1406280961" sldId="320"/>
            <ac:spMk id="14" creationId="{2E0AFB69-23AE-FD30-508F-187DF56B744E}"/>
          </ac:spMkLst>
        </pc:spChg>
        <pc:spChg chg="add del mod">
          <ac:chgData name="Justine Buss" userId="8d5b0085cc57ea0f" providerId="LiveId" clId="{42977CFE-BE18-4BDB-B730-A216D80DCD42}" dt="2024-05-22T15:08:56.064" v="10" actId="26606"/>
          <ac:spMkLst>
            <pc:docMk/>
            <pc:sldMk cId="1406280961" sldId="320"/>
            <ac:spMk id="15" creationId="{677CC202-8C22-2C8E-E057-2FD21C4137B2}"/>
          </ac:spMkLst>
        </pc:spChg>
        <pc:spChg chg="add del mod">
          <ac:chgData name="Justine Buss" userId="8d5b0085cc57ea0f" providerId="LiveId" clId="{42977CFE-BE18-4BDB-B730-A216D80DCD42}" dt="2024-05-22T15:08:59.140" v="12" actId="26606"/>
          <ac:spMkLst>
            <pc:docMk/>
            <pc:sldMk cId="1406280961" sldId="320"/>
            <ac:spMk id="17" creationId="{94A44236-7904-0AAB-8EE5-5A9D9C53FC18}"/>
          </ac:spMkLst>
        </pc:spChg>
        <pc:spChg chg="add del mod">
          <ac:chgData name="Justine Buss" userId="8d5b0085cc57ea0f" providerId="LiveId" clId="{42977CFE-BE18-4BDB-B730-A216D80DCD42}" dt="2024-05-22T15:09:07.850" v="14" actId="26606"/>
          <ac:spMkLst>
            <pc:docMk/>
            <pc:sldMk cId="1406280961" sldId="320"/>
            <ac:spMk id="19" creationId="{677CC202-8C22-2C8E-E057-2FD21C4137B2}"/>
          </ac:spMkLst>
        </pc:spChg>
        <pc:spChg chg="add del mod">
          <ac:chgData name="Justine Buss" userId="8d5b0085cc57ea0f" providerId="LiveId" clId="{42977CFE-BE18-4BDB-B730-A216D80DCD42}" dt="2024-05-22T15:09:32.482" v="16" actId="26606"/>
          <ac:spMkLst>
            <pc:docMk/>
            <pc:sldMk cId="1406280961" sldId="320"/>
            <ac:spMk id="21" creationId="{94A44236-7904-0AAB-8EE5-5A9D9C53FC18}"/>
          </ac:spMkLst>
        </pc:spChg>
        <pc:spChg chg="add del mod">
          <ac:chgData name="Justine Buss" userId="8d5b0085cc57ea0f" providerId="LiveId" clId="{42977CFE-BE18-4BDB-B730-A216D80DCD42}" dt="2024-05-22T15:09:35.561" v="18" actId="26606"/>
          <ac:spMkLst>
            <pc:docMk/>
            <pc:sldMk cId="1406280961" sldId="320"/>
            <ac:spMk id="23" creationId="{677CC202-8C22-2C8E-E057-2FD21C4137B2}"/>
          </ac:spMkLst>
        </pc:spChg>
        <pc:spChg chg="add del mod">
          <ac:chgData name="Justine Buss" userId="8d5b0085cc57ea0f" providerId="LiveId" clId="{42977CFE-BE18-4BDB-B730-A216D80DCD42}" dt="2024-05-22T15:09:37.932" v="20" actId="26606"/>
          <ac:spMkLst>
            <pc:docMk/>
            <pc:sldMk cId="1406280961" sldId="320"/>
            <ac:spMk id="25" creationId="{94A44236-7904-0AAB-8EE5-5A9D9C53FC18}"/>
          </ac:spMkLst>
        </pc:spChg>
        <pc:spChg chg="add del mod">
          <ac:chgData name="Justine Buss" userId="8d5b0085cc57ea0f" providerId="LiveId" clId="{42977CFE-BE18-4BDB-B730-A216D80DCD42}" dt="2024-05-22T15:09:39.794" v="22" actId="26606"/>
          <ac:spMkLst>
            <pc:docMk/>
            <pc:sldMk cId="1406280961" sldId="320"/>
            <ac:spMk id="27" creationId="{677CC202-8C22-2C8E-E057-2FD21C4137B2}"/>
          </ac:spMkLst>
        </pc:spChg>
      </pc:sldChg>
      <pc:sldChg chg="addSp delSp modSp mod">
        <pc:chgData name="Justine Buss" userId="8d5b0085cc57ea0f" providerId="LiveId" clId="{42977CFE-BE18-4BDB-B730-A216D80DCD42}" dt="2024-06-02T09:32:39.798" v="24821" actId="207"/>
        <pc:sldMkLst>
          <pc:docMk/>
          <pc:sldMk cId="126425728" sldId="321"/>
        </pc:sldMkLst>
        <pc:spChg chg="add mod">
          <ac:chgData name="Justine Buss" userId="8d5b0085cc57ea0f" providerId="LiveId" clId="{42977CFE-BE18-4BDB-B730-A216D80DCD42}" dt="2024-06-02T09:32:39.798" v="24821" actId="207"/>
          <ac:spMkLst>
            <pc:docMk/>
            <pc:sldMk cId="126425728" sldId="321"/>
            <ac:spMk id="5" creationId="{BC074C6B-570A-5B86-5963-6A01EF505A28}"/>
          </ac:spMkLst>
        </pc:spChg>
        <pc:picChg chg="add del mod">
          <ac:chgData name="Justine Buss" userId="8d5b0085cc57ea0f" providerId="LiveId" clId="{42977CFE-BE18-4BDB-B730-A216D80DCD42}" dt="2024-06-02T09:32:17.075" v="24819" actId="478"/>
          <ac:picMkLst>
            <pc:docMk/>
            <pc:sldMk cId="126425728" sldId="321"/>
            <ac:picMk id="6" creationId="{A3FB8E4B-9464-F852-2811-8A6B6E7A7FF4}"/>
          </ac:picMkLst>
        </pc:picChg>
      </pc:sldChg>
      <pc:sldChg chg="del">
        <pc:chgData name="Justine Buss" userId="8d5b0085cc57ea0f" providerId="LiveId" clId="{42977CFE-BE18-4BDB-B730-A216D80DCD42}" dt="2024-05-22T17:44:57.775" v="3558" actId="47"/>
        <pc:sldMkLst>
          <pc:docMk/>
          <pc:sldMk cId="1610424190" sldId="321"/>
        </pc:sldMkLst>
      </pc:sldChg>
      <pc:sldChg chg="addSp delSp modSp mod modTransition">
        <pc:chgData name="Justine Buss" userId="8d5b0085cc57ea0f" providerId="LiveId" clId="{42977CFE-BE18-4BDB-B730-A216D80DCD42}" dt="2024-06-02T10:02:26.945" v="25066"/>
        <pc:sldMkLst>
          <pc:docMk/>
          <pc:sldMk cId="1257149403" sldId="322"/>
        </pc:sldMkLst>
        <pc:spChg chg="add mod">
          <ac:chgData name="Justine Buss" userId="8d5b0085cc57ea0f" providerId="LiveId" clId="{42977CFE-BE18-4BDB-B730-A216D80DCD42}" dt="2024-06-02T10:02:26.945" v="25066"/>
          <ac:spMkLst>
            <pc:docMk/>
            <pc:sldMk cId="1257149403" sldId="322"/>
            <ac:spMk id="5" creationId="{2CAC369F-0215-3BF4-ACAF-0F3838CD2BB6}"/>
          </ac:spMkLst>
        </pc:spChg>
        <pc:spChg chg="del">
          <ac:chgData name="Justine Buss" userId="8d5b0085cc57ea0f" providerId="LiveId" clId="{42977CFE-BE18-4BDB-B730-A216D80DCD42}" dt="2024-06-02T10:02:26.642" v="25065" actId="478"/>
          <ac:spMkLst>
            <pc:docMk/>
            <pc:sldMk cId="1257149403" sldId="322"/>
            <ac:spMk id="16" creationId="{DEC3D785-D54E-2E5B-AA81-D9A979B76916}"/>
          </ac:spMkLst>
        </pc:spChg>
        <pc:picChg chg="add mod">
          <ac:chgData name="Justine Buss" userId="8d5b0085cc57ea0f" providerId="LiveId" clId="{42977CFE-BE18-4BDB-B730-A216D80DCD42}" dt="2024-05-30T19:57:10.740" v="22669"/>
          <ac:picMkLst>
            <pc:docMk/>
            <pc:sldMk cId="1257149403" sldId="322"/>
            <ac:picMk id="4" creationId="{3BC062FF-D3E2-1B39-E368-8E059AEBFE57}"/>
          </ac:picMkLst>
        </pc:picChg>
        <pc:picChg chg="del">
          <ac:chgData name="Justine Buss" userId="8d5b0085cc57ea0f" providerId="LiveId" clId="{42977CFE-BE18-4BDB-B730-A216D80DCD42}" dt="2024-05-30T19:57:10.486" v="22668" actId="478"/>
          <ac:picMkLst>
            <pc:docMk/>
            <pc:sldMk cId="1257149403" sldId="322"/>
            <ac:picMk id="18" creationId="{3EC119D5-1721-8479-A66C-378A71BF8EA6}"/>
          </ac:picMkLst>
        </pc:picChg>
      </pc:sldChg>
      <pc:sldChg chg="add del">
        <pc:chgData name="Justine Buss" userId="8d5b0085cc57ea0f" providerId="LiveId" clId="{42977CFE-BE18-4BDB-B730-A216D80DCD42}" dt="2024-05-22T15:29:32.558" v="96" actId="2696"/>
        <pc:sldMkLst>
          <pc:docMk/>
          <pc:sldMk cId="3714272970" sldId="322"/>
        </pc:sldMkLst>
      </pc:sldChg>
      <pc:sldChg chg="addSp delSp modSp del mod modTransition modClrScheme addAnim delAnim modAnim chgLayout">
        <pc:chgData name="Justine Buss" userId="8d5b0085cc57ea0f" providerId="LiveId" clId="{42977CFE-BE18-4BDB-B730-A216D80DCD42}" dt="2024-05-26T16:55:25.420" v="14215" actId="2696"/>
        <pc:sldMkLst>
          <pc:docMk/>
          <pc:sldMk cId="2238709173" sldId="323"/>
        </pc:sldMkLst>
        <pc:spChg chg="del">
          <ac:chgData name="Justine Buss" userId="8d5b0085cc57ea0f" providerId="LiveId" clId="{42977CFE-BE18-4BDB-B730-A216D80DCD42}" dt="2024-05-22T15:48:27.700" v="509"/>
          <ac:spMkLst>
            <pc:docMk/>
            <pc:sldMk cId="2238709173" sldId="323"/>
            <ac:spMk id="2" creationId="{00000000-0000-0000-0000-000000000000}"/>
          </ac:spMkLst>
        </pc:spChg>
        <pc:spChg chg="add del mod ord">
          <ac:chgData name="Justine Buss" userId="8d5b0085cc57ea0f" providerId="LiveId" clId="{42977CFE-BE18-4BDB-B730-A216D80DCD42}" dt="2024-05-22T19:47:33.191" v="4624" actId="478"/>
          <ac:spMkLst>
            <pc:docMk/>
            <pc:sldMk cId="2238709173" sldId="323"/>
            <ac:spMk id="2" creationId="{C68A9BE8-CEBF-CA31-D38A-6E8D6A6914BC}"/>
          </ac:spMkLst>
        </pc:spChg>
        <pc:spChg chg="mod ord">
          <ac:chgData name="Justine Buss" userId="8d5b0085cc57ea0f" providerId="LiveId" clId="{42977CFE-BE18-4BDB-B730-A216D80DCD42}" dt="2024-05-22T19:39:55.026" v="4524" actId="700"/>
          <ac:spMkLst>
            <pc:docMk/>
            <pc:sldMk cId="2238709173" sldId="323"/>
            <ac:spMk id="3" creationId="{00000000-0000-0000-0000-000000000000}"/>
          </ac:spMkLst>
        </pc:spChg>
        <pc:spChg chg="mod ord">
          <ac:chgData name="Justine Buss" userId="8d5b0085cc57ea0f" providerId="LiveId" clId="{42977CFE-BE18-4BDB-B730-A216D80DCD42}" dt="2024-05-22T19:39:55.026" v="4524" actId="700"/>
          <ac:spMkLst>
            <pc:docMk/>
            <pc:sldMk cId="2238709173" sldId="323"/>
            <ac:spMk id="4" creationId="{00000000-0000-0000-0000-000000000000}"/>
          </ac:spMkLst>
        </pc:spChg>
        <pc:spChg chg="add del">
          <ac:chgData name="Justine Buss" userId="8d5b0085cc57ea0f" providerId="LiveId" clId="{42977CFE-BE18-4BDB-B730-A216D80DCD42}" dt="2024-05-22T19:46:40.187" v="4608" actId="22"/>
          <ac:spMkLst>
            <pc:docMk/>
            <pc:sldMk cId="2238709173" sldId="323"/>
            <ac:spMk id="7" creationId="{018A2D21-A084-96E8-05F1-C77F1C48CCA9}"/>
          </ac:spMkLst>
        </pc:spChg>
        <pc:spChg chg="add mod">
          <ac:chgData name="Justine Buss" userId="8d5b0085cc57ea0f" providerId="LiveId" clId="{42977CFE-BE18-4BDB-B730-A216D80DCD42}" dt="2024-05-26T16:11:45.949" v="13382" actId="208"/>
          <ac:spMkLst>
            <pc:docMk/>
            <pc:sldMk cId="2238709173" sldId="323"/>
            <ac:spMk id="7" creationId="{70522680-B32A-A241-A2BE-56C1CD7FC423}"/>
          </ac:spMkLst>
        </pc:spChg>
        <pc:spChg chg="add del mod">
          <ac:chgData name="Justine Buss" userId="8d5b0085cc57ea0f" providerId="LiveId" clId="{42977CFE-BE18-4BDB-B730-A216D80DCD42}" dt="2024-05-26T16:05:44.850" v="13346" actId="15"/>
          <ac:spMkLst>
            <pc:docMk/>
            <pc:sldMk cId="2238709173" sldId="323"/>
            <ac:spMk id="8" creationId="{16B293BD-45F1-BD2A-135F-7CA3F619A82E}"/>
          </ac:spMkLst>
        </pc:spChg>
        <pc:spChg chg="add mod">
          <ac:chgData name="Justine Buss" userId="8d5b0085cc57ea0f" providerId="LiveId" clId="{42977CFE-BE18-4BDB-B730-A216D80DCD42}" dt="2024-05-26T16:11:45.949" v="13382" actId="208"/>
          <ac:spMkLst>
            <pc:docMk/>
            <pc:sldMk cId="2238709173" sldId="323"/>
            <ac:spMk id="9" creationId="{8A20227C-653C-EE89-09B4-26577FC76E34}"/>
          </ac:spMkLst>
        </pc:spChg>
        <pc:spChg chg="add mod">
          <ac:chgData name="Justine Buss" userId="8d5b0085cc57ea0f" providerId="LiveId" clId="{42977CFE-BE18-4BDB-B730-A216D80DCD42}" dt="2024-05-26T16:12:53.634" v="13388" actId="14100"/>
          <ac:spMkLst>
            <pc:docMk/>
            <pc:sldMk cId="2238709173" sldId="323"/>
            <ac:spMk id="11" creationId="{E1A00433-EBCB-A694-99D9-5C68EFF397B9}"/>
          </ac:spMkLst>
        </pc:spChg>
        <pc:spChg chg="add mod">
          <ac:chgData name="Justine Buss" userId="8d5b0085cc57ea0f" providerId="LiveId" clId="{42977CFE-BE18-4BDB-B730-A216D80DCD42}" dt="2024-05-26T16:13:05.613" v="13391" actId="1076"/>
          <ac:spMkLst>
            <pc:docMk/>
            <pc:sldMk cId="2238709173" sldId="323"/>
            <ac:spMk id="13" creationId="{9AC269C0-8353-B905-2F82-77D0B74F2868}"/>
          </ac:spMkLst>
        </pc:spChg>
        <pc:spChg chg="add mod">
          <ac:chgData name="Justine Buss" userId="8d5b0085cc57ea0f" providerId="LiveId" clId="{42977CFE-BE18-4BDB-B730-A216D80DCD42}" dt="2024-05-26T16:04:41.336" v="13329" actId="1076"/>
          <ac:spMkLst>
            <pc:docMk/>
            <pc:sldMk cId="2238709173" sldId="323"/>
            <ac:spMk id="15" creationId="{D9429AFA-C15D-02B7-CF2A-0EC5EB59F462}"/>
          </ac:spMkLst>
        </pc:spChg>
        <pc:spChg chg="add mod">
          <ac:chgData name="Justine Buss" userId="8d5b0085cc57ea0f" providerId="LiveId" clId="{42977CFE-BE18-4BDB-B730-A216D80DCD42}" dt="2024-05-26T16:04:33.820" v="13326" actId="1076"/>
          <ac:spMkLst>
            <pc:docMk/>
            <pc:sldMk cId="2238709173" sldId="323"/>
            <ac:spMk id="16" creationId="{F807E820-056B-0660-1826-12C831870D61}"/>
          </ac:spMkLst>
        </pc:spChg>
        <pc:spChg chg="add mod">
          <ac:chgData name="Justine Buss" userId="8d5b0085cc57ea0f" providerId="LiveId" clId="{42977CFE-BE18-4BDB-B730-A216D80DCD42}" dt="2024-05-22T19:53:08.221" v="4852" actId="1076"/>
          <ac:spMkLst>
            <pc:docMk/>
            <pc:sldMk cId="2238709173" sldId="323"/>
            <ac:spMk id="17" creationId="{0912A090-D65E-9D84-607C-4AECE3F128FF}"/>
          </ac:spMkLst>
        </pc:spChg>
        <pc:spChg chg="add mod">
          <ac:chgData name="Justine Buss" userId="8d5b0085cc57ea0f" providerId="LiveId" clId="{42977CFE-BE18-4BDB-B730-A216D80DCD42}" dt="2024-05-22T19:53:27.803" v="4856" actId="1076"/>
          <ac:spMkLst>
            <pc:docMk/>
            <pc:sldMk cId="2238709173" sldId="323"/>
            <ac:spMk id="18" creationId="{33D551F7-D11A-EBB8-70BF-ECD597A1C0BA}"/>
          </ac:spMkLst>
        </pc:spChg>
        <pc:spChg chg="add mod">
          <ac:chgData name="Justine Buss" userId="8d5b0085cc57ea0f" providerId="LiveId" clId="{42977CFE-BE18-4BDB-B730-A216D80DCD42}" dt="2024-05-22T19:53:35.540" v="4857" actId="1076"/>
          <ac:spMkLst>
            <pc:docMk/>
            <pc:sldMk cId="2238709173" sldId="323"/>
            <ac:spMk id="19" creationId="{ECF8C924-A2F8-57B5-ACA0-25100FEE784E}"/>
          </ac:spMkLst>
        </pc:spChg>
        <pc:spChg chg="add del mod">
          <ac:chgData name="Justine Buss" userId="8d5b0085cc57ea0f" providerId="LiveId" clId="{42977CFE-BE18-4BDB-B730-A216D80DCD42}" dt="2024-05-26T16:08:53.591" v="13368" actId="478"/>
          <ac:spMkLst>
            <pc:docMk/>
            <pc:sldMk cId="2238709173" sldId="323"/>
            <ac:spMk id="20" creationId="{0AF9EF83-D64D-0FF0-96DF-B49E48E2B22B}"/>
          </ac:spMkLst>
        </pc:spChg>
        <pc:spChg chg="add del mod">
          <ac:chgData name="Justine Buss" userId="8d5b0085cc57ea0f" providerId="LiveId" clId="{42977CFE-BE18-4BDB-B730-A216D80DCD42}" dt="2024-05-26T16:14:02.792" v="13404" actId="478"/>
          <ac:spMkLst>
            <pc:docMk/>
            <pc:sldMk cId="2238709173" sldId="323"/>
            <ac:spMk id="22" creationId="{71ABB728-6453-FC35-BF2A-22FDDF085AB8}"/>
          </ac:spMkLst>
        </pc:spChg>
        <pc:spChg chg="add mod">
          <ac:chgData name="Justine Buss" userId="8d5b0085cc57ea0f" providerId="LiveId" clId="{42977CFE-BE18-4BDB-B730-A216D80DCD42}" dt="2024-05-22T19:55:46.408" v="4876"/>
          <ac:spMkLst>
            <pc:docMk/>
            <pc:sldMk cId="2238709173" sldId="323"/>
            <ac:spMk id="24" creationId="{228ECF20-8179-B5F5-D964-6EBA561A9C04}"/>
          </ac:spMkLst>
        </pc:spChg>
        <pc:picChg chg="add mod">
          <ac:chgData name="Justine Buss" userId="8d5b0085cc57ea0f" providerId="LiveId" clId="{42977CFE-BE18-4BDB-B730-A216D80DCD42}" dt="2024-05-26T15:21:29.147" v="13254"/>
          <ac:picMkLst>
            <pc:docMk/>
            <pc:sldMk cId="2238709173" sldId="323"/>
            <ac:picMk id="2" creationId="{22927614-E58F-625B-CF29-C46F0936DA2A}"/>
          </ac:picMkLst>
        </pc:picChg>
        <pc:picChg chg="add mod">
          <ac:chgData name="Justine Buss" userId="8d5b0085cc57ea0f" providerId="LiveId" clId="{42977CFE-BE18-4BDB-B730-A216D80DCD42}" dt="2024-05-26T16:05:02.670" v="13334" actId="1076"/>
          <ac:picMkLst>
            <pc:docMk/>
            <pc:sldMk cId="2238709173" sldId="323"/>
            <ac:picMk id="5" creationId="{FB42C678-9461-3ACF-307A-55F1A58CE154}"/>
          </ac:picMkLst>
        </pc:picChg>
        <pc:picChg chg="add mod ord">
          <ac:chgData name="Justine Buss" userId="8d5b0085cc57ea0f" providerId="LiveId" clId="{42977CFE-BE18-4BDB-B730-A216D80DCD42}" dt="2024-05-26T15:58:36.858" v="13265" actId="732"/>
          <ac:picMkLst>
            <pc:docMk/>
            <pc:sldMk cId="2238709173" sldId="323"/>
            <ac:picMk id="6" creationId="{62426B00-C4A2-AEA2-5980-070CA83C63A7}"/>
          </ac:picMkLst>
        </pc:picChg>
        <pc:picChg chg="add mod ord">
          <ac:chgData name="Justine Buss" userId="8d5b0085cc57ea0f" providerId="LiveId" clId="{42977CFE-BE18-4BDB-B730-A216D80DCD42}" dt="2024-05-22T19:53:22.250" v="4855" actId="14100"/>
          <ac:picMkLst>
            <pc:docMk/>
            <pc:sldMk cId="2238709173" sldId="323"/>
            <ac:picMk id="10" creationId="{FE9F19BA-9C22-6404-DB2B-1700B7056925}"/>
          </ac:picMkLst>
        </pc:picChg>
        <pc:picChg chg="add mod ord">
          <ac:chgData name="Justine Buss" userId="8d5b0085cc57ea0f" providerId="LiveId" clId="{42977CFE-BE18-4BDB-B730-A216D80DCD42}" dt="2024-05-22T19:53:17.442" v="4854" actId="207"/>
          <ac:picMkLst>
            <pc:docMk/>
            <pc:sldMk cId="2238709173" sldId="323"/>
            <ac:picMk id="12" creationId="{D81E2604-0254-C1AF-81D8-906E904C0BB3}"/>
          </ac:picMkLst>
        </pc:picChg>
        <pc:picChg chg="add mod ord">
          <ac:chgData name="Justine Buss" userId="8d5b0085cc57ea0f" providerId="LiveId" clId="{42977CFE-BE18-4BDB-B730-A216D80DCD42}" dt="2024-05-22T19:53:38.567" v="4858" actId="1076"/>
          <ac:picMkLst>
            <pc:docMk/>
            <pc:sldMk cId="2238709173" sldId="323"/>
            <ac:picMk id="14" creationId="{A5C66E1E-05CB-AE16-D0B6-D54562424804}"/>
          </ac:picMkLst>
        </pc:picChg>
        <pc:picChg chg="add mod ord">
          <ac:chgData name="Justine Buss" userId="8d5b0085cc57ea0f" providerId="LiveId" clId="{42977CFE-BE18-4BDB-B730-A216D80DCD42}" dt="2024-05-26T16:04:46.631" v="13330" actId="1076"/>
          <ac:picMkLst>
            <pc:docMk/>
            <pc:sldMk cId="2238709173" sldId="323"/>
            <ac:picMk id="21" creationId="{701FF585-29A4-420E-7412-C37493BB6EA3}"/>
          </ac:picMkLst>
        </pc:picChg>
        <pc:picChg chg="add del mod">
          <ac:chgData name="Justine Buss" userId="8d5b0085cc57ea0f" providerId="LiveId" clId="{42977CFE-BE18-4BDB-B730-A216D80DCD42}" dt="2024-05-26T16:04:36.011" v="13327" actId="21"/>
          <ac:picMkLst>
            <pc:docMk/>
            <pc:sldMk cId="2238709173" sldId="323"/>
            <ac:picMk id="23" creationId="{FB42C678-9461-3ACF-307A-55F1A58CE154}"/>
          </ac:picMkLst>
        </pc:picChg>
      </pc:sldChg>
      <pc:sldChg chg="addSp delSp modSp mod modTransition modClrScheme delAnim modAnim chgLayout modNotesTx">
        <pc:chgData name="Justine Buss" userId="8d5b0085cc57ea0f" providerId="LiveId" clId="{42977CFE-BE18-4BDB-B730-A216D80DCD42}" dt="2024-06-02T09:59:41.401" v="25059" actId="6549"/>
        <pc:sldMkLst>
          <pc:docMk/>
          <pc:sldMk cId="944973916" sldId="324"/>
        </pc:sldMkLst>
        <pc:spChg chg="add del mod ord">
          <ac:chgData name="Justine Buss" userId="8d5b0085cc57ea0f" providerId="LiveId" clId="{42977CFE-BE18-4BDB-B730-A216D80DCD42}" dt="2024-05-31T14:18:38.312" v="24300" actId="14100"/>
          <ac:spMkLst>
            <pc:docMk/>
            <pc:sldMk cId="944973916" sldId="324"/>
            <ac:spMk id="2" creationId="{00000000-0000-0000-0000-000000000000}"/>
          </ac:spMkLst>
        </pc:spChg>
        <pc:spChg chg="add del mod ord">
          <ac:chgData name="Justine Buss" userId="8d5b0085cc57ea0f" providerId="LiveId" clId="{42977CFE-BE18-4BDB-B730-A216D80DCD42}" dt="2024-05-23T23:20:38.811" v="6229" actId="1076"/>
          <ac:spMkLst>
            <pc:docMk/>
            <pc:sldMk cId="944973916" sldId="324"/>
            <ac:spMk id="3" creationId="{00000000-0000-0000-0000-000000000000}"/>
          </ac:spMkLst>
        </pc:spChg>
        <pc:spChg chg="mod ord">
          <ac:chgData name="Justine Buss" userId="8d5b0085cc57ea0f" providerId="LiveId" clId="{42977CFE-BE18-4BDB-B730-A216D80DCD42}" dt="2024-05-22T15:55:10.901" v="568" actId="700"/>
          <ac:spMkLst>
            <pc:docMk/>
            <pc:sldMk cId="944973916" sldId="324"/>
            <ac:spMk id="4" creationId="{00000000-0000-0000-0000-000000000000}"/>
          </ac:spMkLst>
        </pc:spChg>
        <pc:spChg chg="add del mod ord">
          <ac:chgData name="Justine Buss" userId="8d5b0085cc57ea0f" providerId="LiveId" clId="{42977CFE-BE18-4BDB-B730-A216D80DCD42}" dt="2024-05-22T15:55:10.901" v="568" actId="700"/>
          <ac:spMkLst>
            <pc:docMk/>
            <pc:sldMk cId="944973916" sldId="324"/>
            <ac:spMk id="5" creationId="{E44EA9C2-2ABF-C975-5C55-12C02445DAB4}"/>
          </ac:spMkLst>
        </pc:spChg>
        <pc:spChg chg="add del mod ord">
          <ac:chgData name="Justine Buss" userId="8d5b0085cc57ea0f" providerId="LiveId" clId="{42977CFE-BE18-4BDB-B730-A216D80DCD42}" dt="2024-05-22T15:55:10.901" v="568" actId="700"/>
          <ac:spMkLst>
            <pc:docMk/>
            <pc:sldMk cId="944973916" sldId="324"/>
            <ac:spMk id="6" creationId="{6FDC92C7-CF03-DD64-82DE-D048D2A47C61}"/>
          </ac:spMkLst>
        </pc:spChg>
        <pc:spChg chg="add del mod ord">
          <ac:chgData name="Justine Buss" userId="8d5b0085cc57ea0f" providerId="LiveId" clId="{42977CFE-BE18-4BDB-B730-A216D80DCD42}" dt="2024-05-22T15:55:10.901" v="568" actId="700"/>
          <ac:spMkLst>
            <pc:docMk/>
            <pc:sldMk cId="944973916" sldId="324"/>
            <ac:spMk id="7" creationId="{2146666E-557D-1A51-BAE4-05FB8E769BE0}"/>
          </ac:spMkLst>
        </pc:spChg>
        <pc:spChg chg="add del mod ord">
          <ac:chgData name="Justine Buss" userId="8d5b0085cc57ea0f" providerId="LiveId" clId="{42977CFE-BE18-4BDB-B730-A216D80DCD42}" dt="2024-05-22T15:55:10.901" v="568" actId="700"/>
          <ac:spMkLst>
            <pc:docMk/>
            <pc:sldMk cId="944973916" sldId="324"/>
            <ac:spMk id="8" creationId="{BD431197-1F34-CB2E-53B9-ED0C4E6F53FE}"/>
          </ac:spMkLst>
        </pc:spChg>
        <pc:spChg chg="add del mod ord">
          <ac:chgData name="Justine Buss" userId="8d5b0085cc57ea0f" providerId="LiveId" clId="{42977CFE-BE18-4BDB-B730-A216D80DCD42}" dt="2024-05-22T15:55:10.901" v="568" actId="700"/>
          <ac:spMkLst>
            <pc:docMk/>
            <pc:sldMk cId="944973916" sldId="324"/>
            <ac:spMk id="9" creationId="{A17D3EDD-271C-80A5-F0E6-AAD0AE7384BD}"/>
          </ac:spMkLst>
        </pc:spChg>
        <pc:spChg chg="add mod">
          <ac:chgData name="Justine Buss" userId="8d5b0085cc57ea0f" providerId="LiveId" clId="{42977CFE-BE18-4BDB-B730-A216D80DCD42}" dt="2024-05-30T13:02:48.282" v="18750" actId="1076"/>
          <ac:spMkLst>
            <pc:docMk/>
            <pc:sldMk cId="944973916" sldId="324"/>
            <ac:spMk id="9" creationId="{DA37FAF4-D013-AC11-BDF7-A22EF85314C2}"/>
          </ac:spMkLst>
        </pc:spChg>
        <pc:spChg chg="add del mod">
          <ac:chgData name="Justine Buss" userId="8d5b0085cc57ea0f" providerId="LiveId" clId="{42977CFE-BE18-4BDB-B730-A216D80DCD42}" dt="2024-05-22T15:55:10.244" v="566" actId="478"/>
          <ac:spMkLst>
            <pc:docMk/>
            <pc:sldMk cId="944973916" sldId="324"/>
            <ac:spMk id="10" creationId="{33AC4728-3344-880D-A674-19FA33ADF1B7}"/>
          </ac:spMkLst>
        </pc:spChg>
        <pc:spChg chg="add del mod">
          <ac:chgData name="Justine Buss" userId="8d5b0085cc57ea0f" providerId="LiveId" clId="{42977CFE-BE18-4BDB-B730-A216D80DCD42}" dt="2024-05-22T15:55:07.056" v="556" actId="478"/>
          <ac:spMkLst>
            <pc:docMk/>
            <pc:sldMk cId="944973916" sldId="324"/>
            <ac:spMk id="11" creationId="{1C498D37-C5BE-C253-76DB-99F5274CC300}"/>
          </ac:spMkLst>
        </pc:spChg>
        <pc:spChg chg="add mod">
          <ac:chgData name="Justine Buss" userId="8d5b0085cc57ea0f" providerId="LiveId" clId="{42977CFE-BE18-4BDB-B730-A216D80DCD42}" dt="2024-05-22T15:55:04.828" v="554" actId="478"/>
          <ac:spMkLst>
            <pc:docMk/>
            <pc:sldMk cId="944973916" sldId="324"/>
            <ac:spMk id="12" creationId="{7A405509-CB9A-A0E1-4140-D8E5377B05DE}"/>
          </ac:spMkLst>
        </pc:spChg>
        <pc:spChg chg="add mod">
          <ac:chgData name="Justine Buss" userId="8d5b0085cc57ea0f" providerId="LiveId" clId="{42977CFE-BE18-4BDB-B730-A216D80DCD42}" dt="2024-05-23T21:49:56.817" v="5559" actId="1076"/>
          <ac:spMkLst>
            <pc:docMk/>
            <pc:sldMk cId="944973916" sldId="324"/>
            <ac:spMk id="12" creationId="{C09D8BD1-5643-20BB-060D-4910A5136484}"/>
          </ac:spMkLst>
        </pc:spChg>
        <pc:spChg chg="add del mod">
          <ac:chgData name="Justine Buss" userId="8d5b0085cc57ea0f" providerId="LiveId" clId="{42977CFE-BE18-4BDB-B730-A216D80DCD42}" dt="2024-05-23T20:57:42.160" v="5236" actId="478"/>
          <ac:spMkLst>
            <pc:docMk/>
            <pc:sldMk cId="944973916" sldId="324"/>
            <ac:spMk id="13" creationId="{E80122D3-036C-F02A-907B-B338AD8FA65D}"/>
          </ac:spMkLst>
        </pc:spChg>
        <pc:spChg chg="add del mod">
          <ac:chgData name="Justine Buss" userId="8d5b0085cc57ea0f" providerId="LiveId" clId="{42977CFE-BE18-4BDB-B730-A216D80DCD42}" dt="2024-05-23T20:57:45.938" v="5237" actId="478"/>
          <ac:spMkLst>
            <pc:docMk/>
            <pc:sldMk cId="944973916" sldId="324"/>
            <ac:spMk id="14" creationId="{A57C9F54-F4A6-60CD-FE0C-76626BBBDE78}"/>
          </ac:spMkLst>
        </pc:spChg>
        <pc:spChg chg="add mod">
          <ac:chgData name="Justine Buss" userId="8d5b0085cc57ea0f" providerId="LiveId" clId="{42977CFE-BE18-4BDB-B730-A216D80DCD42}" dt="2024-05-22T16:50:32.704" v="1710" actId="20577"/>
          <ac:spMkLst>
            <pc:docMk/>
            <pc:sldMk cId="944973916" sldId="324"/>
            <ac:spMk id="15" creationId="{8C561230-3A9C-C4C1-CA85-A061AB9109F2}"/>
          </ac:spMkLst>
        </pc:spChg>
        <pc:spChg chg="add del mod">
          <ac:chgData name="Justine Buss" userId="8d5b0085cc57ea0f" providerId="LiveId" clId="{42977CFE-BE18-4BDB-B730-A216D80DCD42}" dt="2024-05-23T20:58:04.575" v="5242"/>
          <ac:spMkLst>
            <pc:docMk/>
            <pc:sldMk cId="944973916" sldId="324"/>
            <ac:spMk id="16" creationId="{4D04CDAA-1EA6-4102-26CC-5306BF973211}"/>
          </ac:spMkLst>
        </pc:spChg>
        <pc:spChg chg="add mod">
          <ac:chgData name="Justine Buss" userId="8d5b0085cc57ea0f" providerId="LiveId" clId="{42977CFE-BE18-4BDB-B730-A216D80DCD42}" dt="2024-05-23T21:50:12.983" v="5562" actId="1076"/>
          <ac:spMkLst>
            <pc:docMk/>
            <pc:sldMk cId="944973916" sldId="324"/>
            <ac:spMk id="17" creationId="{861DA8C7-B26A-00D9-A4FE-7714F18F11A0}"/>
          </ac:spMkLst>
        </pc:spChg>
        <pc:spChg chg="add mod">
          <ac:chgData name="Justine Buss" userId="8d5b0085cc57ea0f" providerId="LiveId" clId="{42977CFE-BE18-4BDB-B730-A216D80DCD42}" dt="2024-05-23T21:50:07.788" v="5561" actId="1076"/>
          <ac:spMkLst>
            <pc:docMk/>
            <pc:sldMk cId="944973916" sldId="324"/>
            <ac:spMk id="18" creationId="{98428D34-0549-8A30-A63A-6F7E9D46B602}"/>
          </ac:spMkLst>
        </pc:spChg>
        <pc:spChg chg="add mod">
          <ac:chgData name="Justine Buss" userId="8d5b0085cc57ea0f" providerId="LiveId" clId="{42977CFE-BE18-4BDB-B730-A216D80DCD42}" dt="2024-05-23T21:50:20.667" v="5563" actId="1076"/>
          <ac:spMkLst>
            <pc:docMk/>
            <pc:sldMk cId="944973916" sldId="324"/>
            <ac:spMk id="19" creationId="{3F5B4B44-D7EB-7743-20D9-869FC3E9AA2B}"/>
          </ac:spMkLst>
        </pc:spChg>
        <pc:spChg chg="add del mod">
          <ac:chgData name="Justine Buss" userId="8d5b0085cc57ea0f" providerId="LiveId" clId="{42977CFE-BE18-4BDB-B730-A216D80DCD42}" dt="2024-05-23T22:04:02.147" v="5587" actId="478"/>
          <ac:spMkLst>
            <pc:docMk/>
            <pc:sldMk cId="944973916" sldId="324"/>
            <ac:spMk id="22" creationId="{5D899287-BE0E-3BAF-16B1-344F51440E8E}"/>
          </ac:spMkLst>
        </pc:spChg>
        <pc:spChg chg="add mod">
          <ac:chgData name="Justine Buss" userId="8d5b0085cc57ea0f" providerId="LiveId" clId="{42977CFE-BE18-4BDB-B730-A216D80DCD42}" dt="2024-05-31T14:38:00.598" v="24584" actId="1076"/>
          <ac:spMkLst>
            <pc:docMk/>
            <pc:sldMk cId="944973916" sldId="324"/>
            <ac:spMk id="23" creationId="{74E8C81D-9E0E-9963-9A6B-394DE3A61918}"/>
          </ac:spMkLst>
        </pc:spChg>
        <pc:spChg chg="add mod">
          <ac:chgData name="Justine Buss" userId="8d5b0085cc57ea0f" providerId="LiveId" clId="{42977CFE-BE18-4BDB-B730-A216D80DCD42}" dt="2024-05-31T14:38:04.588" v="24585" actId="1076"/>
          <ac:spMkLst>
            <pc:docMk/>
            <pc:sldMk cId="944973916" sldId="324"/>
            <ac:spMk id="24" creationId="{94E28178-FA11-16C5-7EAE-E65C63C8EDAC}"/>
          </ac:spMkLst>
        </pc:spChg>
        <pc:spChg chg="add mod">
          <ac:chgData name="Justine Buss" userId="8d5b0085cc57ea0f" providerId="LiveId" clId="{42977CFE-BE18-4BDB-B730-A216D80DCD42}" dt="2024-05-31T14:38:07.409" v="24586" actId="1076"/>
          <ac:spMkLst>
            <pc:docMk/>
            <pc:sldMk cId="944973916" sldId="324"/>
            <ac:spMk id="25" creationId="{7624BBF9-BDEA-40FF-5332-CF2CF0BA5D00}"/>
          </ac:spMkLst>
        </pc:spChg>
        <pc:spChg chg="add mod">
          <ac:chgData name="Justine Buss" userId="8d5b0085cc57ea0f" providerId="LiveId" clId="{42977CFE-BE18-4BDB-B730-A216D80DCD42}" dt="2024-05-23T22:50:21.326" v="5944" actId="164"/>
          <ac:spMkLst>
            <pc:docMk/>
            <pc:sldMk cId="944973916" sldId="324"/>
            <ac:spMk id="28" creationId="{0045CEF2-CBBC-A9D8-7893-0B527394AA96}"/>
          </ac:spMkLst>
        </pc:spChg>
        <pc:spChg chg="add mod">
          <ac:chgData name="Justine Buss" userId="8d5b0085cc57ea0f" providerId="LiveId" clId="{42977CFE-BE18-4BDB-B730-A216D80DCD42}" dt="2024-05-23T22:50:21.326" v="5944" actId="164"/>
          <ac:spMkLst>
            <pc:docMk/>
            <pc:sldMk cId="944973916" sldId="324"/>
            <ac:spMk id="29" creationId="{121F0F54-5023-262D-73E8-255F69C34EDF}"/>
          </ac:spMkLst>
        </pc:spChg>
        <pc:spChg chg="add mod">
          <ac:chgData name="Justine Buss" userId="8d5b0085cc57ea0f" providerId="LiveId" clId="{42977CFE-BE18-4BDB-B730-A216D80DCD42}" dt="2024-05-23T22:50:21.326" v="5944" actId="164"/>
          <ac:spMkLst>
            <pc:docMk/>
            <pc:sldMk cId="944973916" sldId="324"/>
            <ac:spMk id="30" creationId="{A5FA928E-D861-BC22-2BFD-4531E8B3584E}"/>
          </ac:spMkLst>
        </pc:spChg>
        <pc:spChg chg="add del mod">
          <ac:chgData name="Justine Buss" userId="8d5b0085cc57ea0f" providerId="LiveId" clId="{42977CFE-BE18-4BDB-B730-A216D80DCD42}" dt="2024-05-23T22:24:25.479" v="5733" actId="478"/>
          <ac:spMkLst>
            <pc:docMk/>
            <pc:sldMk cId="944973916" sldId="324"/>
            <ac:spMk id="31" creationId="{3D96DFAC-60D9-9ACC-C197-4E59C2E2C88A}"/>
          </ac:spMkLst>
        </pc:spChg>
        <pc:spChg chg="add mod">
          <ac:chgData name="Justine Buss" userId="8d5b0085cc57ea0f" providerId="LiveId" clId="{42977CFE-BE18-4BDB-B730-A216D80DCD42}" dt="2024-05-23T22:50:21.326" v="5944" actId="164"/>
          <ac:spMkLst>
            <pc:docMk/>
            <pc:sldMk cId="944973916" sldId="324"/>
            <ac:spMk id="32" creationId="{BB17EE4A-6E9C-C47E-A7C6-581BC0CC1F8A}"/>
          </ac:spMkLst>
        </pc:spChg>
        <pc:spChg chg="add mod">
          <ac:chgData name="Justine Buss" userId="8d5b0085cc57ea0f" providerId="LiveId" clId="{42977CFE-BE18-4BDB-B730-A216D80DCD42}" dt="2024-05-23T22:50:21.326" v="5944" actId="164"/>
          <ac:spMkLst>
            <pc:docMk/>
            <pc:sldMk cId="944973916" sldId="324"/>
            <ac:spMk id="33" creationId="{59510F70-A52B-980B-68E6-D95B52F1C94D}"/>
          </ac:spMkLst>
        </pc:spChg>
        <pc:spChg chg="add mod">
          <ac:chgData name="Justine Buss" userId="8d5b0085cc57ea0f" providerId="LiveId" clId="{42977CFE-BE18-4BDB-B730-A216D80DCD42}" dt="2024-05-23T22:50:21.326" v="5944" actId="164"/>
          <ac:spMkLst>
            <pc:docMk/>
            <pc:sldMk cId="944973916" sldId="324"/>
            <ac:spMk id="34" creationId="{8C27B7F4-7ED9-94C7-0752-97C9D0102703}"/>
          </ac:spMkLst>
        </pc:spChg>
        <pc:spChg chg="add mod">
          <ac:chgData name="Justine Buss" userId="8d5b0085cc57ea0f" providerId="LiveId" clId="{42977CFE-BE18-4BDB-B730-A216D80DCD42}" dt="2024-05-23T22:50:21.326" v="5944" actId="164"/>
          <ac:spMkLst>
            <pc:docMk/>
            <pc:sldMk cId="944973916" sldId="324"/>
            <ac:spMk id="35" creationId="{85483EAF-9EA4-7AC8-C503-CF7AC0545AD6}"/>
          </ac:spMkLst>
        </pc:spChg>
        <pc:spChg chg="add mod">
          <ac:chgData name="Justine Buss" userId="8d5b0085cc57ea0f" providerId="LiveId" clId="{42977CFE-BE18-4BDB-B730-A216D80DCD42}" dt="2024-05-23T22:50:21.326" v="5944" actId="164"/>
          <ac:spMkLst>
            <pc:docMk/>
            <pc:sldMk cId="944973916" sldId="324"/>
            <ac:spMk id="36" creationId="{4C1E5F53-55D4-4A38-9A2B-B86ACF28AE53}"/>
          </ac:spMkLst>
        </pc:spChg>
        <pc:spChg chg="add mod">
          <ac:chgData name="Justine Buss" userId="8d5b0085cc57ea0f" providerId="LiveId" clId="{42977CFE-BE18-4BDB-B730-A216D80DCD42}" dt="2024-05-23T22:50:21.326" v="5944" actId="164"/>
          <ac:spMkLst>
            <pc:docMk/>
            <pc:sldMk cId="944973916" sldId="324"/>
            <ac:spMk id="37" creationId="{BCF3640A-5677-06A2-A948-12DC2C2716DF}"/>
          </ac:spMkLst>
        </pc:spChg>
        <pc:spChg chg="add mod">
          <ac:chgData name="Justine Buss" userId="8d5b0085cc57ea0f" providerId="LiveId" clId="{42977CFE-BE18-4BDB-B730-A216D80DCD42}" dt="2024-05-23T22:50:21.326" v="5944" actId="164"/>
          <ac:spMkLst>
            <pc:docMk/>
            <pc:sldMk cId="944973916" sldId="324"/>
            <ac:spMk id="38" creationId="{779060C9-3B52-689B-D173-7A5045DC2EA6}"/>
          </ac:spMkLst>
        </pc:spChg>
        <pc:spChg chg="add mod">
          <ac:chgData name="Justine Buss" userId="8d5b0085cc57ea0f" providerId="LiveId" clId="{42977CFE-BE18-4BDB-B730-A216D80DCD42}" dt="2024-05-23T22:50:21.326" v="5944" actId="164"/>
          <ac:spMkLst>
            <pc:docMk/>
            <pc:sldMk cId="944973916" sldId="324"/>
            <ac:spMk id="39" creationId="{954D79B8-1E29-7C28-25BC-1447C980CADF}"/>
          </ac:spMkLst>
        </pc:spChg>
        <pc:spChg chg="add mod">
          <ac:chgData name="Justine Buss" userId="8d5b0085cc57ea0f" providerId="LiveId" clId="{42977CFE-BE18-4BDB-B730-A216D80DCD42}" dt="2024-05-23T22:50:21.326" v="5944" actId="164"/>
          <ac:spMkLst>
            <pc:docMk/>
            <pc:sldMk cId="944973916" sldId="324"/>
            <ac:spMk id="40" creationId="{EFB3B180-BD69-49CE-F2E3-CD7DD28C1276}"/>
          </ac:spMkLst>
        </pc:spChg>
        <pc:spChg chg="add mod">
          <ac:chgData name="Justine Buss" userId="8d5b0085cc57ea0f" providerId="LiveId" clId="{42977CFE-BE18-4BDB-B730-A216D80DCD42}" dt="2024-05-23T22:50:21.326" v="5944" actId="164"/>
          <ac:spMkLst>
            <pc:docMk/>
            <pc:sldMk cId="944973916" sldId="324"/>
            <ac:spMk id="41" creationId="{88140996-AE33-B29D-6816-495DFF17CFB1}"/>
          </ac:spMkLst>
        </pc:spChg>
        <pc:spChg chg="add mod">
          <ac:chgData name="Justine Buss" userId="8d5b0085cc57ea0f" providerId="LiveId" clId="{42977CFE-BE18-4BDB-B730-A216D80DCD42}" dt="2024-05-23T22:55:46.172" v="6001" actId="207"/>
          <ac:spMkLst>
            <pc:docMk/>
            <pc:sldMk cId="944973916" sldId="324"/>
            <ac:spMk id="42" creationId="{51EDDD2A-167A-8300-0B62-DC8E5BFA78AD}"/>
          </ac:spMkLst>
        </pc:spChg>
        <pc:spChg chg="add mod">
          <ac:chgData name="Justine Buss" userId="8d5b0085cc57ea0f" providerId="LiveId" clId="{42977CFE-BE18-4BDB-B730-A216D80DCD42}" dt="2024-05-23T22:55:46.172" v="6001" actId="207"/>
          <ac:spMkLst>
            <pc:docMk/>
            <pc:sldMk cId="944973916" sldId="324"/>
            <ac:spMk id="43" creationId="{810F7872-3A90-D698-4C17-65FA8B674760}"/>
          </ac:spMkLst>
        </pc:spChg>
        <pc:spChg chg="add mod">
          <ac:chgData name="Justine Buss" userId="8d5b0085cc57ea0f" providerId="LiveId" clId="{42977CFE-BE18-4BDB-B730-A216D80DCD42}" dt="2024-05-23T22:55:46.172" v="6001" actId="207"/>
          <ac:spMkLst>
            <pc:docMk/>
            <pc:sldMk cId="944973916" sldId="324"/>
            <ac:spMk id="44" creationId="{18FCD438-DBD5-EFB0-79E2-4A958A32E6F0}"/>
          </ac:spMkLst>
        </pc:spChg>
        <pc:spChg chg="add mod">
          <ac:chgData name="Justine Buss" userId="8d5b0085cc57ea0f" providerId="LiveId" clId="{42977CFE-BE18-4BDB-B730-A216D80DCD42}" dt="2024-05-23T22:55:46.172" v="6001" actId="207"/>
          <ac:spMkLst>
            <pc:docMk/>
            <pc:sldMk cId="944973916" sldId="324"/>
            <ac:spMk id="45" creationId="{AFD2CA8F-C1D9-0AC5-B52C-286DC08661C0}"/>
          </ac:spMkLst>
        </pc:spChg>
        <pc:spChg chg="add mod">
          <ac:chgData name="Justine Buss" userId="8d5b0085cc57ea0f" providerId="LiveId" clId="{42977CFE-BE18-4BDB-B730-A216D80DCD42}" dt="2024-05-23T22:55:46.172" v="6001" actId="207"/>
          <ac:spMkLst>
            <pc:docMk/>
            <pc:sldMk cId="944973916" sldId="324"/>
            <ac:spMk id="46" creationId="{FA84122F-614E-E040-BDFA-37DE645C24B5}"/>
          </ac:spMkLst>
        </pc:spChg>
        <pc:spChg chg="add mod">
          <ac:chgData name="Justine Buss" userId="8d5b0085cc57ea0f" providerId="LiveId" clId="{42977CFE-BE18-4BDB-B730-A216D80DCD42}" dt="2024-05-23T22:55:46.172" v="6001" actId="207"/>
          <ac:spMkLst>
            <pc:docMk/>
            <pc:sldMk cId="944973916" sldId="324"/>
            <ac:spMk id="47" creationId="{21C0C1CE-3478-3750-48FB-441A54DC62CF}"/>
          </ac:spMkLst>
        </pc:spChg>
        <pc:spChg chg="add mod">
          <ac:chgData name="Justine Buss" userId="8d5b0085cc57ea0f" providerId="LiveId" clId="{42977CFE-BE18-4BDB-B730-A216D80DCD42}" dt="2024-05-23T22:55:46.172" v="6001" actId="207"/>
          <ac:spMkLst>
            <pc:docMk/>
            <pc:sldMk cId="944973916" sldId="324"/>
            <ac:spMk id="48" creationId="{1040FD4A-06E2-A73C-468E-EBA27823ABE6}"/>
          </ac:spMkLst>
        </pc:spChg>
        <pc:spChg chg="add del mod">
          <ac:chgData name="Justine Buss" userId="8d5b0085cc57ea0f" providerId="LiveId" clId="{42977CFE-BE18-4BDB-B730-A216D80DCD42}" dt="2024-05-23T22:30:21.002" v="5773" actId="478"/>
          <ac:spMkLst>
            <pc:docMk/>
            <pc:sldMk cId="944973916" sldId="324"/>
            <ac:spMk id="49" creationId="{161230A8-CD4C-6D2F-50FA-5EBF2A44900E}"/>
          </ac:spMkLst>
        </pc:spChg>
        <pc:spChg chg="add del mod">
          <ac:chgData name="Justine Buss" userId="8d5b0085cc57ea0f" providerId="LiveId" clId="{42977CFE-BE18-4BDB-B730-A216D80DCD42}" dt="2024-05-23T22:30:40.982" v="5778" actId="478"/>
          <ac:spMkLst>
            <pc:docMk/>
            <pc:sldMk cId="944973916" sldId="324"/>
            <ac:spMk id="50" creationId="{F1D6824A-2085-D07D-B0C8-E9AA6B2054DA}"/>
          </ac:spMkLst>
        </pc:spChg>
        <pc:spChg chg="add del mod">
          <ac:chgData name="Justine Buss" userId="8d5b0085cc57ea0f" providerId="LiveId" clId="{42977CFE-BE18-4BDB-B730-A216D80DCD42}" dt="2024-05-23T22:49:19.101" v="5940" actId="478"/>
          <ac:spMkLst>
            <pc:docMk/>
            <pc:sldMk cId="944973916" sldId="324"/>
            <ac:spMk id="51" creationId="{0A1E6044-2FB7-425E-EE57-D8B8F4B3027D}"/>
          </ac:spMkLst>
        </pc:spChg>
        <pc:spChg chg="add del mod">
          <ac:chgData name="Justine Buss" userId="8d5b0085cc57ea0f" providerId="LiveId" clId="{42977CFE-BE18-4BDB-B730-A216D80DCD42}" dt="2024-05-23T22:33:55.811" v="5799" actId="478"/>
          <ac:spMkLst>
            <pc:docMk/>
            <pc:sldMk cId="944973916" sldId="324"/>
            <ac:spMk id="57" creationId="{163C1DC1-1BC5-C8A1-E88B-375A437F312D}"/>
          </ac:spMkLst>
        </pc:spChg>
        <pc:spChg chg="add mod ord">
          <ac:chgData name="Justine Buss" userId="8d5b0085cc57ea0f" providerId="LiveId" clId="{42977CFE-BE18-4BDB-B730-A216D80DCD42}" dt="2024-05-23T22:50:32.309" v="5946" actId="164"/>
          <ac:spMkLst>
            <pc:docMk/>
            <pc:sldMk cId="944973916" sldId="324"/>
            <ac:spMk id="58" creationId="{5E70A133-1A13-B6D3-FECD-113A6F763A78}"/>
          </ac:spMkLst>
        </pc:spChg>
        <pc:spChg chg="add mod ord">
          <ac:chgData name="Justine Buss" userId="8d5b0085cc57ea0f" providerId="LiveId" clId="{42977CFE-BE18-4BDB-B730-A216D80DCD42}" dt="2024-05-23T22:50:32.309" v="5946" actId="164"/>
          <ac:spMkLst>
            <pc:docMk/>
            <pc:sldMk cId="944973916" sldId="324"/>
            <ac:spMk id="59" creationId="{0A3774FD-3B63-B620-B354-09DAD71BF4F9}"/>
          </ac:spMkLst>
        </pc:spChg>
        <pc:spChg chg="add mod ord">
          <ac:chgData name="Justine Buss" userId="8d5b0085cc57ea0f" providerId="LiveId" clId="{42977CFE-BE18-4BDB-B730-A216D80DCD42}" dt="2024-05-23T22:50:32.309" v="5946" actId="164"/>
          <ac:spMkLst>
            <pc:docMk/>
            <pc:sldMk cId="944973916" sldId="324"/>
            <ac:spMk id="60" creationId="{CE925073-0983-C4A6-CBC0-0C0042888EE9}"/>
          </ac:spMkLst>
        </pc:spChg>
        <pc:spChg chg="add mod ord">
          <ac:chgData name="Justine Buss" userId="8d5b0085cc57ea0f" providerId="LiveId" clId="{42977CFE-BE18-4BDB-B730-A216D80DCD42}" dt="2024-05-23T22:50:32.309" v="5946" actId="164"/>
          <ac:spMkLst>
            <pc:docMk/>
            <pc:sldMk cId="944973916" sldId="324"/>
            <ac:spMk id="61" creationId="{57501C4A-5510-A2C6-6101-D69BEC65841A}"/>
          </ac:spMkLst>
        </pc:spChg>
        <pc:spChg chg="add mod">
          <ac:chgData name="Justine Buss" userId="8d5b0085cc57ea0f" providerId="LiveId" clId="{42977CFE-BE18-4BDB-B730-A216D80DCD42}" dt="2024-05-23T22:50:36.511" v="5947" actId="164"/>
          <ac:spMkLst>
            <pc:docMk/>
            <pc:sldMk cId="944973916" sldId="324"/>
            <ac:spMk id="62" creationId="{1FE1F40C-8C53-AA89-7A58-A7CE4A54A0EA}"/>
          </ac:spMkLst>
        </pc:spChg>
        <pc:spChg chg="add mod">
          <ac:chgData name="Justine Buss" userId="8d5b0085cc57ea0f" providerId="LiveId" clId="{42977CFE-BE18-4BDB-B730-A216D80DCD42}" dt="2024-05-23T22:50:36.511" v="5947" actId="164"/>
          <ac:spMkLst>
            <pc:docMk/>
            <pc:sldMk cId="944973916" sldId="324"/>
            <ac:spMk id="72" creationId="{E9CD5B96-BB43-6B2B-A18E-2A3365BC98C8}"/>
          </ac:spMkLst>
        </pc:spChg>
        <pc:spChg chg="add del mod">
          <ac:chgData name="Justine Buss" userId="8d5b0085cc57ea0f" providerId="LiveId" clId="{42977CFE-BE18-4BDB-B730-A216D80DCD42}" dt="2024-05-23T22:39:10.248" v="5851" actId="478"/>
          <ac:spMkLst>
            <pc:docMk/>
            <pc:sldMk cId="944973916" sldId="324"/>
            <ac:spMk id="73" creationId="{AB2030F5-4766-FAF1-1DEA-95B8667320CE}"/>
          </ac:spMkLst>
        </pc:spChg>
        <pc:spChg chg="add mod">
          <ac:chgData name="Justine Buss" userId="8d5b0085cc57ea0f" providerId="LiveId" clId="{42977CFE-BE18-4BDB-B730-A216D80DCD42}" dt="2024-05-23T22:50:36.511" v="5947" actId="164"/>
          <ac:spMkLst>
            <pc:docMk/>
            <pc:sldMk cId="944973916" sldId="324"/>
            <ac:spMk id="74" creationId="{0BB74F89-0828-A104-ABD9-921A8100492E}"/>
          </ac:spMkLst>
        </pc:spChg>
        <pc:spChg chg="add mod">
          <ac:chgData name="Justine Buss" userId="8d5b0085cc57ea0f" providerId="LiveId" clId="{42977CFE-BE18-4BDB-B730-A216D80DCD42}" dt="2024-05-23T22:50:36.511" v="5947" actId="164"/>
          <ac:spMkLst>
            <pc:docMk/>
            <pc:sldMk cId="944973916" sldId="324"/>
            <ac:spMk id="75" creationId="{7E7855A8-9813-DF67-D5D1-85D139647AC9}"/>
          </ac:spMkLst>
        </pc:spChg>
        <pc:spChg chg="add mod">
          <ac:chgData name="Justine Buss" userId="8d5b0085cc57ea0f" providerId="LiveId" clId="{42977CFE-BE18-4BDB-B730-A216D80DCD42}" dt="2024-05-23T22:50:36.511" v="5947" actId="164"/>
          <ac:spMkLst>
            <pc:docMk/>
            <pc:sldMk cId="944973916" sldId="324"/>
            <ac:spMk id="76" creationId="{A2228CC2-9943-D3F9-6658-28D41A57DE8C}"/>
          </ac:spMkLst>
        </pc:spChg>
        <pc:spChg chg="add mod">
          <ac:chgData name="Justine Buss" userId="8d5b0085cc57ea0f" providerId="LiveId" clId="{42977CFE-BE18-4BDB-B730-A216D80DCD42}" dt="2024-05-23T22:50:36.511" v="5947" actId="164"/>
          <ac:spMkLst>
            <pc:docMk/>
            <pc:sldMk cId="944973916" sldId="324"/>
            <ac:spMk id="77" creationId="{33588407-0693-FFCC-4656-B3F40ACED150}"/>
          </ac:spMkLst>
        </pc:spChg>
        <pc:spChg chg="add mod">
          <ac:chgData name="Justine Buss" userId="8d5b0085cc57ea0f" providerId="LiveId" clId="{42977CFE-BE18-4BDB-B730-A216D80DCD42}" dt="2024-05-23T22:50:36.511" v="5947" actId="164"/>
          <ac:spMkLst>
            <pc:docMk/>
            <pc:sldMk cId="944973916" sldId="324"/>
            <ac:spMk id="78" creationId="{3047D959-43F7-2CA1-8C9A-1BC4A978959E}"/>
          </ac:spMkLst>
        </pc:spChg>
        <pc:spChg chg="add mod">
          <ac:chgData name="Justine Buss" userId="8d5b0085cc57ea0f" providerId="LiveId" clId="{42977CFE-BE18-4BDB-B730-A216D80DCD42}" dt="2024-05-23T22:50:36.511" v="5947" actId="164"/>
          <ac:spMkLst>
            <pc:docMk/>
            <pc:sldMk cId="944973916" sldId="324"/>
            <ac:spMk id="79" creationId="{C2BB72C5-BD94-C66F-70AD-32DBD0EBA044}"/>
          </ac:spMkLst>
        </pc:spChg>
        <pc:spChg chg="add mod">
          <ac:chgData name="Justine Buss" userId="8d5b0085cc57ea0f" providerId="LiveId" clId="{42977CFE-BE18-4BDB-B730-A216D80DCD42}" dt="2024-05-23T22:50:36.511" v="5947" actId="164"/>
          <ac:spMkLst>
            <pc:docMk/>
            <pc:sldMk cId="944973916" sldId="324"/>
            <ac:spMk id="80" creationId="{7B0F4ADB-1403-7C69-D932-A97161B17A71}"/>
          </ac:spMkLst>
        </pc:spChg>
        <pc:spChg chg="add del">
          <ac:chgData name="Justine Buss" userId="8d5b0085cc57ea0f" providerId="LiveId" clId="{42977CFE-BE18-4BDB-B730-A216D80DCD42}" dt="2024-05-23T22:42:38.983" v="5873" actId="478"/>
          <ac:spMkLst>
            <pc:docMk/>
            <pc:sldMk cId="944973916" sldId="324"/>
            <ac:spMk id="81" creationId="{FB180A1C-ADB8-82A5-C33A-82C418E22484}"/>
          </ac:spMkLst>
        </pc:spChg>
        <pc:spChg chg="add mod">
          <ac:chgData name="Justine Buss" userId="8d5b0085cc57ea0f" providerId="LiveId" clId="{42977CFE-BE18-4BDB-B730-A216D80DCD42}" dt="2024-05-23T22:50:40.329" v="5948" actId="164"/>
          <ac:spMkLst>
            <pc:docMk/>
            <pc:sldMk cId="944973916" sldId="324"/>
            <ac:spMk id="82" creationId="{C66C7B35-CA77-EA6D-9665-17342D662738}"/>
          </ac:spMkLst>
        </pc:spChg>
        <pc:spChg chg="add mod">
          <ac:chgData name="Justine Buss" userId="8d5b0085cc57ea0f" providerId="LiveId" clId="{42977CFE-BE18-4BDB-B730-A216D80DCD42}" dt="2024-05-23T22:50:40.329" v="5948" actId="164"/>
          <ac:spMkLst>
            <pc:docMk/>
            <pc:sldMk cId="944973916" sldId="324"/>
            <ac:spMk id="89" creationId="{C73C9294-CF7E-3034-308B-F57FF8E1270E}"/>
          </ac:spMkLst>
        </pc:spChg>
        <pc:spChg chg="add mod">
          <ac:chgData name="Justine Buss" userId="8d5b0085cc57ea0f" providerId="LiveId" clId="{42977CFE-BE18-4BDB-B730-A216D80DCD42}" dt="2024-05-23T22:50:40.329" v="5948" actId="164"/>
          <ac:spMkLst>
            <pc:docMk/>
            <pc:sldMk cId="944973916" sldId="324"/>
            <ac:spMk id="90" creationId="{24BF99D7-D586-FA67-6411-5D06531F7D6A}"/>
          </ac:spMkLst>
        </pc:spChg>
        <pc:spChg chg="add mod">
          <ac:chgData name="Justine Buss" userId="8d5b0085cc57ea0f" providerId="LiveId" clId="{42977CFE-BE18-4BDB-B730-A216D80DCD42}" dt="2024-05-23T22:50:40.329" v="5948" actId="164"/>
          <ac:spMkLst>
            <pc:docMk/>
            <pc:sldMk cId="944973916" sldId="324"/>
            <ac:spMk id="91" creationId="{07580F9B-E26B-1340-D475-81BD239D6CEC}"/>
          </ac:spMkLst>
        </pc:spChg>
        <pc:spChg chg="add mod">
          <ac:chgData name="Justine Buss" userId="8d5b0085cc57ea0f" providerId="LiveId" clId="{42977CFE-BE18-4BDB-B730-A216D80DCD42}" dt="2024-05-23T22:50:40.329" v="5948" actId="164"/>
          <ac:spMkLst>
            <pc:docMk/>
            <pc:sldMk cId="944973916" sldId="324"/>
            <ac:spMk id="92" creationId="{CE377CC2-ACAC-0779-6A58-1F42825BC8F4}"/>
          </ac:spMkLst>
        </pc:spChg>
        <pc:spChg chg="add mod">
          <ac:chgData name="Justine Buss" userId="8d5b0085cc57ea0f" providerId="LiveId" clId="{42977CFE-BE18-4BDB-B730-A216D80DCD42}" dt="2024-05-23T22:44:41.703" v="5895"/>
          <ac:spMkLst>
            <pc:docMk/>
            <pc:sldMk cId="944973916" sldId="324"/>
            <ac:spMk id="93" creationId="{EDCA297F-D46F-E0E0-1A04-A57901083AA3}"/>
          </ac:spMkLst>
        </pc:spChg>
        <pc:spChg chg="add mod">
          <ac:chgData name="Justine Buss" userId="8d5b0085cc57ea0f" providerId="LiveId" clId="{42977CFE-BE18-4BDB-B730-A216D80DCD42}" dt="2024-05-23T22:44:41.703" v="5895"/>
          <ac:spMkLst>
            <pc:docMk/>
            <pc:sldMk cId="944973916" sldId="324"/>
            <ac:spMk id="94" creationId="{D72E371B-8FDA-6EDB-80FB-6A846772E14B}"/>
          </ac:spMkLst>
        </pc:spChg>
        <pc:spChg chg="add mod">
          <ac:chgData name="Justine Buss" userId="8d5b0085cc57ea0f" providerId="LiveId" clId="{42977CFE-BE18-4BDB-B730-A216D80DCD42}" dt="2024-05-23T22:50:32.309" v="5946" actId="164"/>
          <ac:spMkLst>
            <pc:docMk/>
            <pc:sldMk cId="944973916" sldId="324"/>
            <ac:spMk id="95" creationId="{99756C56-B659-1768-BA44-63428FA88E31}"/>
          </ac:spMkLst>
        </pc:spChg>
        <pc:spChg chg="add del mod">
          <ac:chgData name="Justine Buss" userId="8d5b0085cc57ea0f" providerId="LiveId" clId="{42977CFE-BE18-4BDB-B730-A216D80DCD42}" dt="2024-05-23T22:46:44.058" v="5911" actId="478"/>
          <ac:spMkLst>
            <pc:docMk/>
            <pc:sldMk cId="944973916" sldId="324"/>
            <ac:spMk id="96" creationId="{1D91517E-063E-8B72-C987-98B6E1094759}"/>
          </ac:spMkLst>
        </pc:spChg>
        <pc:spChg chg="add mod">
          <ac:chgData name="Justine Buss" userId="8d5b0085cc57ea0f" providerId="LiveId" clId="{42977CFE-BE18-4BDB-B730-A216D80DCD42}" dt="2024-05-23T22:50:32.309" v="5946" actId="164"/>
          <ac:spMkLst>
            <pc:docMk/>
            <pc:sldMk cId="944973916" sldId="324"/>
            <ac:spMk id="97" creationId="{B3A0C951-2766-C113-8946-60790053C427}"/>
          </ac:spMkLst>
        </pc:spChg>
        <pc:spChg chg="add del mod">
          <ac:chgData name="Justine Buss" userId="8d5b0085cc57ea0f" providerId="LiveId" clId="{42977CFE-BE18-4BDB-B730-A216D80DCD42}" dt="2024-05-23T22:46:54.924" v="5916" actId="478"/>
          <ac:spMkLst>
            <pc:docMk/>
            <pc:sldMk cId="944973916" sldId="324"/>
            <ac:spMk id="98" creationId="{F6E227DA-75A1-4168-A6D7-D523EE8F9F40}"/>
          </ac:spMkLst>
        </pc:spChg>
        <pc:spChg chg="add mod topLvl">
          <ac:chgData name="Justine Buss" userId="8d5b0085cc57ea0f" providerId="LiveId" clId="{42977CFE-BE18-4BDB-B730-A216D80DCD42}" dt="2024-05-23T22:50:32.309" v="5946" actId="164"/>
          <ac:spMkLst>
            <pc:docMk/>
            <pc:sldMk cId="944973916" sldId="324"/>
            <ac:spMk id="99" creationId="{93467904-B555-2453-9F62-C38163A34683}"/>
          </ac:spMkLst>
        </pc:spChg>
        <pc:spChg chg="add mod topLvl">
          <ac:chgData name="Justine Buss" userId="8d5b0085cc57ea0f" providerId="LiveId" clId="{42977CFE-BE18-4BDB-B730-A216D80DCD42}" dt="2024-05-23T22:50:32.309" v="5946" actId="164"/>
          <ac:spMkLst>
            <pc:docMk/>
            <pc:sldMk cId="944973916" sldId="324"/>
            <ac:spMk id="100" creationId="{4B9346B5-580E-F75D-2858-87685A1AAFBB}"/>
          </ac:spMkLst>
        </pc:spChg>
        <pc:spChg chg="add del">
          <ac:chgData name="Justine Buss" userId="8d5b0085cc57ea0f" providerId="LiveId" clId="{42977CFE-BE18-4BDB-B730-A216D80DCD42}" dt="2024-05-23T23:01:46.243" v="6025" actId="478"/>
          <ac:spMkLst>
            <pc:docMk/>
            <pc:sldMk cId="944973916" sldId="324"/>
            <ac:spMk id="107" creationId="{1F5811D9-A77A-B5F0-CACF-816E28BF5DF8}"/>
          </ac:spMkLst>
        </pc:spChg>
        <pc:spChg chg="add mod">
          <ac:chgData name="Justine Buss" userId="8d5b0085cc57ea0f" providerId="LiveId" clId="{42977CFE-BE18-4BDB-B730-A216D80DCD42}" dt="2024-05-23T23:20:48.612" v="6230" actId="1076"/>
          <ac:spMkLst>
            <pc:docMk/>
            <pc:sldMk cId="944973916" sldId="324"/>
            <ac:spMk id="108" creationId="{55961546-902A-F711-CCE2-7B4615A218B6}"/>
          </ac:spMkLst>
        </pc:spChg>
        <pc:spChg chg="add mod">
          <ac:chgData name="Justine Buss" userId="8d5b0085cc57ea0f" providerId="LiveId" clId="{42977CFE-BE18-4BDB-B730-A216D80DCD42}" dt="2024-05-30T12:52:00.131" v="17905" actId="1076"/>
          <ac:spMkLst>
            <pc:docMk/>
            <pc:sldMk cId="944973916" sldId="324"/>
            <ac:spMk id="109" creationId="{47145BE5-A475-6C3F-EB47-CB0178AB162E}"/>
          </ac:spMkLst>
        </pc:spChg>
        <pc:spChg chg="add mod">
          <ac:chgData name="Justine Buss" userId="8d5b0085cc57ea0f" providerId="LiveId" clId="{42977CFE-BE18-4BDB-B730-A216D80DCD42}" dt="2024-05-23T23:20:22.215" v="6224" actId="1076"/>
          <ac:spMkLst>
            <pc:docMk/>
            <pc:sldMk cId="944973916" sldId="324"/>
            <ac:spMk id="110" creationId="{70814F5E-13FF-E2C2-7D4A-744CD55FE04A}"/>
          </ac:spMkLst>
        </pc:spChg>
        <pc:spChg chg="add mod">
          <ac:chgData name="Justine Buss" userId="8d5b0085cc57ea0f" providerId="LiveId" clId="{42977CFE-BE18-4BDB-B730-A216D80DCD42}" dt="2024-05-23T23:20:15.090" v="6223" actId="1076"/>
          <ac:spMkLst>
            <pc:docMk/>
            <pc:sldMk cId="944973916" sldId="324"/>
            <ac:spMk id="111" creationId="{A80D4C78-0CCB-36E4-1846-E6F0663BB013}"/>
          </ac:spMkLst>
        </pc:spChg>
        <pc:spChg chg="mod">
          <ac:chgData name="Justine Buss" userId="8d5b0085cc57ea0f" providerId="LiveId" clId="{42977CFE-BE18-4BDB-B730-A216D80DCD42}" dt="2024-05-23T23:42:11.539" v="6363" actId="1076"/>
          <ac:spMkLst>
            <pc:docMk/>
            <pc:sldMk cId="944973916" sldId="324"/>
            <ac:spMk id="168" creationId="{B519ACF2-B44E-8BB0-D4DF-1EC79DF55C58}"/>
          </ac:spMkLst>
        </pc:spChg>
        <pc:spChg chg="mod">
          <ac:chgData name="Justine Buss" userId="8d5b0085cc57ea0f" providerId="LiveId" clId="{42977CFE-BE18-4BDB-B730-A216D80DCD42}" dt="2024-05-23T23:41:51.085" v="6360"/>
          <ac:spMkLst>
            <pc:docMk/>
            <pc:sldMk cId="944973916" sldId="324"/>
            <ac:spMk id="173" creationId="{0F996B61-FF36-D73B-DBB0-FE674BED8A73}"/>
          </ac:spMkLst>
        </pc:spChg>
        <pc:spChg chg="add mod">
          <ac:chgData name="Justine Buss" userId="8d5b0085cc57ea0f" providerId="LiveId" clId="{42977CFE-BE18-4BDB-B730-A216D80DCD42}" dt="2024-05-23T23:42:12.413" v="6364" actId="1076"/>
          <ac:spMkLst>
            <pc:docMk/>
            <pc:sldMk cId="944973916" sldId="324"/>
            <ac:spMk id="176" creationId="{56A0640C-0FCA-C56D-3F45-B024ABE50551}"/>
          </ac:spMkLst>
        </pc:spChg>
        <pc:spChg chg="mod">
          <ac:chgData name="Justine Buss" userId="8d5b0085cc57ea0f" providerId="LiveId" clId="{42977CFE-BE18-4BDB-B730-A216D80DCD42}" dt="2024-05-25T13:24:07.748" v="9920" actId="208"/>
          <ac:spMkLst>
            <pc:docMk/>
            <pc:sldMk cId="944973916" sldId="324"/>
            <ac:spMk id="180" creationId="{B519ACF2-B44E-8BB0-D4DF-1EC79DF55C58}"/>
          </ac:spMkLst>
        </pc:spChg>
        <pc:spChg chg="mod">
          <ac:chgData name="Justine Buss" userId="8d5b0085cc57ea0f" providerId="LiveId" clId="{42977CFE-BE18-4BDB-B730-A216D80DCD42}" dt="2024-05-23T23:42:27.304" v="6368"/>
          <ac:spMkLst>
            <pc:docMk/>
            <pc:sldMk cId="944973916" sldId="324"/>
            <ac:spMk id="184" creationId="{0F996B61-FF36-D73B-DBB0-FE674BED8A73}"/>
          </ac:spMkLst>
        </pc:spChg>
        <pc:spChg chg="add mod">
          <ac:chgData name="Justine Buss" userId="8d5b0085cc57ea0f" providerId="LiveId" clId="{42977CFE-BE18-4BDB-B730-A216D80DCD42}" dt="2024-05-23T23:46:36.241" v="6387" actId="164"/>
          <ac:spMkLst>
            <pc:docMk/>
            <pc:sldMk cId="944973916" sldId="324"/>
            <ac:spMk id="187" creationId="{56A0640C-0FCA-C56D-3F45-B024ABE50551}"/>
          </ac:spMkLst>
        </pc:spChg>
        <pc:spChg chg="add mod">
          <ac:chgData name="Justine Buss" userId="8d5b0085cc57ea0f" providerId="LiveId" clId="{42977CFE-BE18-4BDB-B730-A216D80DCD42}" dt="2024-05-23T23:58:26.162" v="6714" actId="1076"/>
          <ac:spMkLst>
            <pc:docMk/>
            <pc:sldMk cId="944973916" sldId="324"/>
            <ac:spMk id="190" creationId="{659DAF82-C9EE-3751-5831-527D33D7A583}"/>
          </ac:spMkLst>
        </pc:spChg>
        <pc:spChg chg="add mod">
          <ac:chgData name="Justine Buss" userId="8d5b0085cc57ea0f" providerId="LiveId" clId="{42977CFE-BE18-4BDB-B730-A216D80DCD42}" dt="2024-05-23T23:58:54.248" v="6719" actId="1076"/>
          <ac:spMkLst>
            <pc:docMk/>
            <pc:sldMk cId="944973916" sldId="324"/>
            <ac:spMk id="192" creationId="{4E9C2112-E621-E9B1-8BC5-EE7B900E41C7}"/>
          </ac:spMkLst>
        </pc:spChg>
        <pc:spChg chg="add mod">
          <ac:chgData name="Justine Buss" userId="8d5b0085cc57ea0f" providerId="LiveId" clId="{42977CFE-BE18-4BDB-B730-A216D80DCD42}" dt="2024-05-23T23:58:54.248" v="6719" actId="1076"/>
          <ac:spMkLst>
            <pc:docMk/>
            <pc:sldMk cId="944973916" sldId="324"/>
            <ac:spMk id="193" creationId="{FB88D78E-6C3A-FF7B-3341-DAFE30ADE25F}"/>
          </ac:spMkLst>
        </pc:spChg>
        <pc:spChg chg="add mod">
          <ac:chgData name="Justine Buss" userId="8d5b0085cc57ea0f" providerId="LiveId" clId="{42977CFE-BE18-4BDB-B730-A216D80DCD42}" dt="2024-05-24T00:00:05.534" v="6737" actId="1076"/>
          <ac:spMkLst>
            <pc:docMk/>
            <pc:sldMk cId="944973916" sldId="324"/>
            <ac:spMk id="195" creationId="{25FA7AF9-5A31-3261-A6D8-960EAB15B363}"/>
          </ac:spMkLst>
        </pc:spChg>
        <pc:spChg chg="add mod">
          <ac:chgData name="Justine Buss" userId="8d5b0085cc57ea0f" providerId="LiveId" clId="{42977CFE-BE18-4BDB-B730-A216D80DCD42}" dt="2024-05-24T00:00:05.534" v="6737" actId="1076"/>
          <ac:spMkLst>
            <pc:docMk/>
            <pc:sldMk cId="944973916" sldId="324"/>
            <ac:spMk id="196" creationId="{A3C757FD-98B0-2B9A-CC1F-A7B378B5ECDE}"/>
          </ac:spMkLst>
        </pc:spChg>
        <pc:spChg chg="add mod">
          <ac:chgData name="Justine Buss" userId="8d5b0085cc57ea0f" providerId="LiveId" clId="{42977CFE-BE18-4BDB-B730-A216D80DCD42}" dt="2024-05-24T00:00:05.534" v="6737" actId="1076"/>
          <ac:spMkLst>
            <pc:docMk/>
            <pc:sldMk cId="944973916" sldId="324"/>
            <ac:spMk id="198" creationId="{8E7B52F9-A6B8-FA5C-4E26-B087947A3E34}"/>
          </ac:spMkLst>
        </pc:spChg>
        <pc:spChg chg="add mod">
          <ac:chgData name="Justine Buss" userId="8d5b0085cc57ea0f" providerId="LiveId" clId="{42977CFE-BE18-4BDB-B730-A216D80DCD42}" dt="2024-05-24T00:00:05.534" v="6737" actId="1076"/>
          <ac:spMkLst>
            <pc:docMk/>
            <pc:sldMk cId="944973916" sldId="324"/>
            <ac:spMk id="199" creationId="{8985CFD3-A8EC-744C-01B1-B780F2CC0C48}"/>
          </ac:spMkLst>
        </pc:spChg>
        <pc:grpChg chg="add del mod">
          <ac:chgData name="Justine Buss" userId="8d5b0085cc57ea0f" providerId="LiveId" clId="{42977CFE-BE18-4BDB-B730-A216D80DCD42}" dt="2024-05-23T22:48:28.534" v="5936" actId="165"/>
          <ac:grpSpMkLst>
            <pc:docMk/>
            <pc:sldMk cId="944973916" sldId="324"/>
            <ac:grpSpMk id="101" creationId="{78609355-C3E4-2147-5879-5B2E6915A317}"/>
          </ac:grpSpMkLst>
        </pc:grpChg>
        <pc:grpChg chg="add mod">
          <ac:chgData name="Justine Buss" userId="8d5b0085cc57ea0f" providerId="LiveId" clId="{42977CFE-BE18-4BDB-B730-A216D80DCD42}" dt="2024-05-31T14:19:29.862" v="24317" actId="1076"/>
          <ac:grpSpMkLst>
            <pc:docMk/>
            <pc:sldMk cId="944973916" sldId="324"/>
            <ac:grpSpMk id="102" creationId="{DC3052BA-01E0-FFC8-04A3-13ADE90E8A08}"/>
          </ac:grpSpMkLst>
        </pc:grpChg>
        <pc:grpChg chg="add mod">
          <ac:chgData name="Justine Buss" userId="8d5b0085cc57ea0f" providerId="LiveId" clId="{42977CFE-BE18-4BDB-B730-A216D80DCD42}" dt="2024-05-24T17:10:38.405" v="8107" actId="1076"/>
          <ac:grpSpMkLst>
            <pc:docMk/>
            <pc:sldMk cId="944973916" sldId="324"/>
            <ac:grpSpMk id="103" creationId="{0F55A63A-E8A8-2113-176B-357661A9FC79}"/>
          </ac:grpSpMkLst>
        </pc:grpChg>
        <pc:grpChg chg="add mod">
          <ac:chgData name="Justine Buss" userId="8d5b0085cc57ea0f" providerId="LiveId" clId="{42977CFE-BE18-4BDB-B730-A216D80DCD42}" dt="2024-05-31T14:19:32.148" v="24318" actId="1076"/>
          <ac:grpSpMkLst>
            <pc:docMk/>
            <pc:sldMk cId="944973916" sldId="324"/>
            <ac:grpSpMk id="104" creationId="{41C0EB7F-227E-5714-D798-7DE1BBA3154B}"/>
          </ac:grpSpMkLst>
        </pc:grpChg>
        <pc:grpChg chg="add mod">
          <ac:chgData name="Justine Buss" userId="8d5b0085cc57ea0f" providerId="LiveId" clId="{42977CFE-BE18-4BDB-B730-A216D80DCD42}" dt="2024-05-31T14:19:36.787" v="24319" actId="1076"/>
          <ac:grpSpMkLst>
            <pc:docMk/>
            <pc:sldMk cId="944973916" sldId="324"/>
            <ac:grpSpMk id="105" creationId="{23A81A69-65DA-5127-63B7-6B9BB322FAAC}"/>
          </ac:grpSpMkLst>
        </pc:grpChg>
        <pc:grpChg chg="add mod">
          <ac:chgData name="Justine Buss" userId="8d5b0085cc57ea0f" providerId="LiveId" clId="{42977CFE-BE18-4BDB-B730-A216D80DCD42}" dt="2024-05-24T17:09:56.055" v="8104" actId="1076"/>
          <ac:grpSpMkLst>
            <pc:docMk/>
            <pc:sldMk cId="944973916" sldId="324"/>
            <ac:grpSpMk id="106" creationId="{07FCF3F8-F701-B65D-4415-C860417E42F3}"/>
          </ac:grpSpMkLst>
        </pc:grpChg>
        <pc:grpChg chg="add mod">
          <ac:chgData name="Justine Buss" userId="8d5b0085cc57ea0f" providerId="LiveId" clId="{42977CFE-BE18-4BDB-B730-A216D80DCD42}" dt="2024-05-23T23:16:30.500" v="6192" actId="1076"/>
          <ac:grpSpMkLst>
            <pc:docMk/>
            <pc:sldMk cId="944973916" sldId="324"/>
            <ac:grpSpMk id="138" creationId="{A3EEBB46-5B70-1079-D2FF-F19BA5E73E57}"/>
          </ac:grpSpMkLst>
        </pc:grpChg>
        <pc:grpChg chg="add mod">
          <ac:chgData name="Justine Buss" userId="8d5b0085cc57ea0f" providerId="LiveId" clId="{42977CFE-BE18-4BDB-B730-A216D80DCD42}" dt="2024-05-23T23:18:27.106" v="6207"/>
          <ac:grpSpMkLst>
            <pc:docMk/>
            <pc:sldMk cId="944973916" sldId="324"/>
            <ac:grpSpMk id="150" creationId="{A3EEBB46-5B70-1079-D2FF-F19BA5E73E57}"/>
          </ac:grpSpMkLst>
        </pc:grpChg>
        <pc:grpChg chg="add mod">
          <ac:chgData name="Justine Buss" userId="8d5b0085cc57ea0f" providerId="LiveId" clId="{42977CFE-BE18-4BDB-B730-A216D80DCD42}" dt="2024-05-23T23:18:59.564" v="6215" actId="1076"/>
          <ac:grpSpMkLst>
            <pc:docMk/>
            <pc:sldMk cId="944973916" sldId="324"/>
            <ac:grpSpMk id="162" creationId="{A3EEBB46-5B70-1079-D2FF-F19BA5E73E57}"/>
          </ac:grpSpMkLst>
        </pc:grpChg>
        <pc:grpChg chg="add mod">
          <ac:chgData name="Justine Buss" userId="8d5b0085cc57ea0f" providerId="LiveId" clId="{42977CFE-BE18-4BDB-B730-A216D80DCD42}" dt="2024-05-23T23:42:12.413" v="6364" actId="1076"/>
          <ac:grpSpMkLst>
            <pc:docMk/>
            <pc:sldMk cId="944973916" sldId="324"/>
            <ac:grpSpMk id="167" creationId="{14BFB3E3-CA7C-5D29-EFF4-3863DBBEFCED}"/>
          </ac:grpSpMkLst>
        </pc:grpChg>
        <pc:grpChg chg="add mod">
          <ac:chgData name="Justine Buss" userId="8d5b0085cc57ea0f" providerId="LiveId" clId="{42977CFE-BE18-4BDB-B730-A216D80DCD42}" dt="2024-05-23T23:42:12.413" v="6364" actId="1076"/>
          <ac:grpSpMkLst>
            <pc:docMk/>
            <pc:sldMk cId="944973916" sldId="324"/>
            <ac:grpSpMk id="172" creationId="{11645CBA-B3DB-182B-216A-AECE68693DBD}"/>
          </ac:grpSpMkLst>
        </pc:grpChg>
        <pc:grpChg chg="add mod">
          <ac:chgData name="Justine Buss" userId="8d5b0085cc57ea0f" providerId="LiveId" clId="{42977CFE-BE18-4BDB-B730-A216D80DCD42}" dt="2024-05-23T23:43:52.989" v="6378" actId="1076"/>
          <ac:grpSpMkLst>
            <pc:docMk/>
            <pc:sldMk cId="944973916" sldId="324"/>
            <ac:grpSpMk id="177" creationId="{49977F81-65CA-3ED6-FDA2-3E1960660D57}"/>
          </ac:grpSpMkLst>
        </pc:grpChg>
        <pc:grpChg chg="mod">
          <ac:chgData name="Justine Buss" userId="8d5b0085cc57ea0f" providerId="LiveId" clId="{42977CFE-BE18-4BDB-B730-A216D80DCD42}" dt="2024-05-23T23:42:27.304" v="6368"/>
          <ac:grpSpMkLst>
            <pc:docMk/>
            <pc:sldMk cId="944973916" sldId="324"/>
            <ac:grpSpMk id="178" creationId="{14BFB3E3-CA7C-5D29-EFF4-3863DBBEFCED}"/>
          </ac:grpSpMkLst>
        </pc:grpChg>
        <pc:grpChg chg="add mod">
          <ac:chgData name="Justine Buss" userId="8d5b0085cc57ea0f" providerId="LiveId" clId="{42977CFE-BE18-4BDB-B730-A216D80DCD42}" dt="2024-05-23T23:43:43.250" v="6377" actId="1076"/>
          <ac:grpSpMkLst>
            <pc:docMk/>
            <pc:sldMk cId="944973916" sldId="324"/>
            <ac:grpSpMk id="183" creationId="{11645CBA-B3DB-182B-216A-AECE68693DBD}"/>
          </ac:grpSpMkLst>
        </pc:grpChg>
        <pc:grpChg chg="add mod">
          <ac:chgData name="Justine Buss" userId="8d5b0085cc57ea0f" providerId="LiveId" clId="{42977CFE-BE18-4BDB-B730-A216D80DCD42}" dt="2024-05-23T23:46:36.241" v="6387" actId="164"/>
          <ac:grpSpMkLst>
            <pc:docMk/>
            <pc:sldMk cId="944973916" sldId="324"/>
            <ac:grpSpMk id="189" creationId="{83A6B8ED-4888-B770-CBC5-05A94D0D1D0A}"/>
          </ac:grpSpMkLst>
        </pc:grpChg>
        <pc:picChg chg="add mod">
          <ac:chgData name="Justine Buss" userId="8d5b0085cc57ea0f" providerId="LiveId" clId="{42977CFE-BE18-4BDB-B730-A216D80DCD42}" dt="2024-05-30T12:52:33.140" v="17907" actId="1076"/>
          <ac:picMkLst>
            <pc:docMk/>
            <pc:sldMk cId="944973916" sldId="324"/>
            <ac:picMk id="5" creationId="{FD53BFBF-01FB-BEF1-3794-D1D3421A44BE}"/>
          </ac:picMkLst>
        </pc:picChg>
        <pc:picChg chg="add mod">
          <ac:chgData name="Justine Buss" userId="8d5b0085cc57ea0f" providerId="LiveId" clId="{42977CFE-BE18-4BDB-B730-A216D80DCD42}" dt="2024-05-23T21:42:48.176" v="5476" actId="1076"/>
          <ac:picMkLst>
            <pc:docMk/>
            <pc:sldMk cId="944973916" sldId="324"/>
            <ac:picMk id="6" creationId="{7B2BD541-2FBC-CF4C-C5EA-A6DD55CD21B4}"/>
          </ac:picMkLst>
        </pc:picChg>
        <pc:picChg chg="add mod">
          <ac:chgData name="Justine Buss" userId="8d5b0085cc57ea0f" providerId="LiveId" clId="{42977CFE-BE18-4BDB-B730-A216D80DCD42}" dt="2024-05-30T12:52:33.140" v="17907" actId="1076"/>
          <ac:picMkLst>
            <pc:docMk/>
            <pc:sldMk cId="944973916" sldId="324"/>
            <ac:picMk id="7" creationId="{E5FC9B78-DBF9-EEC5-E872-636267476F4B}"/>
          </ac:picMkLst>
        </pc:picChg>
        <pc:picChg chg="add mod">
          <ac:chgData name="Justine Buss" userId="8d5b0085cc57ea0f" providerId="LiveId" clId="{42977CFE-BE18-4BDB-B730-A216D80DCD42}" dt="2024-05-30T12:52:33.140" v="17907" actId="1076"/>
          <ac:picMkLst>
            <pc:docMk/>
            <pc:sldMk cId="944973916" sldId="324"/>
            <ac:picMk id="8" creationId="{68A0343C-4CAB-304B-BFDF-4DBB851DE8D1}"/>
          </ac:picMkLst>
        </pc:picChg>
        <pc:picChg chg="add del mod">
          <ac:chgData name="Justine Buss" userId="8d5b0085cc57ea0f" providerId="LiveId" clId="{42977CFE-BE18-4BDB-B730-A216D80DCD42}" dt="2024-05-23T21:50:21.795" v="5564" actId="478"/>
          <ac:picMkLst>
            <pc:docMk/>
            <pc:sldMk cId="944973916" sldId="324"/>
            <ac:picMk id="8" creationId="{D39BA08D-A122-F335-113C-E89A183B57B1}"/>
          </ac:picMkLst>
        </pc:picChg>
        <pc:picChg chg="add mod ord">
          <ac:chgData name="Justine Buss" userId="8d5b0085cc57ea0f" providerId="LiveId" clId="{42977CFE-BE18-4BDB-B730-A216D80DCD42}" dt="2024-05-30T12:55:22.375" v="17916" actId="166"/>
          <ac:picMkLst>
            <pc:docMk/>
            <pc:sldMk cId="944973916" sldId="324"/>
            <ac:picMk id="10" creationId="{809FC7D6-4569-FB3A-9DB0-B38A1CB7E9B4}"/>
          </ac:picMkLst>
        </pc:picChg>
        <pc:picChg chg="add del mod">
          <ac:chgData name="Justine Buss" userId="8d5b0085cc57ea0f" providerId="LiveId" clId="{42977CFE-BE18-4BDB-B730-A216D80DCD42}" dt="2024-05-23T21:47:07.753" v="5486" actId="478"/>
          <ac:picMkLst>
            <pc:docMk/>
            <pc:sldMk cId="944973916" sldId="324"/>
            <ac:picMk id="11" creationId="{149677DF-C80D-5537-F2F5-CBDB24A3B945}"/>
          </ac:picMkLst>
        </pc:picChg>
        <pc:picChg chg="add mod">
          <ac:chgData name="Justine Buss" userId="8d5b0085cc57ea0f" providerId="LiveId" clId="{42977CFE-BE18-4BDB-B730-A216D80DCD42}" dt="2024-05-23T22:56:07.873" v="6008" actId="1076"/>
          <ac:picMkLst>
            <pc:docMk/>
            <pc:sldMk cId="944973916" sldId="324"/>
            <ac:picMk id="21" creationId="{FE670DBC-BC3B-176E-A4F8-40DFC386D28D}"/>
          </ac:picMkLst>
        </pc:picChg>
        <pc:picChg chg="add mod">
          <ac:chgData name="Justine Buss" userId="8d5b0085cc57ea0f" providerId="LiveId" clId="{42977CFE-BE18-4BDB-B730-A216D80DCD42}" dt="2024-05-24T17:10:13.141" v="8105" actId="1076"/>
          <ac:picMkLst>
            <pc:docMk/>
            <pc:sldMk cId="944973916" sldId="324"/>
            <ac:picMk id="27" creationId="{C1544F92-C665-B67F-346E-4289784C2251}"/>
          </ac:picMkLst>
        </pc:picChg>
        <pc:picChg chg="add mod">
          <ac:chgData name="Justine Buss" userId="8d5b0085cc57ea0f" providerId="LiveId" clId="{42977CFE-BE18-4BDB-B730-A216D80DCD42}" dt="2024-05-25T13:24:10.129" v="9924" actId="108"/>
          <ac:picMkLst>
            <pc:docMk/>
            <pc:sldMk cId="944973916" sldId="324"/>
            <ac:picMk id="113" creationId="{96C67768-80E2-8D13-F029-9DC957128C3A}"/>
          </ac:picMkLst>
        </pc:picChg>
        <pc:picChg chg="add del mod">
          <ac:chgData name="Justine Buss" userId="8d5b0085cc57ea0f" providerId="LiveId" clId="{42977CFE-BE18-4BDB-B730-A216D80DCD42}" dt="2024-05-23T23:07:55.565" v="6113" actId="21"/>
          <ac:picMkLst>
            <pc:docMk/>
            <pc:sldMk cId="944973916" sldId="324"/>
            <ac:picMk id="115" creationId="{D8D6D062-5D77-91CC-67FF-CBCB7CD9540A}"/>
          </ac:picMkLst>
        </pc:picChg>
        <pc:picChg chg="add del mod">
          <ac:chgData name="Justine Buss" userId="8d5b0085cc57ea0f" providerId="LiveId" clId="{42977CFE-BE18-4BDB-B730-A216D80DCD42}" dt="2024-05-23T23:07:55.565" v="6113" actId="21"/>
          <ac:picMkLst>
            <pc:docMk/>
            <pc:sldMk cId="944973916" sldId="324"/>
            <ac:picMk id="117" creationId="{6EFFC766-2F83-EA84-BAAA-B863E4525320}"/>
          </ac:picMkLst>
        </pc:picChg>
        <pc:picChg chg="add del mod">
          <ac:chgData name="Justine Buss" userId="8d5b0085cc57ea0f" providerId="LiveId" clId="{42977CFE-BE18-4BDB-B730-A216D80DCD42}" dt="2024-05-23T23:11:55.591" v="6159" actId="478"/>
          <ac:picMkLst>
            <pc:docMk/>
            <pc:sldMk cId="944973916" sldId="324"/>
            <ac:picMk id="119" creationId="{6C5ACB66-56C6-D794-042D-3D0A17A7C549}"/>
          </ac:picMkLst>
        </pc:picChg>
        <pc:picChg chg="add del mod">
          <ac:chgData name="Justine Buss" userId="8d5b0085cc57ea0f" providerId="LiveId" clId="{42977CFE-BE18-4BDB-B730-A216D80DCD42}" dt="2024-05-23T23:11:56.221" v="6160" actId="478"/>
          <ac:picMkLst>
            <pc:docMk/>
            <pc:sldMk cId="944973916" sldId="324"/>
            <ac:picMk id="120" creationId="{E60E5EC0-F776-5BD2-05EB-833E188A302D}"/>
          </ac:picMkLst>
        </pc:picChg>
        <pc:picChg chg="add mod">
          <ac:chgData name="Justine Buss" userId="8d5b0085cc57ea0f" providerId="LiveId" clId="{42977CFE-BE18-4BDB-B730-A216D80DCD42}" dt="2024-05-23T23:20:35.219" v="6227" actId="1076"/>
          <ac:picMkLst>
            <pc:docMk/>
            <pc:sldMk cId="944973916" sldId="324"/>
            <ac:picMk id="122" creationId="{12CAD349-2427-9999-D457-A452C05BA199}"/>
          </ac:picMkLst>
        </pc:picChg>
        <pc:picChg chg="add mod">
          <ac:chgData name="Justine Buss" userId="8d5b0085cc57ea0f" providerId="LiveId" clId="{42977CFE-BE18-4BDB-B730-A216D80DCD42}" dt="2024-05-23T23:20:31.599" v="6226" actId="1076"/>
          <ac:picMkLst>
            <pc:docMk/>
            <pc:sldMk cId="944973916" sldId="324"/>
            <ac:picMk id="123" creationId="{58D9427D-5D81-6D0C-6B80-DDE1F1207079}"/>
          </ac:picMkLst>
        </pc:picChg>
        <pc:picChg chg="add mod">
          <ac:chgData name="Justine Buss" userId="8d5b0085cc57ea0f" providerId="LiveId" clId="{42977CFE-BE18-4BDB-B730-A216D80DCD42}" dt="2024-05-23T23:19:33.815" v="6220" actId="1076"/>
          <ac:picMkLst>
            <pc:docMk/>
            <pc:sldMk cId="944973916" sldId="324"/>
            <ac:picMk id="125" creationId="{7DBAC885-70B4-9684-21F6-90C810AC9F02}"/>
          </ac:picMkLst>
        </pc:picChg>
        <pc:picChg chg="add mod">
          <ac:chgData name="Justine Buss" userId="8d5b0085cc57ea0f" providerId="LiveId" clId="{42977CFE-BE18-4BDB-B730-A216D80DCD42}" dt="2024-05-23T23:19:28.320" v="6219" actId="1076"/>
          <ac:picMkLst>
            <pc:docMk/>
            <pc:sldMk cId="944973916" sldId="324"/>
            <ac:picMk id="127" creationId="{46D8911C-B08A-553E-E545-1A172A5BE6CB}"/>
          </ac:picMkLst>
        </pc:picChg>
        <pc:picChg chg="add mod">
          <ac:chgData name="Justine Buss" userId="8d5b0085cc57ea0f" providerId="LiveId" clId="{42977CFE-BE18-4BDB-B730-A216D80DCD42}" dt="2024-05-23T23:19:39.352" v="6221" actId="1076"/>
          <ac:picMkLst>
            <pc:docMk/>
            <pc:sldMk cId="944973916" sldId="324"/>
            <ac:picMk id="129" creationId="{C0B32875-A112-F876-4381-671B0755C032}"/>
          </ac:picMkLst>
        </pc:picChg>
        <pc:picChg chg="add mod">
          <ac:chgData name="Justine Buss" userId="8d5b0085cc57ea0f" providerId="LiveId" clId="{42977CFE-BE18-4BDB-B730-A216D80DCD42}" dt="2024-05-23T23:16:30.500" v="6192" actId="1076"/>
          <ac:picMkLst>
            <pc:docMk/>
            <pc:sldMk cId="944973916" sldId="324"/>
            <ac:picMk id="130" creationId="{D8D6D062-5D77-91CC-67FF-CBCB7CD9540A}"/>
          </ac:picMkLst>
        </pc:picChg>
        <pc:picChg chg="add mod">
          <ac:chgData name="Justine Buss" userId="8d5b0085cc57ea0f" providerId="LiveId" clId="{42977CFE-BE18-4BDB-B730-A216D80DCD42}" dt="2024-05-23T23:16:30.500" v="6192" actId="1076"/>
          <ac:picMkLst>
            <pc:docMk/>
            <pc:sldMk cId="944973916" sldId="324"/>
            <ac:picMk id="131" creationId="{6EFFC766-2F83-EA84-BAAA-B863E4525320}"/>
          </ac:picMkLst>
        </pc:picChg>
        <pc:picChg chg="add mod">
          <ac:chgData name="Justine Buss" userId="8d5b0085cc57ea0f" providerId="LiveId" clId="{42977CFE-BE18-4BDB-B730-A216D80DCD42}" dt="2024-05-23T23:16:30.500" v="6192" actId="1076"/>
          <ac:picMkLst>
            <pc:docMk/>
            <pc:sldMk cId="944973916" sldId="324"/>
            <ac:picMk id="132" creationId="{4866109E-95C9-A21F-2E8E-E0574D2ED863}"/>
          </ac:picMkLst>
        </pc:picChg>
        <pc:picChg chg="add mod">
          <ac:chgData name="Justine Buss" userId="8d5b0085cc57ea0f" providerId="LiveId" clId="{42977CFE-BE18-4BDB-B730-A216D80DCD42}" dt="2024-05-23T23:16:30.500" v="6192" actId="1076"/>
          <ac:picMkLst>
            <pc:docMk/>
            <pc:sldMk cId="944973916" sldId="324"/>
            <ac:picMk id="133" creationId="{C17F616A-1B8B-2D06-B644-50EBEF94A212}"/>
          </ac:picMkLst>
        </pc:picChg>
        <pc:picChg chg="add mod">
          <ac:chgData name="Justine Buss" userId="8d5b0085cc57ea0f" providerId="LiveId" clId="{42977CFE-BE18-4BDB-B730-A216D80DCD42}" dt="2024-05-23T23:16:30.500" v="6192" actId="1076"/>
          <ac:picMkLst>
            <pc:docMk/>
            <pc:sldMk cId="944973916" sldId="324"/>
            <ac:picMk id="134" creationId="{B4462E81-FFBC-7AF8-A4E9-954D37DE61F2}"/>
          </ac:picMkLst>
        </pc:picChg>
        <pc:picChg chg="add mod">
          <ac:chgData name="Justine Buss" userId="8d5b0085cc57ea0f" providerId="LiveId" clId="{42977CFE-BE18-4BDB-B730-A216D80DCD42}" dt="2024-05-23T23:16:30.500" v="6192" actId="1076"/>
          <ac:picMkLst>
            <pc:docMk/>
            <pc:sldMk cId="944973916" sldId="324"/>
            <ac:picMk id="135" creationId="{4084897F-EB47-7EFF-2C7B-908902898329}"/>
          </ac:picMkLst>
        </pc:picChg>
        <pc:picChg chg="add mod">
          <ac:chgData name="Justine Buss" userId="8d5b0085cc57ea0f" providerId="LiveId" clId="{42977CFE-BE18-4BDB-B730-A216D80DCD42}" dt="2024-05-23T23:16:30.500" v="6192" actId="1076"/>
          <ac:picMkLst>
            <pc:docMk/>
            <pc:sldMk cId="944973916" sldId="324"/>
            <ac:picMk id="136" creationId="{D0BF9971-9534-ECCA-FB28-2C203ADAECF6}"/>
          </ac:picMkLst>
        </pc:picChg>
        <pc:picChg chg="add mod">
          <ac:chgData name="Justine Buss" userId="8d5b0085cc57ea0f" providerId="LiveId" clId="{42977CFE-BE18-4BDB-B730-A216D80DCD42}" dt="2024-05-23T23:16:30.500" v="6192" actId="1076"/>
          <ac:picMkLst>
            <pc:docMk/>
            <pc:sldMk cId="944973916" sldId="324"/>
            <ac:picMk id="137" creationId="{F371C01D-0695-0DB2-3FC9-0DB8FCD75BDC}"/>
          </ac:picMkLst>
        </pc:picChg>
        <pc:picChg chg="mod">
          <ac:chgData name="Justine Buss" userId="8d5b0085cc57ea0f" providerId="LiveId" clId="{42977CFE-BE18-4BDB-B730-A216D80DCD42}" dt="2024-05-23T23:16:09.807" v="6188"/>
          <ac:picMkLst>
            <pc:docMk/>
            <pc:sldMk cId="944973916" sldId="324"/>
            <ac:picMk id="139" creationId="{91D7487C-DDDB-072F-7B5A-7550EE03ADBE}"/>
          </ac:picMkLst>
        </pc:picChg>
        <pc:picChg chg="mod">
          <ac:chgData name="Justine Buss" userId="8d5b0085cc57ea0f" providerId="LiveId" clId="{42977CFE-BE18-4BDB-B730-A216D80DCD42}" dt="2024-05-23T23:16:09.807" v="6188"/>
          <ac:picMkLst>
            <pc:docMk/>
            <pc:sldMk cId="944973916" sldId="324"/>
            <ac:picMk id="140" creationId="{1972323A-D9BA-DC79-D04C-5EC59AB1A5EE}"/>
          </ac:picMkLst>
        </pc:picChg>
        <pc:picChg chg="add mod">
          <ac:chgData name="Justine Buss" userId="8d5b0085cc57ea0f" providerId="LiveId" clId="{42977CFE-BE18-4BDB-B730-A216D80DCD42}" dt="2024-05-23T23:16:30.500" v="6192" actId="1076"/>
          <ac:picMkLst>
            <pc:docMk/>
            <pc:sldMk cId="944973916" sldId="324"/>
            <ac:picMk id="141" creationId="{18B7575B-F103-20F9-D677-3B66F6827EC3}"/>
          </ac:picMkLst>
        </pc:picChg>
        <pc:picChg chg="add mod">
          <ac:chgData name="Justine Buss" userId="8d5b0085cc57ea0f" providerId="LiveId" clId="{42977CFE-BE18-4BDB-B730-A216D80DCD42}" dt="2024-05-23T23:18:47.023" v="6210" actId="1076"/>
          <ac:picMkLst>
            <pc:docMk/>
            <pc:sldMk cId="944973916" sldId="324"/>
            <ac:picMk id="142" creationId="{D8D6D062-5D77-91CC-67FF-CBCB7CD9540A}"/>
          </ac:picMkLst>
        </pc:picChg>
        <pc:picChg chg="add mod">
          <ac:chgData name="Justine Buss" userId="8d5b0085cc57ea0f" providerId="LiveId" clId="{42977CFE-BE18-4BDB-B730-A216D80DCD42}" dt="2024-05-23T23:18:27.106" v="6207"/>
          <ac:picMkLst>
            <pc:docMk/>
            <pc:sldMk cId="944973916" sldId="324"/>
            <ac:picMk id="143" creationId="{6EFFC766-2F83-EA84-BAAA-B863E4525320}"/>
          </ac:picMkLst>
        </pc:picChg>
        <pc:picChg chg="add mod">
          <ac:chgData name="Justine Buss" userId="8d5b0085cc57ea0f" providerId="LiveId" clId="{42977CFE-BE18-4BDB-B730-A216D80DCD42}" dt="2024-05-23T23:18:27.106" v="6207"/>
          <ac:picMkLst>
            <pc:docMk/>
            <pc:sldMk cId="944973916" sldId="324"/>
            <ac:picMk id="144" creationId="{4866109E-95C9-A21F-2E8E-E0574D2ED863}"/>
          </ac:picMkLst>
        </pc:picChg>
        <pc:picChg chg="add mod">
          <ac:chgData name="Justine Buss" userId="8d5b0085cc57ea0f" providerId="LiveId" clId="{42977CFE-BE18-4BDB-B730-A216D80DCD42}" dt="2024-05-23T23:18:27.106" v="6207"/>
          <ac:picMkLst>
            <pc:docMk/>
            <pc:sldMk cId="944973916" sldId="324"/>
            <ac:picMk id="145" creationId="{C17F616A-1B8B-2D06-B644-50EBEF94A212}"/>
          </ac:picMkLst>
        </pc:picChg>
        <pc:picChg chg="add mod">
          <ac:chgData name="Justine Buss" userId="8d5b0085cc57ea0f" providerId="LiveId" clId="{42977CFE-BE18-4BDB-B730-A216D80DCD42}" dt="2024-05-23T23:18:27.106" v="6207"/>
          <ac:picMkLst>
            <pc:docMk/>
            <pc:sldMk cId="944973916" sldId="324"/>
            <ac:picMk id="146" creationId="{B4462E81-FFBC-7AF8-A4E9-954D37DE61F2}"/>
          </ac:picMkLst>
        </pc:picChg>
        <pc:picChg chg="add mod">
          <ac:chgData name="Justine Buss" userId="8d5b0085cc57ea0f" providerId="LiveId" clId="{42977CFE-BE18-4BDB-B730-A216D80DCD42}" dt="2024-05-23T23:18:27.106" v="6207"/>
          <ac:picMkLst>
            <pc:docMk/>
            <pc:sldMk cId="944973916" sldId="324"/>
            <ac:picMk id="147" creationId="{4084897F-EB47-7EFF-2C7B-908902898329}"/>
          </ac:picMkLst>
        </pc:picChg>
        <pc:picChg chg="add mod">
          <ac:chgData name="Justine Buss" userId="8d5b0085cc57ea0f" providerId="LiveId" clId="{42977CFE-BE18-4BDB-B730-A216D80DCD42}" dt="2024-05-23T23:18:27.106" v="6207"/>
          <ac:picMkLst>
            <pc:docMk/>
            <pc:sldMk cId="944973916" sldId="324"/>
            <ac:picMk id="148" creationId="{D0BF9971-9534-ECCA-FB28-2C203ADAECF6}"/>
          </ac:picMkLst>
        </pc:picChg>
        <pc:picChg chg="add mod">
          <ac:chgData name="Justine Buss" userId="8d5b0085cc57ea0f" providerId="LiveId" clId="{42977CFE-BE18-4BDB-B730-A216D80DCD42}" dt="2024-05-23T23:18:27.106" v="6207"/>
          <ac:picMkLst>
            <pc:docMk/>
            <pc:sldMk cId="944973916" sldId="324"/>
            <ac:picMk id="149" creationId="{F371C01D-0695-0DB2-3FC9-0DB8FCD75BDC}"/>
          </ac:picMkLst>
        </pc:picChg>
        <pc:picChg chg="mod">
          <ac:chgData name="Justine Buss" userId="8d5b0085cc57ea0f" providerId="LiveId" clId="{42977CFE-BE18-4BDB-B730-A216D80DCD42}" dt="2024-05-23T23:18:27.106" v="6207"/>
          <ac:picMkLst>
            <pc:docMk/>
            <pc:sldMk cId="944973916" sldId="324"/>
            <ac:picMk id="151" creationId="{91D7487C-DDDB-072F-7B5A-7550EE03ADBE}"/>
          </ac:picMkLst>
        </pc:picChg>
        <pc:picChg chg="mod">
          <ac:chgData name="Justine Buss" userId="8d5b0085cc57ea0f" providerId="LiveId" clId="{42977CFE-BE18-4BDB-B730-A216D80DCD42}" dt="2024-05-23T23:18:27.106" v="6207"/>
          <ac:picMkLst>
            <pc:docMk/>
            <pc:sldMk cId="944973916" sldId="324"/>
            <ac:picMk id="152" creationId="{1972323A-D9BA-DC79-D04C-5EC59AB1A5EE}"/>
          </ac:picMkLst>
        </pc:picChg>
        <pc:picChg chg="add mod">
          <ac:chgData name="Justine Buss" userId="8d5b0085cc57ea0f" providerId="LiveId" clId="{42977CFE-BE18-4BDB-B730-A216D80DCD42}" dt="2024-05-23T23:18:27.106" v="6207"/>
          <ac:picMkLst>
            <pc:docMk/>
            <pc:sldMk cId="944973916" sldId="324"/>
            <ac:picMk id="153" creationId="{18B7575B-F103-20F9-D677-3B66F6827EC3}"/>
          </ac:picMkLst>
        </pc:picChg>
        <pc:picChg chg="add mod">
          <ac:chgData name="Justine Buss" userId="8d5b0085cc57ea0f" providerId="LiveId" clId="{42977CFE-BE18-4BDB-B730-A216D80DCD42}" dt="2024-05-23T23:18:59.564" v="6215" actId="1076"/>
          <ac:picMkLst>
            <pc:docMk/>
            <pc:sldMk cId="944973916" sldId="324"/>
            <ac:picMk id="154" creationId="{D8D6D062-5D77-91CC-67FF-CBCB7CD9540A}"/>
          </ac:picMkLst>
        </pc:picChg>
        <pc:picChg chg="add mod">
          <ac:chgData name="Justine Buss" userId="8d5b0085cc57ea0f" providerId="LiveId" clId="{42977CFE-BE18-4BDB-B730-A216D80DCD42}" dt="2024-05-30T12:55:02.213" v="17912" actId="1076"/>
          <ac:picMkLst>
            <pc:docMk/>
            <pc:sldMk cId="944973916" sldId="324"/>
            <ac:picMk id="155" creationId="{6EFFC766-2F83-EA84-BAAA-B863E4525320}"/>
          </ac:picMkLst>
        </pc:picChg>
        <pc:picChg chg="add mod">
          <ac:chgData name="Justine Buss" userId="8d5b0085cc57ea0f" providerId="LiveId" clId="{42977CFE-BE18-4BDB-B730-A216D80DCD42}" dt="2024-05-23T23:18:59.564" v="6215" actId="1076"/>
          <ac:picMkLst>
            <pc:docMk/>
            <pc:sldMk cId="944973916" sldId="324"/>
            <ac:picMk id="156" creationId="{4866109E-95C9-A21F-2E8E-E0574D2ED863}"/>
          </ac:picMkLst>
        </pc:picChg>
        <pc:picChg chg="add mod">
          <ac:chgData name="Justine Buss" userId="8d5b0085cc57ea0f" providerId="LiveId" clId="{42977CFE-BE18-4BDB-B730-A216D80DCD42}" dt="2024-05-30T12:55:02.213" v="17912" actId="1076"/>
          <ac:picMkLst>
            <pc:docMk/>
            <pc:sldMk cId="944973916" sldId="324"/>
            <ac:picMk id="157" creationId="{C17F616A-1B8B-2D06-B644-50EBEF94A212}"/>
          </ac:picMkLst>
        </pc:picChg>
        <pc:picChg chg="add mod">
          <ac:chgData name="Justine Buss" userId="8d5b0085cc57ea0f" providerId="LiveId" clId="{42977CFE-BE18-4BDB-B730-A216D80DCD42}" dt="2024-05-23T23:18:59.564" v="6215" actId="1076"/>
          <ac:picMkLst>
            <pc:docMk/>
            <pc:sldMk cId="944973916" sldId="324"/>
            <ac:picMk id="158" creationId="{B4462E81-FFBC-7AF8-A4E9-954D37DE61F2}"/>
          </ac:picMkLst>
        </pc:picChg>
        <pc:picChg chg="add mod">
          <ac:chgData name="Justine Buss" userId="8d5b0085cc57ea0f" providerId="LiveId" clId="{42977CFE-BE18-4BDB-B730-A216D80DCD42}" dt="2024-05-23T23:18:59.564" v="6215" actId="1076"/>
          <ac:picMkLst>
            <pc:docMk/>
            <pc:sldMk cId="944973916" sldId="324"/>
            <ac:picMk id="159" creationId="{4084897F-EB47-7EFF-2C7B-908902898329}"/>
          </ac:picMkLst>
        </pc:picChg>
        <pc:picChg chg="add mod">
          <ac:chgData name="Justine Buss" userId="8d5b0085cc57ea0f" providerId="LiveId" clId="{42977CFE-BE18-4BDB-B730-A216D80DCD42}" dt="2024-05-23T23:18:59.564" v="6215" actId="1076"/>
          <ac:picMkLst>
            <pc:docMk/>
            <pc:sldMk cId="944973916" sldId="324"/>
            <ac:picMk id="160" creationId="{D0BF9971-9534-ECCA-FB28-2C203ADAECF6}"/>
          </ac:picMkLst>
        </pc:picChg>
        <pc:picChg chg="add mod">
          <ac:chgData name="Justine Buss" userId="8d5b0085cc57ea0f" providerId="LiveId" clId="{42977CFE-BE18-4BDB-B730-A216D80DCD42}" dt="2024-05-23T23:18:59.564" v="6215" actId="1076"/>
          <ac:picMkLst>
            <pc:docMk/>
            <pc:sldMk cId="944973916" sldId="324"/>
            <ac:picMk id="161" creationId="{F371C01D-0695-0DB2-3FC9-0DB8FCD75BDC}"/>
          </ac:picMkLst>
        </pc:picChg>
        <pc:picChg chg="mod">
          <ac:chgData name="Justine Buss" userId="8d5b0085cc57ea0f" providerId="LiveId" clId="{42977CFE-BE18-4BDB-B730-A216D80DCD42}" dt="2024-05-23T23:18:51.552" v="6214"/>
          <ac:picMkLst>
            <pc:docMk/>
            <pc:sldMk cId="944973916" sldId="324"/>
            <ac:picMk id="163" creationId="{91D7487C-DDDB-072F-7B5A-7550EE03ADBE}"/>
          </ac:picMkLst>
        </pc:picChg>
        <pc:picChg chg="mod">
          <ac:chgData name="Justine Buss" userId="8d5b0085cc57ea0f" providerId="LiveId" clId="{42977CFE-BE18-4BDB-B730-A216D80DCD42}" dt="2024-05-23T23:18:51.552" v="6214"/>
          <ac:picMkLst>
            <pc:docMk/>
            <pc:sldMk cId="944973916" sldId="324"/>
            <ac:picMk id="164" creationId="{1972323A-D9BA-DC79-D04C-5EC59AB1A5EE}"/>
          </ac:picMkLst>
        </pc:picChg>
        <pc:picChg chg="add mod">
          <ac:chgData name="Justine Buss" userId="8d5b0085cc57ea0f" providerId="LiveId" clId="{42977CFE-BE18-4BDB-B730-A216D80DCD42}" dt="2024-05-23T23:18:59.564" v="6215" actId="1076"/>
          <ac:picMkLst>
            <pc:docMk/>
            <pc:sldMk cId="944973916" sldId="324"/>
            <ac:picMk id="165" creationId="{18B7575B-F103-20F9-D677-3B66F6827EC3}"/>
          </ac:picMkLst>
        </pc:picChg>
        <pc:picChg chg="add mod ord modCrop">
          <ac:chgData name="Justine Buss" userId="8d5b0085cc57ea0f" providerId="LiveId" clId="{42977CFE-BE18-4BDB-B730-A216D80DCD42}" dt="2024-05-30T12:55:38.316" v="17917" actId="167"/>
          <ac:picMkLst>
            <pc:docMk/>
            <pc:sldMk cId="944973916" sldId="324"/>
            <ac:picMk id="166" creationId="{5C504669-E7FF-4113-50F9-B212FD3AC150}"/>
          </ac:picMkLst>
        </pc:picChg>
        <pc:picChg chg="mod">
          <ac:chgData name="Justine Buss" userId="8d5b0085cc57ea0f" providerId="LiveId" clId="{42977CFE-BE18-4BDB-B730-A216D80DCD42}" dt="2024-05-23T23:41:51.085" v="6360"/>
          <ac:picMkLst>
            <pc:docMk/>
            <pc:sldMk cId="944973916" sldId="324"/>
            <ac:picMk id="170" creationId="{44ADFC46-0535-974C-952C-04FB518A9D9D}"/>
          </ac:picMkLst>
        </pc:picChg>
        <pc:picChg chg="add mod">
          <ac:chgData name="Justine Buss" userId="8d5b0085cc57ea0f" providerId="LiveId" clId="{42977CFE-BE18-4BDB-B730-A216D80DCD42}" dt="2024-05-23T23:42:12.413" v="6364" actId="1076"/>
          <ac:picMkLst>
            <pc:docMk/>
            <pc:sldMk cId="944973916" sldId="324"/>
            <ac:picMk id="171" creationId="{D245D2A9-2719-BF51-85B5-D2DD8CFA7ECA}"/>
          </ac:picMkLst>
        </pc:picChg>
        <pc:picChg chg="mod">
          <ac:chgData name="Justine Buss" userId="8d5b0085cc57ea0f" providerId="LiveId" clId="{42977CFE-BE18-4BDB-B730-A216D80DCD42}" dt="2024-05-23T23:41:51.085" v="6360"/>
          <ac:picMkLst>
            <pc:docMk/>
            <pc:sldMk cId="944973916" sldId="324"/>
            <ac:picMk id="174" creationId="{BF47411A-7ACF-7DEF-2538-2B29E9B84048}"/>
          </ac:picMkLst>
        </pc:picChg>
        <pc:picChg chg="mod">
          <ac:chgData name="Justine Buss" userId="8d5b0085cc57ea0f" providerId="LiveId" clId="{42977CFE-BE18-4BDB-B730-A216D80DCD42}" dt="2024-05-23T23:41:51.085" v="6360"/>
          <ac:picMkLst>
            <pc:docMk/>
            <pc:sldMk cId="944973916" sldId="324"/>
            <ac:picMk id="175" creationId="{ADE3AFF8-0FE6-A637-4014-04B07227DCDD}"/>
          </ac:picMkLst>
        </pc:picChg>
        <pc:picChg chg="mod">
          <ac:chgData name="Justine Buss" userId="8d5b0085cc57ea0f" providerId="LiveId" clId="{42977CFE-BE18-4BDB-B730-A216D80DCD42}" dt="2024-05-25T13:24:07.435" v="9919" actId="207"/>
          <ac:picMkLst>
            <pc:docMk/>
            <pc:sldMk cId="944973916" sldId="324"/>
            <ac:picMk id="179" creationId="{D245D2A9-2719-BF51-85B5-D2DD8CFA7ECA}"/>
          </ac:picMkLst>
        </pc:picChg>
        <pc:picChg chg="mod">
          <ac:chgData name="Justine Buss" userId="8d5b0085cc57ea0f" providerId="LiveId" clId="{42977CFE-BE18-4BDB-B730-A216D80DCD42}" dt="2024-05-23T23:42:27.304" v="6368"/>
          <ac:picMkLst>
            <pc:docMk/>
            <pc:sldMk cId="944973916" sldId="324"/>
            <ac:picMk id="182" creationId="{44ADFC46-0535-974C-952C-04FB518A9D9D}"/>
          </ac:picMkLst>
        </pc:picChg>
        <pc:picChg chg="mod">
          <ac:chgData name="Justine Buss" userId="8d5b0085cc57ea0f" providerId="LiveId" clId="{42977CFE-BE18-4BDB-B730-A216D80DCD42}" dt="2024-05-23T23:42:27.304" v="6368"/>
          <ac:picMkLst>
            <pc:docMk/>
            <pc:sldMk cId="944973916" sldId="324"/>
            <ac:picMk id="185" creationId="{BF47411A-7ACF-7DEF-2538-2B29E9B84048}"/>
          </ac:picMkLst>
        </pc:picChg>
        <pc:picChg chg="mod">
          <ac:chgData name="Justine Buss" userId="8d5b0085cc57ea0f" providerId="LiveId" clId="{42977CFE-BE18-4BDB-B730-A216D80DCD42}" dt="2024-05-23T23:42:27.304" v="6368"/>
          <ac:picMkLst>
            <pc:docMk/>
            <pc:sldMk cId="944973916" sldId="324"/>
            <ac:picMk id="186" creationId="{ADE3AFF8-0FE6-A637-4014-04B07227DCDD}"/>
          </ac:picMkLst>
        </pc:picChg>
        <pc:picChg chg="add mod">
          <ac:chgData name="Justine Buss" userId="8d5b0085cc57ea0f" providerId="LiveId" clId="{42977CFE-BE18-4BDB-B730-A216D80DCD42}" dt="2024-05-25T13:24:06.013" v="9915" actId="207"/>
          <ac:picMkLst>
            <pc:docMk/>
            <pc:sldMk cId="944973916" sldId="324"/>
            <ac:picMk id="188" creationId="{1359558D-280C-14E0-1392-8DDCF6A44265}"/>
          </ac:picMkLst>
        </pc:picChg>
        <pc:picChg chg="add mod">
          <ac:chgData name="Justine Buss" userId="8d5b0085cc57ea0f" providerId="LiveId" clId="{42977CFE-BE18-4BDB-B730-A216D80DCD42}" dt="2024-05-25T13:24:08.466" v="9921" actId="108"/>
          <ac:picMkLst>
            <pc:docMk/>
            <pc:sldMk cId="944973916" sldId="324"/>
            <ac:picMk id="191" creationId="{5E3F0401-E6CB-78BC-05E5-58B1A09033E9}"/>
          </ac:picMkLst>
        </pc:picChg>
        <pc:picChg chg="add mod">
          <ac:chgData name="Justine Buss" userId="8d5b0085cc57ea0f" providerId="LiveId" clId="{42977CFE-BE18-4BDB-B730-A216D80DCD42}" dt="2024-05-25T13:24:09.187" v="9922" actId="108"/>
          <ac:picMkLst>
            <pc:docMk/>
            <pc:sldMk cId="944973916" sldId="324"/>
            <ac:picMk id="194" creationId="{6610D6BF-0C24-E7D3-C1F2-F5AA1E0DB250}"/>
          </ac:picMkLst>
        </pc:picChg>
        <pc:picChg chg="add mod">
          <ac:chgData name="Justine Buss" userId="8d5b0085cc57ea0f" providerId="LiveId" clId="{42977CFE-BE18-4BDB-B730-A216D80DCD42}" dt="2024-05-25T13:24:09.548" v="9923" actId="108"/>
          <ac:picMkLst>
            <pc:docMk/>
            <pc:sldMk cId="944973916" sldId="324"/>
            <ac:picMk id="197" creationId="{C871A2E3-4753-34DC-4344-314932A3137E}"/>
          </ac:picMkLst>
        </pc:picChg>
        <pc:cxnChg chg="add del mod">
          <ac:chgData name="Justine Buss" userId="8d5b0085cc57ea0f" providerId="LiveId" clId="{42977CFE-BE18-4BDB-B730-A216D80DCD42}" dt="2024-05-23T22:49:19.101" v="5940" actId="478"/>
          <ac:cxnSpMkLst>
            <pc:docMk/>
            <pc:sldMk cId="944973916" sldId="324"/>
            <ac:cxnSpMk id="53" creationId="{94CB3E10-3C96-360C-FE43-562D8B8A5B19}"/>
          </ac:cxnSpMkLst>
        </pc:cxnChg>
        <pc:cxnChg chg="add del mod">
          <ac:chgData name="Justine Buss" userId="8d5b0085cc57ea0f" providerId="LiveId" clId="{42977CFE-BE18-4BDB-B730-A216D80DCD42}" dt="2024-05-23T22:49:19.101" v="5940" actId="478"/>
          <ac:cxnSpMkLst>
            <pc:docMk/>
            <pc:sldMk cId="944973916" sldId="324"/>
            <ac:cxnSpMk id="54" creationId="{5A8F9A64-55D6-FDA2-5CC5-D38258F6B369}"/>
          </ac:cxnSpMkLst>
        </pc:cxnChg>
        <pc:cxnChg chg="add mod">
          <ac:chgData name="Justine Buss" userId="8d5b0085cc57ea0f" providerId="LiveId" clId="{42977CFE-BE18-4BDB-B730-A216D80DCD42}" dt="2024-05-23T22:50:36.511" v="5947" actId="164"/>
          <ac:cxnSpMkLst>
            <pc:docMk/>
            <pc:sldMk cId="944973916" sldId="324"/>
            <ac:cxnSpMk id="64" creationId="{AAA13B37-A3FC-22BF-0B9F-C9630B3F26F8}"/>
          </ac:cxnSpMkLst>
        </pc:cxnChg>
        <pc:cxnChg chg="add mod">
          <ac:chgData name="Justine Buss" userId="8d5b0085cc57ea0f" providerId="LiveId" clId="{42977CFE-BE18-4BDB-B730-A216D80DCD42}" dt="2024-05-23T22:50:36.511" v="5947" actId="164"/>
          <ac:cxnSpMkLst>
            <pc:docMk/>
            <pc:sldMk cId="944973916" sldId="324"/>
            <ac:cxnSpMk id="65" creationId="{F1BC654F-26DA-3A9D-6020-50F50F03BF5C}"/>
          </ac:cxnSpMkLst>
        </pc:cxnChg>
        <pc:cxnChg chg="add mod">
          <ac:chgData name="Justine Buss" userId="8d5b0085cc57ea0f" providerId="LiveId" clId="{42977CFE-BE18-4BDB-B730-A216D80DCD42}" dt="2024-05-23T22:50:36.511" v="5947" actId="164"/>
          <ac:cxnSpMkLst>
            <pc:docMk/>
            <pc:sldMk cId="944973916" sldId="324"/>
            <ac:cxnSpMk id="66" creationId="{075A6028-1DC6-448F-2878-13E00F864428}"/>
          </ac:cxnSpMkLst>
        </pc:cxnChg>
        <pc:cxnChg chg="add mod">
          <ac:chgData name="Justine Buss" userId="8d5b0085cc57ea0f" providerId="LiveId" clId="{42977CFE-BE18-4BDB-B730-A216D80DCD42}" dt="2024-05-23T22:50:36.511" v="5947" actId="164"/>
          <ac:cxnSpMkLst>
            <pc:docMk/>
            <pc:sldMk cId="944973916" sldId="324"/>
            <ac:cxnSpMk id="69" creationId="{C687416A-D9B9-3819-A6E2-6D0357E10B69}"/>
          </ac:cxnSpMkLst>
        </pc:cxnChg>
        <pc:cxnChg chg="add mod">
          <ac:chgData name="Justine Buss" userId="8d5b0085cc57ea0f" providerId="LiveId" clId="{42977CFE-BE18-4BDB-B730-A216D80DCD42}" dt="2024-05-23T22:50:40.329" v="5948" actId="164"/>
          <ac:cxnSpMkLst>
            <pc:docMk/>
            <pc:sldMk cId="944973916" sldId="324"/>
            <ac:cxnSpMk id="83" creationId="{34DB2061-A89D-091E-8CC7-66305F8A6706}"/>
          </ac:cxnSpMkLst>
        </pc:cxnChg>
        <pc:cxnChg chg="add mod">
          <ac:chgData name="Justine Buss" userId="8d5b0085cc57ea0f" providerId="LiveId" clId="{42977CFE-BE18-4BDB-B730-A216D80DCD42}" dt="2024-05-23T22:50:40.329" v="5948" actId="164"/>
          <ac:cxnSpMkLst>
            <pc:docMk/>
            <pc:sldMk cId="944973916" sldId="324"/>
            <ac:cxnSpMk id="86" creationId="{257FD62E-8B4D-81AA-C0CA-883F5D61FBED}"/>
          </ac:cxnSpMkLst>
        </pc:cxnChg>
        <pc:cxnChg chg="mod">
          <ac:chgData name="Justine Buss" userId="8d5b0085cc57ea0f" providerId="LiveId" clId="{42977CFE-BE18-4BDB-B730-A216D80DCD42}" dt="2024-05-23T23:41:51.085" v="6360"/>
          <ac:cxnSpMkLst>
            <pc:docMk/>
            <pc:sldMk cId="944973916" sldId="324"/>
            <ac:cxnSpMk id="169" creationId="{73A0DF77-1D69-E557-D868-2E9469C49F56}"/>
          </ac:cxnSpMkLst>
        </pc:cxnChg>
        <pc:cxnChg chg="mod">
          <ac:chgData name="Justine Buss" userId="8d5b0085cc57ea0f" providerId="LiveId" clId="{42977CFE-BE18-4BDB-B730-A216D80DCD42}" dt="2024-05-23T23:42:27.304" v="6368"/>
          <ac:cxnSpMkLst>
            <pc:docMk/>
            <pc:sldMk cId="944973916" sldId="324"/>
            <ac:cxnSpMk id="181" creationId="{73A0DF77-1D69-E557-D868-2E9469C49F56}"/>
          </ac:cxnSpMkLst>
        </pc:cxnChg>
      </pc:sldChg>
      <pc:sldChg chg="addSp delSp modSp mod modTransition modAnim modNotesTx">
        <pc:chgData name="Justine Buss" userId="8d5b0085cc57ea0f" providerId="LiveId" clId="{42977CFE-BE18-4BDB-B730-A216D80DCD42}" dt="2024-05-30T23:18:35.920" v="24207"/>
        <pc:sldMkLst>
          <pc:docMk/>
          <pc:sldMk cId="2371213948" sldId="325"/>
        </pc:sldMkLst>
        <pc:spChg chg="mod">
          <ac:chgData name="Justine Buss" userId="8d5b0085cc57ea0f" providerId="LiveId" clId="{42977CFE-BE18-4BDB-B730-A216D80DCD42}" dt="2024-05-23T21:32:18.218" v="5455" actId="108"/>
          <ac:spMkLst>
            <pc:docMk/>
            <pc:sldMk cId="2371213948" sldId="325"/>
            <ac:spMk id="2" creationId="{CEE8EDF9-5803-E3D1-35AA-7BD2BBB627F0}"/>
          </ac:spMkLst>
        </pc:spChg>
        <pc:spChg chg="mod">
          <ac:chgData name="Justine Buss" userId="8d5b0085cc57ea0f" providerId="LiveId" clId="{42977CFE-BE18-4BDB-B730-A216D80DCD42}" dt="2024-05-22T15:36:51.278" v="284" actId="403"/>
          <ac:spMkLst>
            <pc:docMk/>
            <pc:sldMk cId="2371213948" sldId="325"/>
            <ac:spMk id="3" creationId="{312B175B-3545-6530-CB5A-07944A7DEE4D}"/>
          </ac:spMkLst>
        </pc:spChg>
        <pc:spChg chg="add mod">
          <ac:chgData name="Justine Buss" userId="8d5b0085cc57ea0f" providerId="LiveId" clId="{42977CFE-BE18-4BDB-B730-A216D80DCD42}" dt="2024-05-22T16:50:23.693" v="1697"/>
          <ac:spMkLst>
            <pc:docMk/>
            <pc:sldMk cId="2371213948" sldId="325"/>
            <ac:spMk id="5" creationId="{6C3AE292-661F-38AC-BDD7-21527F47A3AB}"/>
          </ac:spMkLst>
        </pc:spChg>
        <pc:spChg chg="del mod">
          <ac:chgData name="Justine Buss" userId="8d5b0085cc57ea0f" providerId="LiveId" clId="{42977CFE-BE18-4BDB-B730-A216D80DCD42}" dt="2024-05-23T21:06:51.670" v="5296" actId="478"/>
          <ac:spMkLst>
            <pc:docMk/>
            <pc:sldMk cId="2371213948" sldId="325"/>
            <ac:spMk id="6" creationId="{7A37867C-4B5F-A1FB-0352-A03B6C4BE266}"/>
          </ac:spMkLst>
        </pc:spChg>
        <pc:spChg chg="add del mod">
          <ac:chgData name="Justine Buss" userId="8d5b0085cc57ea0f" providerId="LiveId" clId="{42977CFE-BE18-4BDB-B730-A216D80DCD42}" dt="2024-05-23T21:19:27.585" v="5341" actId="478"/>
          <ac:spMkLst>
            <pc:docMk/>
            <pc:sldMk cId="2371213948" sldId="325"/>
            <ac:spMk id="9" creationId="{007F425C-7AC9-F15D-915A-A75FC28F8E53}"/>
          </ac:spMkLst>
        </pc:spChg>
        <pc:spChg chg="add del mod">
          <ac:chgData name="Justine Buss" userId="8d5b0085cc57ea0f" providerId="LiveId" clId="{42977CFE-BE18-4BDB-B730-A216D80DCD42}" dt="2024-05-23T21:28:13.544" v="5416" actId="478"/>
          <ac:spMkLst>
            <pc:docMk/>
            <pc:sldMk cId="2371213948" sldId="325"/>
            <ac:spMk id="15" creationId="{6EAFF2E7-331F-B113-DCFD-1D67177B3ADB}"/>
          </ac:spMkLst>
        </pc:spChg>
        <pc:spChg chg="add del mod">
          <ac:chgData name="Justine Buss" userId="8d5b0085cc57ea0f" providerId="LiveId" clId="{42977CFE-BE18-4BDB-B730-A216D80DCD42}" dt="2024-05-23T21:30:30.461" v="5446" actId="478"/>
          <ac:spMkLst>
            <pc:docMk/>
            <pc:sldMk cId="2371213948" sldId="325"/>
            <ac:spMk id="18" creationId="{AF8881F2-98E9-6848-2442-0FCBA2523E24}"/>
          </ac:spMkLst>
        </pc:spChg>
        <pc:picChg chg="add del mod ord modCrop">
          <ac:chgData name="Justine Buss" userId="8d5b0085cc57ea0f" providerId="LiveId" clId="{42977CFE-BE18-4BDB-B730-A216D80DCD42}" dt="2024-05-23T21:26:56.748" v="5393" actId="478"/>
          <ac:picMkLst>
            <pc:docMk/>
            <pc:sldMk cId="2371213948" sldId="325"/>
            <ac:picMk id="8" creationId="{BC6F2EEC-8F3C-F40A-9757-0AE8D8BF7F0E}"/>
          </ac:picMkLst>
        </pc:picChg>
        <pc:picChg chg="mod ord modCrop">
          <ac:chgData name="Justine Buss" userId="8d5b0085cc57ea0f" providerId="LiveId" clId="{42977CFE-BE18-4BDB-B730-A216D80DCD42}" dt="2024-05-23T21:29:10.310" v="5422" actId="167"/>
          <ac:picMkLst>
            <pc:docMk/>
            <pc:sldMk cId="2371213948" sldId="325"/>
            <ac:picMk id="10" creationId="{277683C5-DE70-77A7-F419-69BD2FDD1E01}"/>
          </ac:picMkLst>
        </pc:picChg>
        <pc:picChg chg="mod ord modCrop">
          <ac:chgData name="Justine Buss" userId="8d5b0085cc57ea0f" providerId="LiveId" clId="{42977CFE-BE18-4BDB-B730-A216D80DCD42}" dt="2024-05-23T21:29:08.217" v="5421" actId="167"/>
          <ac:picMkLst>
            <pc:docMk/>
            <pc:sldMk cId="2371213948" sldId="325"/>
            <ac:picMk id="12" creationId="{F21B978B-35E8-8054-24B5-2A4D41F9D799}"/>
          </ac:picMkLst>
        </pc:picChg>
        <pc:picChg chg="add del mod ord modCrop">
          <ac:chgData name="Justine Buss" userId="8d5b0085cc57ea0f" providerId="LiveId" clId="{42977CFE-BE18-4BDB-B730-A216D80DCD42}" dt="2024-05-23T21:29:11.412" v="5423" actId="478"/>
          <ac:picMkLst>
            <pc:docMk/>
            <pc:sldMk cId="2371213948" sldId="325"/>
            <ac:picMk id="13" creationId="{45F3562D-90E9-C80E-4A66-3EC1B7AE8E2C}"/>
          </ac:picMkLst>
        </pc:picChg>
        <pc:picChg chg="del mod">
          <ac:chgData name="Justine Buss" userId="8d5b0085cc57ea0f" providerId="LiveId" clId="{42977CFE-BE18-4BDB-B730-A216D80DCD42}" dt="2024-05-23T21:18:55.110" v="5327" actId="478"/>
          <ac:picMkLst>
            <pc:docMk/>
            <pc:sldMk cId="2371213948" sldId="325"/>
            <ac:picMk id="14" creationId="{05679FAE-30FA-145D-7F7C-AA04E31E3698}"/>
          </ac:picMkLst>
        </pc:picChg>
        <pc:picChg chg="add mod ord modCrop">
          <ac:chgData name="Justine Buss" userId="8d5b0085cc57ea0f" providerId="LiveId" clId="{42977CFE-BE18-4BDB-B730-A216D80DCD42}" dt="2024-05-23T21:30:33.028" v="5447" actId="167"/>
          <ac:picMkLst>
            <pc:docMk/>
            <pc:sldMk cId="2371213948" sldId="325"/>
            <ac:picMk id="17" creationId="{760D959E-A6B0-9C3D-1837-7D9C6EB53343}"/>
          </ac:picMkLst>
        </pc:picChg>
        <pc:picChg chg="add mod">
          <ac:chgData name="Justine Buss" userId="8d5b0085cc57ea0f" providerId="LiveId" clId="{42977CFE-BE18-4BDB-B730-A216D80DCD42}" dt="2024-05-23T21:32:22.090" v="5456" actId="108"/>
          <ac:picMkLst>
            <pc:docMk/>
            <pc:sldMk cId="2371213948" sldId="325"/>
            <ac:picMk id="20" creationId="{0678B079-45C9-5CC5-9843-3C541A5A3FEC}"/>
          </ac:picMkLst>
        </pc:picChg>
        <pc:picChg chg="add del mod">
          <ac:chgData name="Justine Buss" userId="8d5b0085cc57ea0f" providerId="LiveId" clId="{42977CFE-BE18-4BDB-B730-A216D80DCD42}" dt="2024-05-23T21:32:25.276" v="5457" actId="478"/>
          <ac:picMkLst>
            <pc:docMk/>
            <pc:sldMk cId="2371213948" sldId="325"/>
            <ac:picMk id="21" creationId="{BFD87BE1-DB6E-28E3-9BDB-FD05ABADAE4F}"/>
          </ac:picMkLst>
        </pc:picChg>
      </pc:sldChg>
      <pc:sldChg chg="del">
        <pc:chgData name="Justine Buss" userId="8d5b0085cc57ea0f" providerId="LiveId" clId="{42977CFE-BE18-4BDB-B730-A216D80DCD42}" dt="2024-05-22T16:05:09.664" v="993" actId="2696"/>
        <pc:sldMkLst>
          <pc:docMk/>
          <pc:sldMk cId="1536681305" sldId="327"/>
        </pc:sldMkLst>
      </pc:sldChg>
      <pc:sldChg chg="del">
        <pc:chgData name="Justine Buss" userId="8d5b0085cc57ea0f" providerId="LiveId" clId="{42977CFE-BE18-4BDB-B730-A216D80DCD42}" dt="2024-05-22T16:37:36.299" v="1349" actId="2696"/>
        <pc:sldMkLst>
          <pc:docMk/>
          <pc:sldMk cId="3847896518" sldId="328"/>
        </pc:sldMkLst>
      </pc:sldChg>
      <pc:sldChg chg="addSp delSp modSp del modAnim">
        <pc:chgData name="Justine Buss" userId="8d5b0085cc57ea0f" providerId="LiveId" clId="{42977CFE-BE18-4BDB-B730-A216D80DCD42}" dt="2024-05-22T16:24:24.867" v="1204" actId="2696"/>
        <pc:sldMkLst>
          <pc:docMk/>
          <pc:sldMk cId="4207170948" sldId="329"/>
        </pc:sldMkLst>
        <pc:spChg chg="add del mod">
          <ac:chgData name="Justine Buss" userId="8d5b0085cc57ea0f" providerId="LiveId" clId="{42977CFE-BE18-4BDB-B730-A216D80DCD42}" dt="2024-05-22T16:24:20.187" v="1203" actId="478"/>
          <ac:spMkLst>
            <pc:docMk/>
            <pc:sldMk cId="4207170948" sldId="329"/>
            <ac:spMk id="4" creationId="{AEABB8F3-9435-294C-8876-5BF0073280ED}"/>
          </ac:spMkLst>
        </pc:spChg>
        <pc:spChg chg="del mod">
          <ac:chgData name="Justine Buss" userId="8d5b0085cc57ea0f" providerId="LiveId" clId="{42977CFE-BE18-4BDB-B730-A216D80DCD42}" dt="2024-05-22T16:24:17.269" v="1202" actId="478"/>
          <ac:spMkLst>
            <pc:docMk/>
            <pc:sldMk cId="4207170948" sldId="329"/>
            <ac:spMk id="29" creationId="{51BB653C-53A8-2AEA-983B-8912D5C61396}"/>
          </ac:spMkLst>
        </pc:spChg>
        <pc:spChg chg="del">
          <ac:chgData name="Justine Buss" userId="8d5b0085cc57ea0f" providerId="LiveId" clId="{42977CFE-BE18-4BDB-B730-A216D80DCD42}" dt="2024-05-22T16:24:11.422" v="1198" actId="478"/>
          <ac:spMkLst>
            <pc:docMk/>
            <pc:sldMk cId="4207170948" sldId="329"/>
            <ac:spMk id="31" creationId="{D680DB2A-B0E0-1557-425C-1A4149BA4A7D}"/>
          </ac:spMkLst>
        </pc:spChg>
        <pc:spChg chg="del">
          <ac:chgData name="Justine Buss" userId="8d5b0085cc57ea0f" providerId="LiveId" clId="{42977CFE-BE18-4BDB-B730-A216D80DCD42}" dt="2024-05-22T16:24:13.853" v="1199" actId="478"/>
          <ac:spMkLst>
            <pc:docMk/>
            <pc:sldMk cId="4207170948" sldId="329"/>
            <ac:spMk id="32" creationId="{2C682B9B-55B7-94C8-B206-9C746EDD77FA}"/>
          </ac:spMkLst>
        </pc:spChg>
        <pc:spChg chg="del">
          <ac:chgData name="Justine Buss" userId="8d5b0085cc57ea0f" providerId="LiveId" clId="{42977CFE-BE18-4BDB-B730-A216D80DCD42}" dt="2024-05-22T16:24:15.161" v="1200" actId="478"/>
          <ac:spMkLst>
            <pc:docMk/>
            <pc:sldMk cId="4207170948" sldId="329"/>
            <ac:spMk id="33" creationId="{4DA9DA3C-5078-1D7B-343B-C848CDE8C55B}"/>
          </ac:spMkLst>
        </pc:spChg>
      </pc:sldChg>
      <pc:sldChg chg="addSp delSp modSp mod modTransition">
        <pc:chgData name="Justine Buss" userId="8d5b0085cc57ea0f" providerId="LiveId" clId="{42977CFE-BE18-4BDB-B730-A216D80DCD42}" dt="2024-05-31T14:53:53.682" v="24688" actId="207"/>
        <pc:sldMkLst>
          <pc:docMk/>
          <pc:sldMk cId="1071897142" sldId="330"/>
        </pc:sldMkLst>
        <pc:spChg chg="mod">
          <ac:chgData name="Justine Buss" userId="8d5b0085cc57ea0f" providerId="LiveId" clId="{42977CFE-BE18-4BDB-B730-A216D80DCD42}" dt="2024-05-22T17:01:23.501" v="2002" actId="255"/>
          <ac:spMkLst>
            <pc:docMk/>
            <pc:sldMk cId="1071897142" sldId="330"/>
            <ac:spMk id="3" creationId="{D6F9F005-21C5-0F4F-B2D5-0D255BDEBA3B}"/>
          </ac:spMkLst>
        </pc:spChg>
        <pc:spChg chg="add mod">
          <ac:chgData name="Justine Buss" userId="8d5b0085cc57ea0f" providerId="LiveId" clId="{42977CFE-BE18-4BDB-B730-A216D80DCD42}" dt="2024-05-22T16:58:27.920" v="1966"/>
          <ac:spMkLst>
            <pc:docMk/>
            <pc:sldMk cId="1071897142" sldId="330"/>
            <ac:spMk id="8" creationId="{B6D06A06-9578-C552-58D9-0FA8C7D8FD86}"/>
          </ac:spMkLst>
        </pc:spChg>
        <pc:spChg chg="mod">
          <ac:chgData name="Justine Buss" userId="8d5b0085cc57ea0f" providerId="LiveId" clId="{42977CFE-BE18-4BDB-B730-A216D80DCD42}" dt="2024-05-31T14:53:53.682" v="24688" actId="207"/>
          <ac:spMkLst>
            <pc:docMk/>
            <pc:sldMk cId="1071897142" sldId="330"/>
            <ac:spMk id="15" creationId="{A293F22B-7CE8-A0BA-4932-E500B4B04FA2}"/>
          </ac:spMkLst>
        </pc:spChg>
        <pc:spChg chg="mod">
          <ac:chgData name="Justine Buss" userId="8d5b0085cc57ea0f" providerId="LiveId" clId="{42977CFE-BE18-4BDB-B730-A216D80DCD42}" dt="2024-05-31T14:53:53.682" v="24688" actId="207"/>
          <ac:spMkLst>
            <pc:docMk/>
            <pc:sldMk cId="1071897142" sldId="330"/>
            <ac:spMk id="18" creationId="{C0270A5B-57C6-1CF8-A2E0-A2C85E576D4C}"/>
          </ac:spMkLst>
        </pc:spChg>
        <pc:spChg chg="del">
          <ac:chgData name="Justine Buss" userId="8d5b0085cc57ea0f" providerId="LiveId" clId="{42977CFE-BE18-4BDB-B730-A216D80DCD42}" dt="2024-05-22T16:58:27.705" v="1965" actId="478"/>
          <ac:spMkLst>
            <pc:docMk/>
            <pc:sldMk cId="1071897142" sldId="330"/>
            <ac:spMk id="22" creationId="{5AE97581-6DED-07F0-2380-59A8AB583175}"/>
          </ac:spMkLst>
        </pc:spChg>
        <pc:spChg chg="mod">
          <ac:chgData name="Justine Buss" userId="8d5b0085cc57ea0f" providerId="LiveId" clId="{42977CFE-BE18-4BDB-B730-A216D80DCD42}" dt="2024-05-31T14:53:53.682" v="24688" actId="207"/>
          <ac:spMkLst>
            <pc:docMk/>
            <pc:sldMk cId="1071897142" sldId="330"/>
            <ac:spMk id="22" creationId="{C92B581A-720A-54C4-BCB6-EEA4F2A1A090}"/>
          </ac:spMkLst>
        </pc:spChg>
        <pc:spChg chg="mod">
          <ac:chgData name="Justine Buss" userId="8d5b0085cc57ea0f" providerId="LiveId" clId="{42977CFE-BE18-4BDB-B730-A216D80DCD42}" dt="2024-05-31T14:53:53.682" v="24688" actId="207"/>
          <ac:spMkLst>
            <pc:docMk/>
            <pc:sldMk cId="1071897142" sldId="330"/>
            <ac:spMk id="24" creationId="{620E7D29-FD4A-0A11-1736-582D58888BBB}"/>
          </ac:spMkLst>
        </pc:spChg>
        <pc:picChg chg="add mod">
          <ac:chgData name="Justine Buss" userId="8d5b0085cc57ea0f" providerId="LiveId" clId="{42977CFE-BE18-4BDB-B730-A216D80DCD42}" dt="2024-05-22T16:28:39.814" v="1247"/>
          <ac:picMkLst>
            <pc:docMk/>
            <pc:sldMk cId="1071897142" sldId="330"/>
            <ac:picMk id="4" creationId="{8EA3C076-9DA8-507C-9C7C-80C643F7AD38}"/>
          </ac:picMkLst>
        </pc:picChg>
        <pc:picChg chg="add mod">
          <ac:chgData name="Justine Buss" userId="8d5b0085cc57ea0f" providerId="LiveId" clId="{42977CFE-BE18-4BDB-B730-A216D80DCD42}" dt="2024-05-22T16:28:39.814" v="1247"/>
          <ac:picMkLst>
            <pc:docMk/>
            <pc:sldMk cId="1071897142" sldId="330"/>
            <ac:picMk id="7" creationId="{24C000E1-230B-36CB-C80F-C1E3D2D60B41}"/>
          </ac:picMkLst>
        </pc:picChg>
      </pc:sldChg>
      <pc:sldChg chg="addSp delSp modSp mod">
        <pc:chgData name="Justine Buss" userId="8d5b0085cc57ea0f" providerId="LiveId" clId="{42977CFE-BE18-4BDB-B730-A216D80DCD42}" dt="2024-06-02T10:12:18.075" v="25143" actId="207"/>
        <pc:sldMkLst>
          <pc:docMk/>
          <pc:sldMk cId="1037565473" sldId="331"/>
        </pc:sldMkLst>
        <pc:spChg chg="mod">
          <ac:chgData name="Justine Buss" userId="8d5b0085cc57ea0f" providerId="LiveId" clId="{42977CFE-BE18-4BDB-B730-A216D80DCD42}" dt="2024-06-02T10:12:18.075" v="25143" actId="207"/>
          <ac:spMkLst>
            <pc:docMk/>
            <pc:sldMk cId="1037565473" sldId="331"/>
            <ac:spMk id="6" creationId="{07222CCB-7618-7AA7-A335-23B6AA2A67A6}"/>
          </ac:spMkLst>
        </pc:spChg>
        <pc:spChg chg="del">
          <ac:chgData name="Justine Buss" userId="8d5b0085cc57ea0f" providerId="LiveId" clId="{42977CFE-BE18-4BDB-B730-A216D80DCD42}" dt="2024-06-02T09:33:18.801" v="24827" actId="478"/>
          <ac:spMkLst>
            <pc:docMk/>
            <pc:sldMk cId="1037565473" sldId="331"/>
            <ac:spMk id="19" creationId="{B36C9062-254A-D009-63AD-09D27B423016}"/>
          </ac:spMkLst>
        </pc:spChg>
        <pc:picChg chg="add mod">
          <ac:chgData name="Justine Buss" userId="8d5b0085cc57ea0f" providerId="LiveId" clId="{42977CFE-BE18-4BDB-B730-A216D80DCD42}" dt="2024-06-02T09:33:19.262" v="24828"/>
          <ac:picMkLst>
            <pc:docMk/>
            <pc:sldMk cId="1037565473" sldId="331"/>
            <ac:picMk id="7" creationId="{509C69A5-FE73-A4A3-D657-A4C041984611}"/>
          </ac:picMkLst>
        </pc:picChg>
      </pc:sldChg>
      <pc:sldChg chg="addSp delSp modSp mod modTransition">
        <pc:chgData name="Justine Buss" userId="8d5b0085cc57ea0f" providerId="LiveId" clId="{42977CFE-BE18-4BDB-B730-A216D80DCD42}" dt="2024-06-02T09:36:45.541" v="24840"/>
        <pc:sldMkLst>
          <pc:docMk/>
          <pc:sldMk cId="2913769530" sldId="336"/>
        </pc:sldMkLst>
        <pc:spChg chg="mod">
          <ac:chgData name="Justine Buss" userId="8d5b0085cc57ea0f" providerId="LiveId" clId="{42977CFE-BE18-4BDB-B730-A216D80DCD42}" dt="2024-05-22T17:01:42.984" v="2006" actId="403"/>
          <ac:spMkLst>
            <pc:docMk/>
            <pc:sldMk cId="2913769530" sldId="336"/>
            <ac:spMk id="3" creationId="{D6F9F005-21C5-0F4F-B2D5-0D255BDEBA3B}"/>
          </ac:spMkLst>
        </pc:spChg>
        <pc:spChg chg="add mod">
          <ac:chgData name="Justine Buss" userId="8d5b0085cc57ea0f" providerId="LiveId" clId="{42977CFE-BE18-4BDB-B730-A216D80DCD42}" dt="2024-05-22T16:58:40.920" v="1974"/>
          <ac:spMkLst>
            <pc:docMk/>
            <pc:sldMk cId="2913769530" sldId="336"/>
            <ac:spMk id="4" creationId="{601764A9-944D-BAA0-EB91-2AAD9D265F58}"/>
          </ac:spMkLst>
        </pc:spChg>
        <pc:spChg chg="mod">
          <ac:chgData name="Justine Buss" userId="8d5b0085cc57ea0f" providerId="LiveId" clId="{42977CFE-BE18-4BDB-B730-A216D80DCD42}" dt="2024-05-31T14:53:51.883" v="24684" actId="207"/>
          <ac:spMkLst>
            <pc:docMk/>
            <pc:sldMk cId="2913769530" sldId="336"/>
            <ac:spMk id="5" creationId="{3A327052-5CAE-EAC6-43F0-66597A3CDBA0}"/>
          </ac:spMkLst>
        </pc:spChg>
        <pc:spChg chg="del">
          <ac:chgData name="Justine Buss" userId="8d5b0085cc57ea0f" providerId="LiveId" clId="{42977CFE-BE18-4BDB-B730-A216D80DCD42}" dt="2024-05-22T16:58:40.710" v="1973" actId="478"/>
          <ac:spMkLst>
            <pc:docMk/>
            <pc:sldMk cId="2913769530" sldId="336"/>
            <ac:spMk id="7" creationId="{26EA0119-C1FB-6BE8-B042-72CE0F670AB2}"/>
          </ac:spMkLst>
        </pc:spChg>
        <pc:spChg chg="mod">
          <ac:chgData name="Justine Buss" userId="8d5b0085cc57ea0f" providerId="LiveId" clId="{42977CFE-BE18-4BDB-B730-A216D80DCD42}" dt="2024-05-31T14:53:34.537" v="24679" actId="207"/>
          <ac:spMkLst>
            <pc:docMk/>
            <pc:sldMk cId="2913769530" sldId="336"/>
            <ac:spMk id="8" creationId="{FACD59A9-5BC7-C09E-C534-42463043AD01}"/>
          </ac:spMkLst>
        </pc:spChg>
        <pc:spChg chg="mod">
          <ac:chgData name="Justine Buss" userId="8d5b0085cc57ea0f" providerId="LiveId" clId="{42977CFE-BE18-4BDB-B730-A216D80DCD42}" dt="2024-05-31T14:53:52.153" v="24685" actId="207"/>
          <ac:spMkLst>
            <pc:docMk/>
            <pc:sldMk cId="2913769530" sldId="336"/>
            <ac:spMk id="10" creationId="{1B39D823-C47D-BE82-863C-E9E98C80EE84}"/>
          </ac:spMkLst>
        </pc:spChg>
        <pc:spChg chg="mod">
          <ac:chgData name="Justine Buss" userId="8d5b0085cc57ea0f" providerId="LiveId" clId="{42977CFE-BE18-4BDB-B730-A216D80DCD42}" dt="2024-05-31T14:53:34.537" v="24679" actId="207"/>
          <ac:spMkLst>
            <pc:docMk/>
            <pc:sldMk cId="2913769530" sldId="336"/>
            <ac:spMk id="11" creationId="{E2D7D043-F43A-26FC-2923-66F41CA187FB}"/>
          </ac:spMkLst>
        </pc:spChg>
        <pc:spChg chg="mod">
          <ac:chgData name="Justine Buss" userId="8d5b0085cc57ea0f" providerId="LiveId" clId="{42977CFE-BE18-4BDB-B730-A216D80DCD42}" dt="2024-05-31T14:53:52.421" v="24686" actId="207"/>
          <ac:spMkLst>
            <pc:docMk/>
            <pc:sldMk cId="2913769530" sldId="336"/>
            <ac:spMk id="12" creationId="{A5F0DF71-DFF6-ABE5-B014-74115137E935}"/>
          </ac:spMkLst>
        </pc:spChg>
        <pc:spChg chg="mod">
          <ac:chgData name="Justine Buss" userId="8d5b0085cc57ea0f" providerId="LiveId" clId="{42977CFE-BE18-4BDB-B730-A216D80DCD42}" dt="2024-05-31T14:53:34.537" v="24679" actId="207"/>
          <ac:spMkLst>
            <pc:docMk/>
            <pc:sldMk cId="2913769530" sldId="336"/>
            <ac:spMk id="14" creationId="{DE1C72F1-B616-4D94-E9A8-7A02C79CE3D9}"/>
          </ac:spMkLst>
        </pc:spChg>
        <pc:spChg chg="mod">
          <ac:chgData name="Justine Buss" userId="8d5b0085cc57ea0f" providerId="LiveId" clId="{42977CFE-BE18-4BDB-B730-A216D80DCD42}" dt="2024-05-31T14:53:52.848" v="24687" actId="207"/>
          <ac:spMkLst>
            <pc:docMk/>
            <pc:sldMk cId="2913769530" sldId="336"/>
            <ac:spMk id="16" creationId="{69DC99A4-5948-07BA-18FD-F26D918D836D}"/>
          </ac:spMkLst>
        </pc:spChg>
        <pc:spChg chg="mod">
          <ac:chgData name="Justine Buss" userId="8d5b0085cc57ea0f" providerId="LiveId" clId="{42977CFE-BE18-4BDB-B730-A216D80DCD42}" dt="2024-05-31T14:53:34.537" v="24679" actId="207"/>
          <ac:spMkLst>
            <pc:docMk/>
            <pc:sldMk cId="2913769530" sldId="336"/>
            <ac:spMk id="18" creationId="{786F68D3-FF50-8C08-F245-68869C0C1B11}"/>
          </ac:spMkLst>
        </pc:spChg>
        <pc:spChg chg="mod">
          <ac:chgData name="Justine Buss" userId="8d5b0085cc57ea0f" providerId="LiveId" clId="{42977CFE-BE18-4BDB-B730-A216D80DCD42}" dt="2024-05-31T14:53:34.537" v="24679" actId="207"/>
          <ac:spMkLst>
            <pc:docMk/>
            <pc:sldMk cId="2913769530" sldId="336"/>
            <ac:spMk id="33" creationId="{56E4C7F3-971F-C4F7-3700-8D5C50B52F8A}"/>
          </ac:spMkLst>
        </pc:spChg>
        <pc:grpChg chg="mod">
          <ac:chgData name="Justine Buss" userId="8d5b0085cc57ea0f" providerId="LiveId" clId="{42977CFE-BE18-4BDB-B730-A216D80DCD42}" dt="2024-05-31T14:53:34.537" v="24679" actId="207"/>
          <ac:grpSpMkLst>
            <pc:docMk/>
            <pc:sldMk cId="2913769530" sldId="336"/>
            <ac:grpSpMk id="45" creationId="{57473EED-D317-C01E-B576-D1F72F49AC00}"/>
          </ac:grpSpMkLst>
        </pc:grpChg>
        <pc:grpChg chg="mod">
          <ac:chgData name="Justine Buss" userId="8d5b0085cc57ea0f" providerId="LiveId" clId="{42977CFE-BE18-4BDB-B730-A216D80DCD42}" dt="2024-05-31T14:53:34.537" v="24679" actId="207"/>
          <ac:grpSpMkLst>
            <pc:docMk/>
            <pc:sldMk cId="2913769530" sldId="336"/>
            <ac:grpSpMk id="46" creationId="{6118D40E-CD84-2532-5D6B-76D80E5C8B8B}"/>
          </ac:grpSpMkLst>
        </pc:grpChg>
        <pc:grpChg chg="mod">
          <ac:chgData name="Justine Buss" userId="8d5b0085cc57ea0f" providerId="LiveId" clId="{42977CFE-BE18-4BDB-B730-A216D80DCD42}" dt="2024-05-31T14:53:34.537" v="24679" actId="207"/>
          <ac:grpSpMkLst>
            <pc:docMk/>
            <pc:sldMk cId="2913769530" sldId="336"/>
            <ac:grpSpMk id="47" creationId="{B8548C08-D1E5-81C6-5925-507E6136B5E7}"/>
          </ac:grpSpMkLst>
        </pc:grpChg>
        <pc:grpChg chg="mod">
          <ac:chgData name="Justine Buss" userId="8d5b0085cc57ea0f" providerId="LiveId" clId="{42977CFE-BE18-4BDB-B730-A216D80DCD42}" dt="2024-05-31T14:53:34.537" v="24679" actId="207"/>
          <ac:grpSpMkLst>
            <pc:docMk/>
            <pc:sldMk cId="2913769530" sldId="336"/>
            <ac:grpSpMk id="48" creationId="{87806075-9B83-3A0F-26B2-DB990560FB93}"/>
          </ac:grpSpMkLst>
        </pc:grpChg>
        <pc:picChg chg="add mod">
          <ac:chgData name="Justine Buss" userId="8d5b0085cc57ea0f" providerId="LiveId" clId="{42977CFE-BE18-4BDB-B730-A216D80DCD42}" dt="2024-05-26T22:18:21.206" v="14565"/>
          <ac:picMkLst>
            <pc:docMk/>
            <pc:sldMk cId="2913769530" sldId="336"/>
            <ac:picMk id="6" creationId="{6822B9E2-49D5-8E63-6FEF-4CC290D5CEB0}"/>
          </ac:picMkLst>
        </pc:picChg>
        <pc:picChg chg="mod">
          <ac:chgData name="Justine Buss" userId="8d5b0085cc57ea0f" providerId="LiveId" clId="{42977CFE-BE18-4BDB-B730-A216D80DCD42}" dt="2024-06-02T09:36:45.541" v="24840"/>
          <ac:picMkLst>
            <pc:docMk/>
            <pc:sldMk cId="2913769530" sldId="336"/>
            <ac:picMk id="35" creationId="{F8624E2C-BF3D-F904-EB0A-2C827BE9223D}"/>
          </ac:picMkLst>
        </pc:picChg>
        <pc:picChg chg="mod">
          <ac:chgData name="Justine Buss" userId="8d5b0085cc57ea0f" providerId="LiveId" clId="{42977CFE-BE18-4BDB-B730-A216D80DCD42}" dt="2024-06-02T09:36:41.353" v="24839"/>
          <ac:picMkLst>
            <pc:docMk/>
            <pc:sldMk cId="2913769530" sldId="336"/>
            <ac:picMk id="37" creationId="{11FD8CF4-4DE7-E4CF-B7EF-139F41729C08}"/>
          </ac:picMkLst>
        </pc:picChg>
        <pc:picChg chg="mod">
          <ac:chgData name="Justine Buss" userId="8d5b0085cc57ea0f" providerId="LiveId" clId="{42977CFE-BE18-4BDB-B730-A216D80DCD42}" dt="2024-05-31T14:53:34.537" v="24679" actId="207"/>
          <ac:picMkLst>
            <pc:docMk/>
            <pc:sldMk cId="2913769530" sldId="336"/>
            <ac:picMk id="39" creationId="{0AC78F5C-1A90-8F15-2E02-4A32FF934474}"/>
          </ac:picMkLst>
        </pc:picChg>
        <pc:picChg chg="mod">
          <ac:chgData name="Justine Buss" userId="8d5b0085cc57ea0f" providerId="LiveId" clId="{42977CFE-BE18-4BDB-B730-A216D80DCD42}" dt="2024-05-31T14:50:29.729" v="24657" actId="1076"/>
          <ac:picMkLst>
            <pc:docMk/>
            <pc:sldMk cId="2913769530" sldId="336"/>
            <ac:picMk id="81" creationId="{FF092DA3-F85A-4C36-C469-A80F8F8B8AA0}"/>
          </ac:picMkLst>
        </pc:picChg>
        <pc:picChg chg="del">
          <ac:chgData name="Justine Buss" userId="8d5b0085cc57ea0f" providerId="LiveId" clId="{42977CFE-BE18-4BDB-B730-A216D80DCD42}" dt="2024-05-26T22:18:20.980" v="14564" actId="478"/>
          <ac:picMkLst>
            <pc:docMk/>
            <pc:sldMk cId="2913769530" sldId="336"/>
            <ac:picMk id="86" creationId="{E6926193-E469-AC0B-DDB0-EFA07995D298}"/>
          </ac:picMkLst>
        </pc:picChg>
      </pc:sldChg>
      <pc:sldChg chg="addSp delSp modSp mod">
        <pc:chgData name="Justine Buss" userId="8d5b0085cc57ea0f" providerId="LiveId" clId="{42977CFE-BE18-4BDB-B730-A216D80DCD42}" dt="2024-05-26T22:17:37.900" v="14560"/>
        <pc:sldMkLst>
          <pc:docMk/>
          <pc:sldMk cId="4108715828" sldId="337"/>
        </pc:sldMkLst>
        <pc:spChg chg="mod">
          <ac:chgData name="Justine Buss" userId="8d5b0085cc57ea0f" providerId="LiveId" clId="{42977CFE-BE18-4BDB-B730-A216D80DCD42}" dt="2024-05-22T17:01:36.414" v="2004" actId="255"/>
          <ac:spMkLst>
            <pc:docMk/>
            <pc:sldMk cId="4108715828" sldId="337"/>
            <ac:spMk id="3" creationId="{D6F9F005-21C5-0F4F-B2D5-0D255BDEBA3B}"/>
          </ac:spMkLst>
        </pc:spChg>
        <pc:spChg chg="add mod">
          <ac:chgData name="Justine Buss" userId="8d5b0085cc57ea0f" providerId="LiveId" clId="{42977CFE-BE18-4BDB-B730-A216D80DCD42}" dt="2024-05-22T16:58:31.244" v="1968"/>
          <ac:spMkLst>
            <pc:docMk/>
            <pc:sldMk cId="4108715828" sldId="337"/>
            <ac:spMk id="4" creationId="{B27DE7C4-F27F-5A0A-2DCF-79901E225386}"/>
          </ac:spMkLst>
        </pc:spChg>
        <pc:spChg chg="del">
          <ac:chgData name="Justine Buss" userId="8d5b0085cc57ea0f" providerId="LiveId" clId="{42977CFE-BE18-4BDB-B730-A216D80DCD42}" dt="2024-05-22T16:58:31.034" v="1967" actId="478"/>
          <ac:spMkLst>
            <pc:docMk/>
            <pc:sldMk cId="4108715828" sldId="337"/>
            <ac:spMk id="46" creationId="{CC79ECA9-A8C7-4F89-C43B-2D5EB5103401}"/>
          </ac:spMkLst>
        </pc:spChg>
        <pc:picChg chg="del mod">
          <ac:chgData name="Justine Buss" userId="8d5b0085cc57ea0f" providerId="LiveId" clId="{42977CFE-BE18-4BDB-B730-A216D80DCD42}" dt="2024-05-26T22:17:37.622" v="14559" actId="478"/>
          <ac:picMkLst>
            <pc:docMk/>
            <pc:sldMk cId="4108715828" sldId="337"/>
            <ac:picMk id="6" creationId="{5B014B98-2507-F243-5DEA-E7C35FB6C1D6}"/>
          </ac:picMkLst>
        </pc:picChg>
        <pc:picChg chg="add mod">
          <ac:chgData name="Justine Buss" userId="8d5b0085cc57ea0f" providerId="LiveId" clId="{42977CFE-BE18-4BDB-B730-A216D80DCD42}" dt="2024-05-26T22:17:37.900" v="14560"/>
          <ac:picMkLst>
            <pc:docMk/>
            <pc:sldMk cId="4108715828" sldId="337"/>
            <ac:picMk id="7" creationId="{483F11E7-3029-7C39-8418-A53CEF8BC792}"/>
          </ac:picMkLst>
        </pc:picChg>
      </pc:sldChg>
      <pc:sldChg chg="addSp delSp modSp mod">
        <pc:chgData name="Justine Buss" userId="8d5b0085cc57ea0f" providerId="LiveId" clId="{42977CFE-BE18-4BDB-B730-A216D80DCD42}" dt="2024-05-26T22:18:15.602" v="14563" actId="1076"/>
        <pc:sldMkLst>
          <pc:docMk/>
          <pc:sldMk cId="2871441127" sldId="338"/>
        </pc:sldMkLst>
        <pc:spChg chg="mod">
          <ac:chgData name="Justine Buss" userId="8d5b0085cc57ea0f" providerId="LiveId" clId="{42977CFE-BE18-4BDB-B730-A216D80DCD42}" dt="2024-05-22T17:01:39.823" v="2005" actId="403"/>
          <ac:spMkLst>
            <pc:docMk/>
            <pc:sldMk cId="2871441127" sldId="338"/>
            <ac:spMk id="3" creationId="{D6F9F005-21C5-0F4F-B2D5-0D255BDEBA3B}"/>
          </ac:spMkLst>
        </pc:spChg>
        <pc:spChg chg="add del mod">
          <ac:chgData name="Justine Buss" userId="8d5b0085cc57ea0f" providerId="LiveId" clId="{42977CFE-BE18-4BDB-B730-A216D80DCD42}" dt="2024-05-22T16:58:37.541" v="1971" actId="478"/>
          <ac:spMkLst>
            <pc:docMk/>
            <pc:sldMk cId="2871441127" sldId="338"/>
            <ac:spMk id="4" creationId="{20DB4500-DDF6-E5E4-6D2F-64F2A69D82BE}"/>
          </ac:spMkLst>
        </pc:spChg>
        <pc:spChg chg="add mod">
          <ac:chgData name="Justine Buss" userId="8d5b0085cc57ea0f" providerId="LiveId" clId="{42977CFE-BE18-4BDB-B730-A216D80DCD42}" dt="2024-05-22T16:58:37.769" v="1972"/>
          <ac:spMkLst>
            <pc:docMk/>
            <pc:sldMk cId="2871441127" sldId="338"/>
            <ac:spMk id="5" creationId="{7CCE33B3-6377-679B-4CFF-8EAFB621960E}"/>
          </ac:spMkLst>
        </pc:spChg>
        <pc:spChg chg="del">
          <ac:chgData name="Justine Buss" userId="8d5b0085cc57ea0f" providerId="LiveId" clId="{42977CFE-BE18-4BDB-B730-A216D80DCD42}" dt="2024-05-22T16:58:34.189" v="1969" actId="478"/>
          <ac:spMkLst>
            <pc:docMk/>
            <pc:sldMk cId="2871441127" sldId="338"/>
            <ac:spMk id="16" creationId="{DEC3D785-D54E-2E5B-AA81-D9A979B76916}"/>
          </ac:spMkLst>
        </pc:spChg>
        <pc:picChg chg="mod">
          <ac:chgData name="Justine Buss" userId="8d5b0085cc57ea0f" providerId="LiveId" clId="{42977CFE-BE18-4BDB-B730-A216D80DCD42}" dt="2024-05-26T22:18:15.602" v="14563" actId="1076"/>
          <ac:picMkLst>
            <pc:docMk/>
            <pc:sldMk cId="2871441127" sldId="338"/>
            <ac:picMk id="18" creationId="{3EC119D5-1721-8479-A66C-378A71BF8EA6}"/>
          </ac:picMkLst>
        </pc:picChg>
      </pc:sldChg>
      <pc:sldChg chg="del">
        <pc:chgData name="Justine Buss" userId="8d5b0085cc57ea0f" providerId="LiveId" clId="{42977CFE-BE18-4BDB-B730-A216D80DCD42}" dt="2024-05-22T16:38:12.618" v="1355" actId="2696"/>
        <pc:sldMkLst>
          <pc:docMk/>
          <pc:sldMk cId="2263710281" sldId="339"/>
        </pc:sldMkLst>
      </pc:sldChg>
      <pc:sldChg chg="addSp delSp modSp add del mod">
        <pc:chgData name="Justine Buss" userId="8d5b0085cc57ea0f" providerId="LiveId" clId="{42977CFE-BE18-4BDB-B730-A216D80DCD42}" dt="2024-05-22T20:09:32.481" v="5194" actId="2696"/>
        <pc:sldMkLst>
          <pc:docMk/>
          <pc:sldMk cId="2633882472" sldId="340"/>
        </pc:sldMkLst>
        <pc:spChg chg="add del mod">
          <ac:chgData name="Justine Buss" userId="8d5b0085cc57ea0f" providerId="LiveId" clId="{42977CFE-BE18-4BDB-B730-A216D80DCD42}" dt="2024-05-22T16:50:19.569" v="1694" actId="478"/>
          <ac:spMkLst>
            <pc:docMk/>
            <pc:sldMk cId="2633882472" sldId="340"/>
            <ac:spMk id="3" creationId="{85D7E1B9-880D-FE86-6B8D-163CE332397E}"/>
          </ac:spMkLst>
        </pc:spChg>
        <pc:spChg chg="add mod">
          <ac:chgData name="Justine Buss" userId="8d5b0085cc57ea0f" providerId="LiveId" clId="{42977CFE-BE18-4BDB-B730-A216D80DCD42}" dt="2024-05-22T16:50:19.885" v="1695"/>
          <ac:spMkLst>
            <pc:docMk/>
            <pc:sldMk cId="2633882472" sldId="340"/>
            <ac:spMk id="4" creationId="{2091B460-C148-DF4A-E124-59D79656BD6F}"/>
          </ac:spMkLst>
        </pc:spChg>
        <pc:graphicFrameChg chg="mod">
          <ac:chgData name="Justine Buss" userId="8d5b0085cc57ea0f" providerId="LiveId" clId="{42977CFE-BE18-4BDB-B730-A216D80DCD42}" dt="2024-05-22T15:12:16.721" v="50" actId="207"/>
          <ac:graphicFrameMkLst>
            <pc:docMk/>
            <pc:sldMk cId="2633882472" sldId="340"/>
            <ac:graphicFrameMk id="8" creationId="{74AEEBC9-CC1C-1C7C-D57B-09455C407A74}"/>
          </ac:graphicFrameMkLst>
        </pc:graphicFrameChg>
      </pc:sldChg>
      <pc:sldChg chg="addSp delSp modSp add del mod ord modShow">
        <pc:chgData name="Justine Buss" userId="8d5b0085cc57ea0f" providerId="LiveId" clId="{42977CFE-BE18-4BDB-B730-A216D80DCD42}" dt="2024-05-26T17:11:39.048" v="14292" actId="2696"/>
        <pc:sldMkLst>
          <pc:docMk/>
          <pc:sldMk cId="3312595119" sldId="341"/>
        </pc:sldMkLst>
        <pc:spChg chg="del">
          <ac:chgData name="Justine Buss" userId="8d5b0085cc57ea0f" providerId="LiveId" clId="{42977CFE-BE18-4BDB-B730-A216D80DCD42}" dt="2024-05-22T15:43:03.291" v="316"/>
          <ac:spMkLst>
            <pc:docMk/>
            <pc:sldMk cId="3312595119" sldId="341"/>
            <ac:spMk id="2" creationId="{00000000-0000-0000-0000-000000000000}"/>
          </ac:spMkLst>
        </pc:spChg>
        <pc:spChg chg="mod">
          <ac:chgData name="Justine Buss" userId="8d5b0085cc57ea0f" providerId="LiveId" clId="{42977CFE-BE18-4BDB-B730-A216D80DCD42}" dt="2024-05-22T15:38:40.378" v="315" actId="20577"/>
          <ac:spMkLst>
            <pc:docMk/>
            <pc:sldMk cId="3312595119" sldId="341"/>
            <ac:spMk id="3" creationId="{00000000-0000-0000-0000-000000000000}"/>
          </ac:spMkLst>
        </pc:spChg>
        <pc:spChg chg="add del mod">
          <ac:chgData name="Justine Buss" userId="8d5b0085cc57ea0f" providerId="LiveId" clId="{42977CFE-BE18-4BDB-B730-A216D80DCD42}" dt="2024-05-22T15:43:29.404" v="320"/>
          <ac:spMkLst>
            <pc:docMk/>
            <pc:sldMk cId="3312595119" sldId="341"/>
            <ac:spMk id="7" creationId="{A88331E5-00EB-16B7-594D-E30A5458848D}"/>
          </ac:spMkLst>
        </pc:spChg>
        <pc:spChg chg="add del mod">
          <ac:chgData name="Justine Buss" userId="8d5b0085cc57ea0f" providerId="LiveId" clId="{42977CFE-BE18-4BDB-B730-A216D80DCD42}" dt="2024-05-22T15:50:58.179" v="529" actId="478"/>
          <ac:spMkLst>
            <pc:docMk/>
            <pc:sldMk cId="3312595119" sldId="341"/>
            <ac:spMk id="10" creationId="{F30DAAC0-F4E4-E252-E240-C6C091817954}"/>
          </ac:spMkLst>
        </pc:spChg>
        <pc:spChg chg="add mod">
          <ac:chgData name="Justine Buss" userId="8d5b0085cc57ea0f" providerId="LiveId" clId="{42977CFE-BE18-4BDB-B730-A216D80DCD42}" dt="2024-05-22T16:57:13.725" v="1862" actId="6549"/>
          <ac:spMkLst>
            <pc:docMk/>
            <pc:sldMk cId="3312595119" sldId="341"/>
            <ac:spMk id="11" creationId="{FF75E418-53F9-005A-0318-74C7107E4E95}"/>
          </ac:spMkLst>
        </pc:spChg>
        <pc:picChg chg="add del mod">
          <ac:chgData name="Justine Buss" userId="8d5b0085cc57ea0f" providerId="LiveId" clId="{42977CFE-BE18-4BDB-B730-A216D80DCD42}" dt="2024-05-22T15:43:24.845" v="319" actId="478"/>
          <ac:picMkLst>
            <pc:docMk/>
            <pc:sldMk cId="3312595119" sldId="341"/>
            <ac:picMk id="6" creationId="{99EA2323-19AA-577A-E7A3-EA16A893EC72}"/>
          </ac:picMkLst>
        </pc:picChg>
        <pc:picChg chg="add mod">
          <ac:chgData name="Justine Buss" userId="8d5b0085cc57ea0f" providerId="LiveId" clId="{42977CFE-BE18-4BDB-B730-A216D80DCD42}" dt="2024-05-22T15:50:41.674" v="525" actId="1076"/>
          <ac:picMkLst>
            <pc:docMk/>
            <pc:sldMk cId="3312595119" sldId="341"/>
            <ac:picMk id="9" creationId="{3F0CB4FA-E8FC-D2B9-A42E-817668452379}"/>
          </ac:picMkLst>
        </pc:picChg>
      </pc:sldChg>
      <pc:sldChg chg="del">
        <pc:chgData name="Justine Buss" userId="8d5b0085cc57ea0f" providerId="LiveId" clId="{42977CFE-BE18-4BDB-B730-A216D80DCD42}" dt="2024-05-22T17:42:28.010" v="3496" actId="2696"/>
        <pc:sldMkLst>
          <pc:docMk/>
          <pc:sldMk cId="767764052" sldId="342"/>
        </pc:sldMkLst>
      </pc:sldChg>
      <pc:sldChg chg="del">
        <pc:chgData name="Justine Buss" userId="8d5b0085cc57ea0f" providerId="LiveId" clId="{42977CFE-BE18-4BDB-B730-A216D80DCD42}" dt="2024-05-22T17:44:12.743" v="3553" actId="2696"/>
        <pc:sldMkLst>
          <pc:docMk/>
          <pc:sldMk cId="3882034523" sldId="343"/>
        </pc:sldMkLst>
      </pc:sldChg>
      <pc:sldChg chg="delSp del mod ord modShow">
        <pc:chgData name="Justine Buss" userId="8d5b0085cc57ea0f" providerId="LiveId" clId="{42977CFE-BE18-4BDB-B730-A216D80DCD42}" dt="2024-05-30T19:11:21.325" v="21920" actId="2696"/>
        <pc:sldMkLst>
          <pc:docMk/>
          <pc:sldMk cId="0" sldId="344"/>
        </pc:sldMkLst>
        <pc:spChg chg="del">
          <ac:chgData name="Justine Buss" userId="8d5b0085cc57ea0f" providerId="LiveId" clId="{42977CFE-BE18-4BDB-B730-A216D80DCD42}" dt="2024-05-30T18:36:39.034" v="21424" actId="478"/>
          <ac:spMkLst>
            <pc:docMk/>
            <pc:sldMk cId="0" sldId="344"/>
            <ac:spMk id="5" creationId="{FB7D603E-6DD6-29AA-885D-4CBC50AAF72D}"/>
          </ac:spMkLst>
        </pc:spChg>
      </pc:sldChg>
      <pc:sldChg chg="del mod modShow">
        <pc:chgData name="Justine Buss" userId="8d5b0085cc57ea0f" providerId="LiveId" clId="{42977CFE-BE18-4BDB-B730-A216D80DCD42}" dt="2024-05-26T13:22:56.897" v="12016" actId="2696"/>
        <pc:sldMkLst>
          <pc:docMk/>
          <pc:sldMk cId="0" sldId="345"/>
        </pc:sldMkLst>
      </pc:sldChg>
      <pc:sldChg chg="addSp modSp add del ord">
        <pc:chgData name="Justine Buss" userId="8d5b0085cc57ea0f" providerId="LiveId" clId="{42977CFE-BE18-4BDB-B730-A216D80DCD42}" dt="2024-05-22T20:10:00.903" v="5200" actId="2696"/>
        <pc:sldMkLst>
          <pc:docMk/>
          <pc:sldMk cId="2977814693" sldId="346"/>
        </pc:sldMkLst>
        <pc:spChg chg="add mod">
          <ac:chgData name="Justine Buss" userId="8d5b0085cc57ea0f" providerId="LiveId" clId="{42977CFE-BE18-4BDB-B730-A216D80DCD42}" dt="2024-05-22T16:58:50.315" v="1975"/>
          <ac:spMkLst>
            <pc:docMk/>
            <pc:sldMk cId="2977814693" sldId="346"/>
            <ac:spMk id="3" creationId="{1F61C7A4-28C2-7344-4D21-FD3C72C304C2}"/>
          </ac:spMkLst>
        </pc:spChg>
        <pc:graphicFrameChg chg="mod">
          <ac:chgData name="Justine Buss" userId="8d5b0085cc57ea0f" providerId="LiveId" clId="{42977CFE-BE18-4BDB-B730-A216D80DCD42}" dt="2024-05-22T16:37:59.626" v="1353"/>
          <ac:graphicFrameMkLst>
            <pc:docMk/>
            <pc:sldMk cId="2977814693" sldId="346"/>
            <ac:graphicFrameMk id="8" creationId="{74AEEBC9-CC1C-1C7C-D57B-09455C407A74}"/>
          </ac:graphicFrameMkLst>
        </pc:graphicFrameChg>
      </pc:sldChg>
      <pc:sldChg chg="addSp delSp modSp add mod ord modTransition modClrScheme modAnim chgLayout">
        <pc:chgData name="Justine Buss" userId="8d5b0085cc57ea0f" providerId="LiveId" clId="{42977CFE-BE18-4BDB-B730-A216D80DCD42}" dt="2024-05-30T23:18:35.920" v="24207"/>
        <pc:sldMkLst>
          <pc:docMk/>
          <pc:sldMk cId="433986197" sldId="347"/>
        </pc:sldMkLst>
        <pc:spChg chg="del mod">
          <ac:chgData name="Justine Buss" userId="8d5b0085cc57ea0f" providerId="LiveId" clId="{42977CFE-BE18-4BDB-B730-A216D80DCD42}" dt="2024-05-22T16:06:16.675" v="1012"/>
          <ac:spMkLst>
            <pc:docMk/>
            <pc:sldMk cId="433986197" sldId="347"/>
            <ac:spMk id="2" creationId="{00000000-0000-0000-0000-000000000000}"/>
          </ac:spMkLst>
        </pc:spChg>
        <pc:spChg chg="del">
          <ac:chgData name="Justine Buss" userId="8d5b0085cc57ea0f" providerId="LiveId" clId="{42977CFE-BE18-4BDB-B730-A216D80DCD42}" dt="2024-05-25T09:11:56.925" v="8589" actId="478"/>
          <ac:spMkLst>
            <pc:docMk/>
            <pc:sldMk cId="433986197" sldId="347"/>
            <ac:spMk id="2" creationId="{D13B8347-917B-75BD-BE65-F76A1CFE8751}"/>
          </ac:spMkLst>
        </pc:spChg>
        <pc:spChg chg="mod ord">
          <ac:chgData name="Justine Buss" userId="8d5b0085cc57ea0f" providerId="LiveId" clId="{42977CFE-BE18-4BDB-B730-A216D80DCD42}" dt="2024-05-25T09:11:17.038" v="8583" actId="700"/>
          <ac:spMkLst>
            <pc:docMk/>
            <pc:sldMk cId="433986197" sldId="347"/>
            <ac:spMk id="3" creationId="{00000000-0000-0000-0000-000000000000}"/>
          </ac:spMkLst>
        </pc:spChg>
        <pc:spChg chg="mod ord">
          <ac:chgData name="Justine Buss" userId="8d5b0085cc57ea0f" providerId="LiveId" clId="{42977CFE-BE18-4BDB-B730-A216D80DCD42}" dt="2024-05-25T09:11:17.038" v="8583" actId="700"/>
          <ac:spMkLst>
            <pc:docMk/>
            <pc:sldMk cId="433986197" sldId="347"/>
            <ac:spMk id="4" creationId="{00000000-0000-0000-0000-000000000000}"/>
          </ac:spMkLst>
        </pc:spChg>
        <pc:spChg chg="add del mod">
          <ac:chgData name="Justine Buss" userId="8d5b0085cc57ea0f" providerId="LiveId" clId="{42977CFE-BE18-4BDB-B730-A216D80DCD42}" dt="2024-05-25T09:11:26.592" v="8584"/>
          <ac:spMkLst>
            <pc:docMk/>
            <pc:sldMk cId="433986197" sldId="347"/>
            <ac:spMk id="5" creationId="{ED70B4BF-7842-2FC0-4087-1DCA42C8150B}"/>
          </ac:spMkLst>
        </pc:spChg>
        <pc:spChg chg="add mod">
          <ac:chgData name="Justine Buss" userId="8d5b0085cc57ea0f" providerId="LiveId" clId="{42977CFE-BE18-4BDB-B730-A216D80DCD42}" dt="2024-05-26T22:29:41.852" v="14628" actId="20577"/>
          <ac:spMkLst>
            <pc:docMk/>
            <pc:sldMk cId="433986197" sldId="347"/>
            <ac:spMk id="7" creationId="{D551B016-9426-C39D-44C8-8F4711CA39BC}"/>
          </ac:spMkLst>
        </pc:spChg>
        <pc:spChg chg="add mod">
          <ac:chgData name="Justine Buss" userId="8d5b0085cc57ea0f" providerId="LiveId" clId="{42977CFE-BE18-4BDB-B730-A216D80DCD42}" dt="2024-05-26T22:38:11.066" v="14686" actId="14100"/>
          <ac:spMkLst>
            <pc:docMk/>
            <pc:sldMk cId="433986197" sldId="347"/>
            <ac:spMk id="14" creationId="{DAEF8E9E-4449-54AB-2807-8BC69F0566B1}"/>
          </ac:spMkLst>
        </pc:spChg>
        <pc:spChg chg="add del mod">
          <ac:chgData name="Justine Buss" userId="8d5b0085cc57ea0f" providerId="LiveId" clId="{42977CFE-BE18-4BDB-B730-A216D80DCD42}" dt="2024-05-25T09:22:14.452" v="8646" actId="478"/>
          <ac:spMkLst>
            <pc:docMk/>
            <pc:sldMk cId="433986197" sldId="347"/>
            <ac:spMk id="15" creationId="{DD0FF39A-FAF3-F062-2E25-696EEF2331AC}"/>
          </ac:spMkLst>
        </pc:spChg>
        <pc:picChg chg="add del mod ord">
          <ac:chgData name="Justine Buss" userId="8d5b0085cc57ea0f" providerId="LiveId" clId="{42977CFE-BE18-4BDB-B730-A216D80DCD42}" dt="2024-05-25T09:11:08.068" v="8581" actId="478"/>
          <ac:picMkLst>
            <pc:docMk/>
            <pc:sldMk cId="433986197" sldId="347"/>
            <ac:picMk id="6" creationId="{2E28F308-A7A5-DD83-00DE-4A80A4ADF623}"/>
          </ac:picMkLst>
        </pc:picChg>
        <pc:picChg chg="add mod">
          <ac:chgData name="Justine Buss" userId="8d5b0085cc57ea0f" providerId="LiveId" clId="{42977CFE-BE18-4BDB-B730-A216D80DCD42}" dt="2024-05-26T22:37:56.130" v="14681" actId="167"/>
          <ac:picMkLst>
            <pc:docMk/>
            <pc:sldMk cId="433986197" sldId="347"/>
            <ac:picMk id="9" creationId="{95B51F09-E5E5-B642-69CE-645ACC99DCBD}"/>
          </ac:picMkLst>
        </pc:picChg>
        <pc:picChg chg="add del mod">
          <ac:chgData name="Justine Buss" userId="8d5b0085cc57ea0f" providerId="LiveId" clId="{42977CFE-BE18-4BDB-B730-A216D80DCD42}" dt="2024-05-25T09:19:50.471" v="8631" actId="478"/>
          <ac:picMkLst>
            <pc:docMk/>
            <pc:sldMk cId="433986197" sldId="347"/>
            <ac:picMk id="11" creationId="{1434D096-6D53-E652-20BC-BD84B7B4EC87}"/>
          </ac:picMkLst>
        </pc:picChg>
        <pc:picChg chg="add mod">
          <ac:chgData name="Justine Buss" userId="8d5b0085cc57ea0f" providerId="LiveId" clId="{42977CFE-BE18-4BDB-B730-A216D80DCD42}" dt="2024-05-25T09:13:46.472" v="8593"/>
          <ac:picMkLst>
            <pc:docMk/>
            <pc:sldMk cId="433986197" sldId="347"/>
            <ac:picMk id="12" creationId="{8538A04E-EBD5-06EC-71A7-C5B738701D82}"/>
          </ac:picMkLst>
        </pc:picChg>
        <pc:picChg chg="add del mod">
          <ac:chgData name="Justine Buss" userId="8d5b0085cc57ea0f" providerId="LiveId" clId="{42977CFE-BE18-4BDB-B730-A216D80DCD42}" dt="2024-05-25T09:14:21.993" v="8600" actId="478"/>
          <ac:picMkLst>
            <pc:docMk/>
            <pc:sldMk cId="433986197" sldId="347"/>
            <ac:picMk id="13" creationId="{62843320-0F1F-25F3-B253-45F693EB1207}"/>
          </ac:picMkLst>
        </pc:picChg>
      </pc:sldChg>
      <pc:sldChg chg="addSp delSp modSp add del mod ord addAnim delAnim modAnim">
        <pc:chgData name="Justine Buss" userId="8d5b0085cc57ea0f" providerId="LiveId" clId="{42977CFE-BE18-4BDB-B730-A216D80DCD42}" dt="2024-05-25T09:15:09.781" v="8602" actId="2696"/>
        <pc:sldMkLst>
          <pc:docMk/>
          <pc:sldMk cId="2630149527" sldId="348"/>
        </pc:sldMkLst>
        <pc:spChg chg="mod">
          <ac:chgData name="Justine Buss" userId="8d5b0085cc57ea0f" providerId="LiveId" clId="{42977CFE-BE18-4BDB-B730-A216D80DCD42}" dt="2024-05-22T16:12:00.479" v="1086" actId="20577"/>
          <ac:spMkLst>
            <pc:docMk/>
            <pc:sldMk cId="2630149527" sldId="348"/>
            <ac:spMk id="3" creationId="{D6F9F005-21C5-0F4F-B2D5-0D255BDEBA3B}"/>
          </ac:spMkLst>
        </pc:spChg>
        <pc:spChg chg="add del mod">
          <ac:chgData name="Justine Buss" userId="8d5b0085cc57ea0f" providerId="LiveId" clId="{42977CFE-BE18-4BDB-B730-A216D80DCD42}" dt="2024-05-22T16:07:39.407" v="1024" actId="478"/>
          <ac:spMkLst>
            <pc:docMk/>
            <pc:sldMk cId="2630149527" sldId="348"/>
            <ac:spMk id="4" creationId="{0AAC4EAF-99F6-CE69-8C81-3FC1A3BC0100}"/>
          </ac:spMkLst>
        </pc:spChg>
        <pc:spChg chg="del">
          <ac:chgData name="Justine Buss" userId="8d5b0085cc57ea0f" providerId="LiveId" clId="{42977CFE-BE18-4BDB-B730-A216D80DCD42}" dt="2024-05-22T16:17:21.376" v="1154" actId="478"/>
          <ac:spMkLst>
            <pc:docMk/>
            <pc:sldMk cId="2630149527" sldId="348"/>
            <ac:spMk id="5" creationId="{BCBCE449-D5C8-AF99-8DF8-8D3577DD2C93}"/>
          </ac:spMkLst>
        </pc:spChg>
        <pc:spChg chg="add mod">
          <ac:chgData name="Justine Buss" userId="8d5b0085cc57ea0f" providerId="LiveId" clId="{42977CFE-BE18-4BDB-B730-A216D80DCD42}" dt="2024-05-22T16:26:58.042" v="1222" actId="1076"/>
          <ac:spMkLst>
            <pc:docMk/>
            <pc:sldMk cId="2630149527" sldId="348"/>
            <ac:spMk id="6" creationId="{251E7A03-821B-5B84-958A-F29BEEB798AB}"/>
          </ac:spMkLst>
        </pc:spChg>
        <pc:spChg chg="add del mod">
          <ac:chgData name="Justine Buss" userId="8d5b0085cc57ea0f" providerId="LiveId" clId="{42977CFE-BE18-4BDB-B730-A216D80DCD42}" dt="2024-05-22T16:18:30.051" v="1169" actId="478"/>
          <ac:spMkLst>
            <pc:docMk/>
            <pc:sldMk cId="2630149527" sldId="348"/>
            <ac:spMk id="7" creationId="{5B02F56E-7A63-A3AA-1F40-E0CA1BE79449}"/>
          </ac:spMkLst>
        </pc:spChg>
        <pc:spChg chg="mod">
          <ac:chgData name="Justine Buss" userId="8d5b0085cc57ea0f" providerId="LiveId" clId="{42977CFE-BE18-4BDB-B730-A216D80DCD42}" dt="2024-05-22T16:26:58.042" v="1222" actId="1076"/>
          <ac:spMkLst>
            <pc:docMk/>
            <pc:sldMk cId="2630149527" sldId="348"/>
            <ac:spMk id="8" creationId="{379E01FF-7FD4-6F81-C953-4F08FEBEF922}"/>
          </ac:spMkLst>
        </pc:spChg>
        <pc:spChg chg="add mod">
          <ac:chgData name="Justine Buss" userId="8d5b0085cc57ea0f" providerId="LiveId" clId="{42977CFE-BE18-4BDB-B730-A216D80DCD42}" dt="2024-05-22T16:26:58.042" v="1222" actId="1076"/>
          <ac:spMkLst>
            <pc:docMk/>
            <pc:sldMk cId="2630149527" sldId="348"/>
            <ac:spMk id="9" creationId="{D33930C6-93F6-0234-0569-70301AD51547}"/>
          </ac:spMkLst>
        </pc:spChg>
        <pc:spChg chg="add del mod">
          <ac:chgData name="Justine Buss" userId="8d5b0085cc57ea0f" providerId="LiveId" clId="{42977CFE-BE18-4BDB-B730-A216D80DCD42}" dt="2024-05-22T16:22:25.852" v="1184" actId="478"/>
          <ac:spMkLst>
            <pc:docMk/>
            <pc:sldMk cId="2630149527" sldId="348"/>
            <ac:spMk id="10" creationId="{4C5B6594-F9AB-9D71-1879-038793B8D873}"/>
          </ac:spMkLst>
        </pc:spChg>
        <pc:spChg chg="mod">
          <ac:chgData name="Justine Buss" userId="8d5b0085cc57ea0f" providerId="LiveId" clId="{42977CFE-BE18-4BDB-B730-A216D80DCD42}" dt="2024-05-22T16:26:58.042" v="1222" actId="1076"/>
          <ac:spMkLst>
            <pc:docMk/>
            <pc:sldMk cId="2630149527" sldId="348"/>
            <ac:spMk id="11" creationId="{B7257882-CC04-2C9C-2C17-2EF9F55685CE}"/>
          </ac:spMkLst>
        </pc:spChg>
        <pc:spChg chg="add mod">
          <ac:chgData name="Justine Buss" userId="8d5b0085cc57ea0f" providerId="LiveId" clId="{42977CFE-BE18-4BDB-B730-A216D80DCD42}" dt="2024-05-22T16:26:58.042" v="1222" actId="1076"/>
          <ac:spMkLst>
            <pc:docMk/>
            <pc:sldMk cId="2630149527" sldId="348"/>
            <ac:spMk id="12" creationId="{8C244F2F-4C0A-6255-1FA6-D6F8903D16D5}"/>
          </ac:spMkLst>
        </pc:spChg>
        <pc:spChg chg="del">
          <ac:chgData name="Justine Buss" userId="8d5b0085cc57ea0f" providerId="LiveId" clId="{42977CFE-BE18-4BDB-B730-A216D80DCD42}" dt="2024-05-22T16:13:36.427" v="1122" actId="478"/>
          <ac:spMkLst>
            <pc:docMk/>
            <pc:sldMk cId="2630149527" sldId="348"/>
            <ac:spMk id="13" creationId="{015EF538-3791-2DEC-63FB-E36A045F4604}"/>
          </ac:spMkLst>
        </pc:spChg>
        <pc:spChg chg="mod">
          <ac:chgData name="Justine Buss" userId="8d5b0085cc57ea0f" providerId="LiveId" clId="{42977CFE-BE18-4BDB-B730-A216D80DCD42}" dt="2024-05-22T16:26:58.042" v="1222" actId="1076"/>
          <ac:spMkLst>
            <pc:docMk/>
            <pc:sldMk cId="2630149527" sldId="348"/>
            <ac:spMk id="14" creationId="{49CBBA88-AF20-4346-A725-95BFF227DACC}"/>
          </ac:spMkLst>
        </pc:spChg>
        <pc:spChg chg="del">
          <ac:chgData name="Justine Buss" userId="8d5b0085cc57ea0f" providerId="LiveId" clId="{42977CFE-BE18-4BDB-B730-A216D80DCD42}" dt="2024-05-22T16:13:29.280" v="1115" actId="478"/>
          <ac:spMkLst>
            <pc:docMk/>
            <pc:sldMk cId="2630149527" sldId="348"/>
            <ac:spMk id="15" creationId="{77C65E85-2621-2AD3-7423-C9981530AEDE}"/>
          </ac:spMkLst>
        </pc:spChg>
        <pc:spChg chg="del">
          <ac:chgData name="Justine Buss" userId="8d5b0085cc57ea0f" providerId="LiveId" clId="{42977CFE-BE18-4BDB-B730-A216D80DCD42}" dt="2024-05-22T16:13:30.148" v="1116" actId="478"/>
          <ac:spMkLst>
            <pc:docMk/>
            <pc:sldMk cId="2630149527" sldId="348"/>
            <ac:spMk id="16" creationId="{76678E79-5645-92F9-652E-B55DA38B5655}"/>
          </ac:spMkLst>
        </pc:spChg>
        <pc:spChg chg="del mod">
          <ac:chgData name="Justine Buss" userId="8d5b0085cc57ea0f" providerId="LiveId" clId="{42977CFE-BE18-4BDB-B730-A216D80DCD42}" dt="2024-05-22T16:13:31.466" v="1118" actId="478"/>
          <ac:spMkLst>
            <pc:docMk/>
            <pc:sldMk cId="2630149527" sldId="348"/>
            <ac:spMk id="17" creationId="{A7EC0AC1-EB24-73ED-BAE2-020C50C0B90F}"/>
          </ac:spMkLst>
        </pc:spChg>
        <pc:spChg chg="del">
          <ac:chgData name="Justine Buss" userId="8d5b0085cc57ea0f" providerId="LiveId" clId="{42977CFE-BE18-4BDB-B730-A216D80DCD42}" dt="2024-05-22T16:13:32.734" v="1120" actId="478"/>
          <ac:spMkLst>
            <pc:docMk/>
            <pc:sldMk cId="2630149527" sldId="348"/>
            <ac:spMk id="18" creationId="{3BD2025C-0CCD-7B6A-6203-56EFF31EBDAB}"/>
          </ac:spMkLst>
        </pc:spChg>
        <pc:spChg chg="del">
          <ac:chgData name="Justine Buss" userId="8d5b0085cc57ea0f" providerId="LiveId" clId="{42977CFE-BE18-4BDB-B730-A216D80DCD42}" dt="2024-05-22T16:13:34.134" v="1121" actId="478"/>
          <ac:spMkLst>
            <pc:docMk/>
            <pc:sldMk cId="2630149527" sldId="348"/>
            <ac:spMk id="19" creationId="{789DB86F-E8D8-F288-8F28-6E263927C660}"/>
          </ac:spMkLst>
        </pc:spChg>
        <pc:spChg chg="del">
          <ac:chgData name="Justine Buss" userId="8d5b0085cc57ea0f" providerId="LiveId" clId="{42977CFE-BE18-4BDB-B730-A216D80DCD42}" dt="2024-05-22T16:57:40.184" v="1913" actId="478"/>
          <ac:spMkLst>
            <pc:docMk/>
            <pc:sldMk cId="2630149527" sldId="348"/>
            <ac:spMk id="22" creationId="{5AE97581-6DED-07F0-2380-59A8AB583175}"/>
          </ac:spMkLst>
        </pc:spChg>
        <pc:spChg chg="del mod">
          <ac:chgData name="Justine Buss" userId="8d5b0085cc57ea0f" providerId="LiveId" clId="{42977CFE-BE18-4BDB-B730-A216D80DCD42}" dt="2024-05-22T16:07:38.013" v="1023" actId="478"/>
          <ac:spMkLst>
            <pc:docMk/>
            <pc:sldMk cId="2630149527" sldId="348"/>
            <ac:spMk id="29" creationId="{51BB653C-53A8-2AEA-983B-8912D5C61396}"/>
          </ac:spMkLst>
        </pc:spChg>
        <pc:spChg chg="add mod">
          <ac:chgData name="Justine Buss" userId="8d5b0085cc57ea0f" providerId="LiveId" clId="{42977CFE-BE18-4BDB-B730-A216D80DCD42}" dt="2024-05-22T16:57:40.438" v="1914"/>
          <ac:spMkLst>
            <pc:docMk/>
            <pc:sldMk cId="2630149527" sldId="348"/>
            <ac:spMk id="30" creationId="{5E1D1AC8-475C-9C0D-770F-5C42D97D85E7}"/>
          </ac:spMkLst>
        </pc:spChg>
        <pc:spChg chg="del">
          <ac:chgData name="Justine Buss" userId="8d5b0085cc57ea0f" providerId="LiveId" clId="{42977CFE-BE18-4BDB-B730-A216D80DCD42}" dt="2024-05-22T16:07:33.545" v="1019" actId="478"/>
          <ac:spMkLst>
            <pc:docMk/>
            <pc:sldMk cId="2630149527" sldId="348"/>
            <ac:spMk id="31" creationId="{D680DB2A-B0E0-1557-425C-1A4149BA4A7D}"/>
          </ac:spMkLst>
        </pc:spChg>
        <pc:spChg chg="del">
          <ac:chgData name="Justine Buss" userId="8d5b0085cc57ea0f" providerId="LiveId" clId="{42977CFE-BE18-4BDB-B730-A216D80DCD42}" dt="2024-05-22T16:07:35.673" v="1020" actId="478"/>
          <ac:spMkLst>
            <pc:docMk/>
            <pc:sldMk cId="2630149527" sldId="348"/>
            <ac:spMk id="32" creationId="{2C682B9B-55B7-94C8-B206-9C746EDD77FA}"/>
          </ac:spMkLst>
        </pc:spChg>
        <pc:spChg chg="del">
          <ac:chgData name="Justine Buss" userId="8d5b0085cc57ea0f" providerId="LiveId" clId="{42977CFE-BE18-4BDB-B730-A216D80DCD42}" dt="2024-05-22T16:07:36.422" v="1021" actId="478"/>
          <ac:spMkLst>
            <pc:docMk/>
            <pc:sldMk cId="2630149527" sldId="348"/>
            <ac:spMk id="33" creationId="{4DA9DA3C-5078-1D7B-343B-C848CDE8C55B}"/>
          </ac:spMkLst>
        </pc:spChg>
        <pc:spChg chg="mod">
          <ac:chgData name="Justine Buss" userId="8d5b0085cc57ea0f" providerId="LiveId" clId="{42977CFE-BE18-4BDB-B730-A216D80DCD42}" dt="2024-05-22T16:26:58.042" v="1222" actId="1076"/>
          <ac:spMkLst>
            <pc:docMk/>
            <pc:sldMk cId="2630149527" sldId="348"/>
            <ac:spMk id="52" creationId="{B8318139-5F58-59AD-B87C-8FE6E7E977F1}"/>
          </ac:spMkLst>
        </pc:spChg>
        <pc:spChg chg="mod">
          <ac:chgData name="Justine Buss" userId="8d5b0085cc57ea0f" providerId="LiveId" clId="{42977CFE-BE18-4BDB-B730-A216D80DCD42}" dt="2024-05-22T16:26:58.042" v="1222" actId="1076"/>
          <ac:spMkLst>
            <pc:docMk/>
            <pc:sldMk cId="2630149527" sldId="348"/>
            <ac:spMk id="53" creationId="{A4E97D73-3829-C338-72D2-BC6B95F56CF4}"/>
          </ac:spMkLst>
        </pc:spChg>
        <pc:cxnChg chg="add mod">
          <ac:chgData name="Justine Buss" userId="8d5b0085cc57ea0f" providerId="LiveId" clId="{42977CFE-BE18-4BDB-B730-A216D80DCD42}" dt="2024-05-22T16:26:58.042" v="1222" actId="1076"/>
          <ac:cxnSpMkLst>
            <pc:docMk/>
            <pc:sldMk cId="2630149527" sldId="348"/>
            <ac:cxnSpMk id="20" creationId="{85D4A289-69AE-095A-3191-57183700A37C}"/>
          </ac:cxnSpMkLst>
        </pc:cxnChg>
        <pc:cxnChg chg="add del">
          <ac:chgData name="Justine Buss" userId="8d5b0085cc57ea0f" providerId="LiveId" clId="{42977CFE-BE18-4BDB-B730-A216D80DCD42}" dt="2024-05-22T16:25:20.224" v="1213" actId="478"/>
          <ac:cxnSpMkLst>
            <pc:docMk/>
            <pc:sldMk cId="2630149527" sldId="348"/>
            <ac:cxnSpMk id="25" creationId="{7C2C246E-A324-EE21-660A-947A0E9593FF}"/>
          </ac:cxnSpMkLst>
        </pc:cxnChg>
        <pc:cxnChg chg="del">
          <ac:chgData name="Justine Buss" userId="8d5b0085cc57ea0f" providerId="LiveId" clId="{42977CFE-BE18-4BDB-B730-A216D80DCD42}" dt="2024-05-22T16:16:49.229" v="1149" actId="478"/>
          <ac:cxnSpMkLst>
            <pc:docMk/>
            <pc:sldMk cId="2630149527" sldId="348"/>
            <ac:cxnSpMk id="37" creationId="{88881284-D652-DE98-A5D5-EB155683FBB8}"/>
          </ac:cxnSpMkLst>
        </pc:cxnChg>
        <pc:cxnChg chg="del">
          <ac:chgData name="Justine Buss" userId="8d5b0085cc57ea0f" providerId="LiveId" clId="{42977CFE-BE18-4BDB-B730-A216D80DCD42}" dt="2024-05-22T16:13:31.950" v="1119" actId="478"/>
          <ac:cxnSpMkLst>
            <pc:docMk/>
            <pc:sldMk cId="2630149527" sldId="348"/>
            <ac:cxnSpMk id="46" creationId="{41677D78-61A0-C7F9-DC74-CDDDF7A6F5E7}"/>
          </ac:cxnSpMkLst>
        </pc:cxnChg>
      </pc:sldChg>
      <pc:sldChg chg="addSp delSp modSp add del mod modAnim">
        <pc:chgData name="Justine Buss" userId="8d5b0085cc57ea0f" providerId="LiveId" clId="{42977CFE-BE18-4BDB-B730-A216D80DCD42}" dt="2024-05-25T09:15:28" v="8603" actId="2696"/>
        <pc:sldMkLst>
          <pc:docMk/>
          <pc:sldMk cId="2934512034" sldId="349"/>
        </pc:sldMkLst>
        <pc:spChg chg="mod">
          <ac:chgData name="Justine Buss" userId="8d5b0085cc57ea0f" providerId="LiveId" clId="{42977CFE-BE18-4BDB-B730-A216D80DCD42}" dt="2024-05-22T17:01:10.982" v="1998" actId="403"/>
          <ac:spMkLst>
            <pc:docMk/>
            <pc:sldMk cId="2934512034" sldId="349"/>
            <ac:spMk id="3" creationId="{D6F9F005-21C5-0F4F-B2D5-0D255BDEBA3B}"/>
          </ac:spMkLst>
        </pc:spChg>
        <pc:spChg chg="add del mod">
          <ac:chgData name="Justine Buss" userId="8d5b0085cc57ea0f" providerId="LiveId" clId="{42977CFE-BE18-4BDB-B730-A216D80DCD42}" dt="2024-05-22T16:29:54.360" v="1262" actId="478"/>
          <ac:spMkLst>
            <pc:docMk/>
            <pc:sldMk cId="2934512034" sldId="349"/>
            <ac:spMk id="4" creationId="{1D089D7B-F16D-5128-40ED-43FEC71DC170}"/>
          </ac:spMkLst>
        </pc:spChg>
        <pc:spChg chg="add mod">
          <ac:chgData name="Justine Buss" userId="8d5b0085cc57ea0f" providerId="LiveId" clId="{42977CFE-BE18-4BDB-B730-A216D80DCD42}" dt="2024-05-22T16:58:19.584" v="1962" actId="6549"/>
          <ac:spMkLst>
            <pc:docMk/>
            <pc:sldMk cId="2934512034" sldId="349"/>
            <ac:spMk id="6" creationId="{71F67C1E-A4F4-1175-5F59-522DE846236C}"/>
          </ac:spMkLst>
        </pc:spChg>
        <pc:spChg chg="del">
          <ac:chgData name="Justine Buss" userId="8d5b0085cc57ea0f" providerId="LiveId" clId="{42977CFE-BE18-4BDB-B730-A216D80DCD42}" dt="2024-05-22T16:58:10.245" v="1929" actId="478"/>
          <ac:spMkLst>
            <pc:docMk/>
            <pc:sldMk cId="2934512034" sldId="349"/>
            <ac:spMk id="22" creationId="{5AE97581-6DED-07F0-2380-59A8AB583175}"/>
          </ac:spMkLst>
        </pc:spChg>
        <pc:spChg chg="del">
          <ac:chgData name="Justine Buss" userId="8d5b0085cc57ea0f" providerId="LiveId" clId="{42977CFE-BE18-4BDB-B730-A216D80DCD42}" dt="2024-05-22T16:29:52.629" v="1261" actId="478"/>
          <ac:spMkLst>
            <pc:docMk/>
            <pc:sldMk cId="2934512034" sldId="349"/>
            <ac:spMk id="29" creationId="{51BB653C-53A8-2AEA-983B-8912D5C61396}"/>
          </ac:spMkLst>
        </pc:spChg>
        <pc:spChg chg="del">
          <ac:chgData name="Justine Buss" userId="8d5b0085cc57ea0f" providerId="LiveId" clId="{42977CFE-BE18-4BDB-B730-A216D80DCD42}" dt="2024-05-22T16:29:48.588" v="1258" actId="478"/>
          <ac:spMkLst>
            <pc:docMk/>
            <pc:sldMk cId="2934512034" sldId="349"/>
            <ac:spMk id="31" creationId="{D680DB2A-B0E0-1557-425C-1A4149BA4A7D}"/>
          </ac:spMkLst>
        </pc:spChg>
        <pc:spChg chg="del">
          <ac:chgData name="Justine Buss" userId="8d5b0085cc57ea0f" providerId="LiveId" clId="{42977CFE-BE18-4BDB-B730-A216D80DCD42}" dt="2024-05-22T16:29:51.145" v="1259" actId="478"/>
          <ac:spMkLst>
            <pc:docMk/>
            <pc:sldMk cId="2934512034" sldId="349"/>
            <ac:spMk id="32" creationId="{2C682B9B-55B7-94C8-B206-9C746EDD77FA}"/>
          </ac:spMkLst>
        </pc:spChg>
        <pc:spChg chg="del">
          <ac:chgData name="Justine Buss" userId="8d5b0085cc57ea0f" providerId="LiveId" clId="{42977CFE-BE18-4BDB-B730-A216D80DCD42}" dt="2024-05-22T16:29:51.917" v="1260" actId="478"/>
          <ac:spMkLst>
            <pc:docMk/>
            <pc:sldMk cId="2934512034" sldId="349"/>
            <ac:spMk id="33" creationId="{4DA9DA3C-5078-1D7B-343B-C848CDE8C55B}"/>
          </ac:spMkLst>
        </pc:spChg>
      </pc:sldChg>
      <pc:sldChg chg="addSp delSp modSp add del mod delAnim chgLayout">
        <pc:chgData name="Justine Buss" userId="8d5b0085cc57ea0f" providerId="LiveId" clId="{42977CFE-BE18-4BDB-B730-A216D80DCD42}" dt="2024-05-22T19:18:18.258" v="3617" actId="2696"/>
        <pc:sldMkLst>
          <pc:docMk/>
          <pc:sldMk cId="3816872293" sldId="350"/>
        </pc:sldMkLst>
        <pc:spChg chg="mod ord">
          <ac:chgData name="Justine Buss" userId="8d5b0085cc57ea0f" providerId="LiveId" clId="{42977CFE-BE18-4BDB-B730-A216D80DCD42}" dt="2024-05-22T16:33:31.570" v="1293" actId="700"/>
          <ac:spMkLst>
            <pc:docMk/>
            <pc:sldMk cId="3816872293" sldId="350"/>
            <ac:spMk id="2" creationId="{4A9F4DC9-9D3C-044E-95BB-2069769C7BB9}"/>
          </ac:spMkLst>
        </pc:spChg>
        <pc:spChg chg="mod ord">
          <ac:chgData name="Justine Buss" userId="8d5b0085cc57ea0f" providerId="LiveId" clId="{42977CFE-BE18-4BDB-B730-A216D80DCD42}" dt="2024-05-22T17:03:21.984" v="2054" actId="20577"/>
          <ac:spMkLst>
            <pc:docMk/>
            <pc:sldMk cId="3816872293" sldId="350"/>
            <ac:spMk id="3" creationId="{D6F9F005-21C5-0F4F-B2D5-0D255BDEBA3B}"/>
          </ac:spMkLst>
        </pc:spChg>
        <pc:spChg chg="del">
          <ac:chgData name="Justine Buss" userId="8d5b0085cc57ea0f" providerId="LiveId" clId="{42977CFE-BE18-4BDB-B730-A216D80DCD42}" dt="2024-05-22T16:32:03.696" v="1268" actId="478"/>
          <ac:spMkLst>
            <pc:docMk/>
            <pc:sldMk cId="3816872293" sldId="350"/>
            <ac:spMk id="6" creationId="{251E7A03-821B-5B84-958A-F29BEEB798AB}"/>
          </ac:spMkLst>
        </pc:spChg>
        <pc:spChg chg="add mod ord">
          <ac:chgData name="Justine Buss" userId="8d5b0085cc57ea0f" providerId="LiveId" clId="{42977CFE-BE18-4BDB-B730-A216D80DCD42}" dt="2024-05-22T16:33:31.570" v="1293" actId="700"/>
          <ac:spMkLst>
            <pc:docMk/>
            <pc:sldMk cId="3816872293" sldId="350"/>
            <ac:spMk id="7" creationId="{EFB410DA-124C-F58B-4CBC-DC0EFD7A4F2A}"/>
          </ac:spMkLst>
        </pc:spChg>
        <pc:spChg chg="del">
          <ac:chgData name="Justine Buss" userId="8d5b0085cc57ea0f" providerId="LiveId" clId="{42977CFE-BE18-4BDB-B730-A216D80DCD42}" dt="2024-05-22T16:32:03.696" v="1268" actId="478"/>
          <ac:spMkLst>
            <pc:docMk/>
            <pc:sldMk cId="3816872293" sldId="350"/>
            <ac:spMk id="8" creationId="{379E01FF-7FD4-6F81-C953-4F08FEBEF922}"/>
          </ac:spMkLst>
        </pc:spChg>
        <pc:spChg chg="del">
          <ac:chgData name="Justine Buss" userId="8d5b0085cc57ea0f" providerId="LiveId" clId="{42977CFE-BE18-4BDB-B730-A216D80DCD42}" dt="2024-05-22T16:32:03.696" v="1268" actId="478"/>
          <ac:spMkLst>
            <pc:docMk/>
            <pc:sldMk cId="3816872293" sldId="350"/>
            <ac:spMk id="9" creationId="{D33930C6-93F6-0234-0569-70301AD51547}"/>
          </ac:spMkLst>
        </pc:spChg>
        <pc:spChg chg="add mod">
          <ac:chgData name="Justine Buss" userId="8d5b0085cc57ea0f" providerId="LiveId" clId="{42977CFE-BE18-4BDB-B730-A216D80DCD42}" dt="2024-05-22T16:57:50.135" v="1919"/>
          <ac:spMkLst>
            <pc:docMk/>
            <pc:sldMk cId="3816872293" sldId="350"/>
            <ac:spMk id="10" creationId="{E689997D-74F1-3D33-AF87-7FAF10D26862}"/>
          </ac:spMkLst>
        </pc:spChg>
        <pc:spChg chg="del">
          <ac:chgData name="Justine Buss" userId="8d5b0085cc57ea0f" providerId="LiveId" clId="{42977CFE-BE18-4BDB-B730-A216D80DCD42}" dt="2024-05-22T16:32:03.696" v="1268" actId="478"/>
          <ac:spMkLst>
            <pc:docMk/>
            <pc:sldMk cId="3816872293" sldId="350"/>
            <ac:spMk id="11" creationId="{B7257882-CC04-2C9C-2C17-2EF9F55685CE}"/>
          </ac:spMkLst>
        </pc:spChg>
        <pc:spChg chg="del">
          <ac:chgData name="Justine Buss" userId="8d5b0085cc57ea0f" providerId="LiveId" clId="{42977CFE-BE18-4BDB-B730-A216D80DCD42}" dt="2024-05-22T16:32:03.696" v="1268" actId="478"/>
          <ac:spMkLst>
            <pc:docMk/>
            <pc:sldMk cId="3816872293" sldId="350"/>
            <ac:spMk id="12" creationId="{8C244F2F-4C0A-6255-1FA6-D6F8903D16D5}"/>
          </ac:spMkLst>
        </pc:spChg>
        <pc:spChg chg="del">
          <ac:chgData name="Justine Buss" userId="8d5b0085cc57ea0f" providerId="LiveId" clId="{42977CFE-BE18-4BDB-B730-A216D80DCD42}" dt="2024-05-22T16:32:03.696" v="1268" actId="478"/>
          <ac:spMkLst>
            <pc:docMk/>
            <pc:sldMk cId="3816872293" sldId="350"/>
            <ac:spMk id="14" creationId="{49CBBA88-AF20-4346-A725-95BFF227DACC}"/>
          </ac:spMkLst>
        </pc:spChg>
        <pc:spChg chg="del mod">
          <ac:chgData name="Justine Buss" userId="8d5b0085cc57ea0f" providerId="LiveId" clId="{42977CFE-BE18-4BDB-B730-A216D80DCD42}" dt="2024-05-22T16:57:49.859" v="1918" actId="478"/>
          <ac:spMkLst>
            <pc:docMk/>
            <pc:sldMk cId="3816872293" sldId="350"/>
            <ac:spMk id="22" creationId="{5AE97581-6DED-07F0-2380-59A8AB583175}"/>
          </ac:spMkLst>
        </pc:spChg>
        <pc:spChg chg="del">
          <ac:chgData name="Justine Buss" userId="8d5b0085cc57ea0f" providerId="LiveId" clId="{42977CFE-BE18-4BDB-B730-A216D80DCD42}" dt="2024-05-22T16:32:03.696" v="1268" actId="478"/>
          <ac:spMkLst>
            <pc:docMk/>
            <pc:sldMk cId="3816872293" sldId="350"/>
            <ac:spMk id="52" creationId="{B8318139-5F58-59AD-B87C-8FE6E7E977F1}"/>
          </ac:spMkLst>
        </pc:spChg>
        <pc:spChg chg="del">
          <ac:chgData name="Justine Buss" userId="8d5b0085cc57ea0f" providerId="LiveId" clId="{42977CFE-BE18-4BDB-B730-A216D80DCD42}" dt="2024-05-22T16:32:03.696" v="1268" actId="478"/>
          <ac:spMkLst>
            <pc:docMk/>
            <pc:sldMk cId="3816872293" sldId="350"/>
            <ac:spMk id="53" creationId="{A4E97D73-3829-C338-72D2-BC6B95F56CF4}"/>
          </ac:spMkLst>
        </pc:spChg>
        <pc:picChg chg="add mod">
          <ac:chgData name="Justine Buss" userId="8d5b0085cc57ea0f" providerId="LiveId" clId="{42977CFE-BE18-4BDB-B730-A216D80DCD42}" dt="2024-05-22T16:29:23.788" v="1256" actId="1076"/>
          <ac:picMkLst>
            <pc:docMk/>
            <pc:sldMk cId="3816872293" sldId="350"/>
            <ac:picMk id="4" creationId="{376BAECE-081E-65E1-2183-5483C8437270}"/>
          </ac:picMkLst>
        </pc:picChg>
        <pc:picChg chg="add mod">
          <ac:chgData name="Justine Buss" userId="8d5b0085cc57ea0f" providerId="LiveId" clId="{42977CFE-BE18-4BDB-B730-A216D80DCD42}" dt="2024-05-22T16:29:23.788" v="1256" actId="1076"/>
          <ac:picMkLst>
            <pc:docMk/>
            <pc:sldMk cId="3816872293" sldId="350"/>
            <ac:picMk id="5" creationId="{8ED82E1A-70B7-599B-3E88-944180F8626A}"/>
          </ac:picMkLst>
        </pc:picChg>
        <pc:picChg chg="del">
          <ac:chgData name="Justine Buss" userId="8d5b0085cc57ea0f" providerId="LiveId" clId="{42977CFE-BE18-4BDB-B730-A216D80DCD42}" dt="2024-05-22T16:28:46.754" v="1250" actId="478"/>
          <ac:picMkLst>
            <pc:docMk/>
            <pc:sldMk cId="3816872293" sldId="350"/>
            <ac:picMk id="35" creationId="{646B1E56-B1AB-E105-6EC9-9E6E51864BD2}"/>
          </ac:picMkLst>
        </pc:picChg>
        <pc:cxnChg chg="del">
          <ac:chgData name="Justine Buss" userId="8d5b0085cc57ea0f" providerId="LiveId" clId="{42977CFE-BE18-4BDB-B730-A216D80DCD42}" dt="2024-05-22T16:32:03.696" v="1268" actId="478"/>
          <ac:cxnSpMkLst>
            <pc:docMk/>
            <pc:sldMk cId="3816872293" sldId="350"/>
            <ac:cxnSpMk id="20" creationId="{85D4A289-69AE-095A-3191-57183700A37C}"/>
          </ac:cxnSpMkLst>
        </pc:cxnChg>
      </pc:sldChg>
      <pc:sldChg chg="addSp delSp modSp add del mod ord modAnim">
        <pc:chgData name="Justine Buss" userId="8d5b0085cc57ea0f" providerId="LiveId" clId="{42977CFE-BE18-4BDB-B730-A216D80DCD42}" dt="2024-05-25T09:15:30.301" v="8604" actId="2696"/>
        <pc:sldMkLst>
          <pc:docMk/>
          <pc:sldMk cId="643093061" sldId="351"/>
        </pc:sldMkLst>
        <pc:spChg chg="mod">
          <ac:chgData name="Justine Buss" userId="8d5b0085cc57ea0f" providerId="LiveId" clId="{42977CFE-BE18-4BDB-B730-A216D80DCD42}" dt="2024-05-22T17:01:28.831" v="2003" actId="255"/>
          <ac:spMkLst>
            <pc:docMk/>
            <pc:sldMk cId="643093061" sldId="351"/>
            <ac:spMk id="3" creationId="{D6F9F005-21C5-0F4F-B2D5-0D255BDEBA3B}"/>
          </ac:spMkLst>
        </pc:spChg>
        <pc:spChg chg="add mod">
          <ac:chgData name="Justine Buss" userId="8d5b0085cc57ea0f" providerId="LiveId" clId="{42977CFE-BE18-4BDB-B730-A216D80DCD42}" dt="2024-05-22T16:58:24.429" v="1964"/>
          <ac:spMkLst>
            <pc:docMk/>
            <pc:sldMk cId="643093061" sldId="351"/>
            <ac:spMk id="4" creationId="{F7D5D172-17A1-8D1E-4047-66EE5E4E2638}"/>
          </ac:spMkLst>
        </pc:spChg>
        <pc:spChg chg="add mod">
          <ac:chgData name="Justine Buss" userId="8d5b0085cc57ea0f" providerId="LiveId" clId="{42977CFE-BE18-4BDB-B730-A216D80DCD42}" dt="2024-05-22T17:12:52.542" v="2225" actId="20577"/>
          <ac:spMkLst>
            <pc:docMk/>
            <pc:sldMk cId="643093061" sldId="351"/>
            <ac:spMk id="6" creationId="{BD31BCBC-826A-4A48-E800-5E103D46A926}"/>
          </ac:spMkLst>
        </pc:spChg>
        <pc:spChg chg="del">
          <ac:chgData name="Justine Buss" userId="8d5b0085cc57ea0f" providerId="LiveId" clId="{42977CFE-BE18-4BDB-B730-A216D80DCD42}" dt="2024-05-22T16:58:24.217" v="1963" actId="478"/>
          <ac:spMkLst>
            <pc:docMk/>
            <pc:sldMk cId="643093061" sldId="351"/>
            <ac:spMk id="22" creationId="{5AE97581-6DED-07F0-2380-59A8AB583175}"/>
          </ac:spMkLst>
        </pc:spChg>
      </pc:sldChg>
      <pc:sldChg chg="addSp delSp modSp add mod modTransition delAnim modAnim modShow modNotesTx">
        <pc:chgData name="Justine Buss" userId="8d5b0085cc57ea0f" providerId="LiveId" clId="{42977CFE-BE18-4BDB-B730-A216D80DCD42}" dt="2024-06-02T22:24:16.420" v="25224" actId="729"/>
        <pc:sldMkLst>
          <pc:docMk/>
          <pc:sldMk cId="2878821124" sldId="352"/>
        </pc:sldMkLst>
        <pc:spChg chg="add mod">
          <ac:chgData name="Justine Buss" userId="8d5b0085cc57ea0f" providerId="LiveId" clId="{42977CFE-BE18-4BDB-B730-A216D80DCD42}" dt="2024-05-31T14:51:10.171" v="24659" actId="167"/>
          <ac:spMkLst>
            <pc:docMk/>
            <pc:sldMk cId="2878821124" sldId="352"/>
            <ac:spMk id="4" creationId="{2C62004F-BB7C-0742-0644-AA292CDB4B9B}"/>
          </ac:spMkLst>
        </pc:spChg>
        <pc:spChg chg="add del mod">
          <ac:chgData name="Justine Buss" userId="8d5b0085cc57ea0f" providerId="LiveId" clId="{42977CFE-BE18-4BDB-B730-A216D80DCD42}" dt="2024-05-25T09:53:16.591" v="9103" actId="478"/>
          <ac:spMkLst>
            <pc:docMk/>
            <pc:sldMk cId="2878821124" sldId="352"/>
            <ac:spMk id="4" creationId="{C1F6AC7A-C2E0-034C-BD89-1910E7ACEB1C}"/>
          </ac:spMkLst>
        </pc:spChg>
        <pc:spChg chg="add mod">
          <ac:chgData name="Justine Buss" userId="8d5b0085cc57ea0f" providerId="LiveId" clId="{42977CFE-BE18-4BDB-B730-A216D80DCD42}" dt="2024-05-22T16:57:43.409" v="1916"/>
          <ac:spMkLst>
            <pc:docMk/>
            <pc:sldMk cId="2878821124" sldId="352"/>
            <ac:spMk id="5" creationId="{82E06A72-0C09-BB46-289B-C30EDDBDD2AA}"/>
          </ac:spMkLst>
        </pc:spChg>
        <pc:spChg chg="add mod">
          <ac:chgData name="Justine Buss" userId="8d5b0085cc57ea0f" providerId="LiveId" clId="{42977CFE-BE18-4BDB-B730-A216D80DCD42}" dt="2024-05-25T13:58:22.809" v="10109"/>
          <ac:spMkLst>
            <pc:docMk/>
            <pc:sldMk cId="2878821124" sldId="352"/>
            <ac:spMk id="7" creationId="{DD573902-AD40-7BBE-F1CB-4431E0C28B44}"/>
          </ac:spMkLst>
        </pc:spChg>
        <pc:spChg chg="mod">
          <ac:chgData name="Justine Buss" userId="8d5b0085cc57ea0f" providerId="LiveId" clId="{42977CFE-BE18-4BDB-B730-A216D80DCD42}" dt="2024-05-31T14:49:33.283" v="24645" actId="207"/>
          <ac:spMkLst>
            <pc:docMk/>
            <pc:sldMk cId="2878821124" sldId="352"/>
            <ac:spMk id="8" creationId="{379E01FF-7FD4-6F81-C953-4F08FEBEF922}"/>
          </ac:spMkLst>
        </pc:spChg>
        <pc:spChg chg="mod">
          <ac:chgData name="Justine Buss" userId="8d5b0085cc57ea0f" providerId="LiveId" clId="{42977CFE-BE18-4BDB-B730-A216D80DCD42}" dt="2024-05-31T14:53:58.320" v="24692" actId="207"/>
          <ac:spMkLst>
            <pc:docMk/>
            <pc:sldMk cId="2878821124" sldId="352"/>
            <ac:spMk id="9" creationId="{D33930C6-93F6-0234-0569-70301AD51547}"/>
          </ac:spMkLst>
        </pc:spChg>
        <pc:spChg chg="add del">
          <ac:chgData name="Justine Buss" userId="8d5b0085cc57ea0f" providerId="LiveId" clId="{42977CFE-BE18-4BDB-B730-A216D80DCD42}" dt="2024-05-25T09:33:03.563" v="8672" actId="22"/>
          <ac:spMkLst>
            <pc:docMk/>
            <pc:sldMk cId="2878821124" sldId="352"/>
            <ac:spMk id="10" creationId="{2D92B092-33F4-9D51-1FC4-2264BE8FEDCA}"/>
          </ac:spMkLst>
        </pc:spChg>
        <pc:spChg chg="mod">
          <ac:chgData name="Justine Buss" userId="8d5b0085cc57ea0f" providerId="LiveId" clId="{42977CFE-BE18-4BDB-B730-A216D80DCD42}" dt="2024-05-31T14:53:59.795" v="24694" actId="207"/>
          <ac:spMkLst>
            <pc:docMk/>
            <pc:sldMk cId="2878821124" sldId="352"/>
            <ac:spMk id="11" creationId="{B7257882-CC04-2C9C-2C17-2EF9F55685CE}"/>
          </ac:spMkLst>
        </pc:spChg>
        <pc:spChg chg="add mod">
          <ac:chgData name="Justine Buss" userId="8d5b0085cc57ea0f" providerId="LiveId" clId="{42977CFE-BE18-4BDB-B730-A216D80DCD42}" dt="2024-05-25T09:34:06.417" v="8683" actId="1076"/>
          <ac:spMkLst>
            <pc:docMk/>
            <pc:sldMk cId="2878821124" sldId="352"/>
            <ac:spMk id="13" creationId="{4FF3BA33-7A1A-FF14-7AD8-C97FEEA6E5A1}"/>
          </ac:spMkLst>
        </pc:spChg>
        <pc:spChg chg="add del mod">
          <ac:chgData name="Justine Buss" userId="8d5b0085cc57ea0f" providerId="LiveId" clId="{42977CFE-BE18-4BDB-B730-A216D80DCD42}" dt="2024-05-25T09:39:58.482" v="8703" actId="478"/>
          <ac:spMkLst>
            <pc:docMk/>
            <pc:sldMk cId="2878821124" sldId="352"/>
            <ac:spMk id="15" creationId="{9D599060-D4F0-1758-BBD3-71D4C464992A}"/>
          </ac:spMkLst>
        </pc:spChg>
        <pc:spChg chg="add mod">
          <ac:chgData name="Justine Buss" userId="8d5b0085cc57ea0f" providerId="LiveId" clId="{42977CFE-BE18-4BDB-B730-A216D80DCD42}" dt="2024-05-26T13:08:58.174" v="11807" actId="167"/>
          <ac:spMkLst>
            <pc:docMk/>
            <pc:sldMk cId="2878821124" sldId="352"/>
            <ac:spMk id="16" creationId="{FDAE5232-E3FF-81E5-ECC7-9B8F58B85B16}"/>
          </ac:spMkLst>
        </pc:spChg>
        <pc:spChg chg="add mod">
          <ac:chgData name="Justine Buss" userId="8d5b0085cc57ea0f" providerId="LiveId" clId="{42977CFE-BE18-4BDB-B730-A216D80DCD42}" dt="2024-05-25T10:09:52.182" v="9471" actId="1076"/>
          <ac:spMkLst>
            <pc:docMk/>
            <pc:sldMk cId="2878821124" sldId="352"/>
            <ac:spMk id="19" creationId="{581069E8-18DF-DDB9-B8F6-DFC4CEA94EE6}"/>
          </ac:spMkLst>
        </pc:spChg>
        <pc:spChg chg="del">
          <ac:chgData name="Justine Buss" userId="8d5b0085cc57ea0f" providerId="LiveId" clId="{42977CFE-BE18-4BDB-B730-A216D80DCD42}" dt="2024-05-22T16:57:43.087" v="1915" actId="478"/>
          <ac:spMkLst>
            <pc:docMk/>
            <pc:sldMk cId="2878821124" sldId="352"/>
            <ac:spMk id="22" creationId="{5AE97581-6DED-07F0-2380-59A8AB583175}"/>
          </ac:spMkLst>
        </pc:spChg>
        <pc:spChg chg="mod">
          <ac:chgData name="Justine Buss" userId="8d5b0085cc57ea0f" providerId="LiveId" clId="{42977CFE-BE18-4BDB-B730-A216D80DCD42}" dt="2024-05-31T14:51:12.314" v="24660" actId="207"/>
          <ac:spMkLst>
            <pc:docMk/>
            <pc:sldMk cId="2878821124" sldId="352"/>
            <ac:spMk id="52" creationId="{B8318139-5F58-59AD-B87C-8FE6E7E977F1}"/>
          </ac:spMkLst>
        </pc:spChg>
        <pc:spChg chg="del">
          <ac:chgData name="Justine Buss" userId="8d5b0085cc57ea0f" providerId="LiveId" clId="{42977CFE-BE18-4BDB-B730-A216D80DCD42}" dt="2024-05-25T14:06:07.209" v="10153" actId="478"/>
          <ac:spMkLst>
            <pc:docMk/>
            <pc:sldMk cId="2878821124" sldId="352"/>
            <ac:spMk id="53" creationId="{A4E97D73-3829-C338-72D2-BC6B95F56CF4}"/>
          </ac:spMkLst>
        </pc:spChg>
      </pc:sldChg>
      <pc:sldChg chg="addSp delSp modSp add mod ord modTransition modClrScheme delAnim modAnim chgLayout modNotesTx">
        <pc:chgData name="Justine Buss" userId="8d5b0085cc57ea0f" providerId="LiveId" clId="{42977CFE-BE18-4BDB-B730-A216D80DCD42}" dt="2024-05-30T23:22:49.753" v="24222"/>
        <pc:sldMkLst>
          <pc:docMk/>
          <pc:sldMk cId="3849352228" sldId="353"/>
        </pc:sldMkLst>
        <pc:spChg chg="mod ord">
          <ac:chgData name="Justine Buss" userId="8d5b0085cc57ea0f" providerId="LiveId" clId="{42977CFE-BE18-4BDB-B730-A216D80DCD42}" dt="2024-05-22T16:34:38.109" v="1323" actId="700"/>
          <ac:spMkLst>
            <pc:docMk/>
            <pc:sldMk cId="3849352228" sldId="353"/>
            <ac:spMk id="2" creationId="{4A9F4DC9-9D3C-044E-95BB-2069769C7BB9}"/>
          </ac:spMkLst>
        </pc:spChg>
        <pc:spChg chg="mod ord">
          <ac:chgData name="Justine Buss" userId="8d5b0085cc57ea0f" providerId="LiveId" clId="{42977CFE-BE18-4BDB-B730-A216D80DCD42}" dt="2024-05-22T16:34:38.109" v="1323" actId="700"/>
          <ac:spMkLst>
            <pc:docMk/>
            <pc:sldMk cId="3849352228" sldId="353"/>
            <ac:spMk id="3" creationId="{D6F9F005-21C5-0F4F-B2D5-0D255BDEBA3B}"/>
          </ac:spMkLst>
        </pc:spChg>
        <pc:spChg chg="add mod">
          <ac:chgData name="Justine Buss" userId="8d5b0085cc57ea0f" providerId="LiveId" clId="{42977CFE-BE18-4BDB-B730-A216D80DCD42}" dt="2024-05-22T16:34:30.234" v="1322"/>
          <ac:spMkLst>
            <pc:docMk/>
            <pc:sldMk cId="3849352228" sldId="353"/>
            <ac:spMk id="6" creationId="{D5F56571-7BCF-4F91-C7D0-34FD00C9C2AE}"/>
          </ac:spMkLst>
        </pc:spChg>
        <pc:spChg chg="add mod">
          <ac:chgData name="Justine Buss" userId="8d5b0085cc57ea0f" providerId="LiveId" clId="{42977CFE-BE18-4BDB-B730-A216D80DCD42}" dt="2024-05-30T19:43:54.444" v="22315" actId="20577"/>
          <ac:spMkLst>
            <pc:docMk/>
            <pc:sldMk cId="3849352228" sldId="353"/>
            <ac:spMk id="6" creationId="{E8B02B57-3A88-8D46-036E-7DBC2482570B}"/>
          </ac:spMkLst>
        </pc:spChg>
        <pc:spChg chg="add del mod">
          <ac:chgData name="Justine Buss" userId="8d5b0085cc57ea0f" providerId="LiveId" clId="{42977CFE-BE18-4BDB-B730-A216D80DCD42}" dt="2024-05-25T15:34:13.415" v="11209" actId="478"/>
          <ac:spMkLst>
            <pc:docMk/>
            <pc:sldMk cId="3849352228" sldId="353"/>
            <ac:spMk id="7" creationId="{3F81E124-2E56-6680-60AB-469051249A65}"/>
          </ac:spMkLst>
        </pc:spChg>
        <pc:spChg chg="add del mod">
          <ac:chgData name="Justine Buss" userId="8d5b0085cc57ea0f" providerId="LiveId" clId="{42977CFE-BE18-4BDB-B730-A216D80DCD42}" dt="2024-05-30T23:22:47.851" v="24221" actId="478"/>
          <ac:spMkLst>
            <pc:docMk/>
            <pc:sldMk cId="3849352228" sldId="353"/>
            <ac:spMk id="7" creationId="{4BC812EC-9C26-8F8D-6836-D03986919818}"/>
          </ac:spMkLst>
        </pc:spChg>
        <pc:spChg chg="del mod ord">
          <ac:chgData name="Justine Buss" userId="8d5b0085cc57ea0f" providerId="LiveId" clId="{42977CFE-BE18-4BDB-B730-A216D80DCD42}" dt="2024-05-22T16:34:38.109" v="1323" actId="700"/>
          <ac:spMkLst>
            <pc:docMk/>
            <pc:sldMk cId="3849352228" sldId="353"/>
            <ac:spMk id="7" creationId="{EFB410DA-124C-F58B-4CBC-DC0EFD7A4F2A}"/>
          </ac:spMkLst>
        </pc:spChg>
        <pc:spChg chg="del mod">
          <ac:chgData name="Justine Buss" userId="8d5b0085cc57ea0f" providerId="LiveId" clId="{42977CFE-BE18-4BDB-B730-A216D80DCD42}" dt="2024-05-25T15:34:14.794" v="11210" actId="478"/>
          <ac:spMkLst>
            <pc:docMk/>
            <pc:sldMk cId="3849352228" sldId="353"/>
            <ac:spMk id="8" creationId="{20362709-5A1D-4FA8-E8D3-14F49F91E67A}"/>
          </ac:spMkLst>
        </pc:spChg>
        <pc:spChg chg="add mod">
          <ac:chgData name="Justine Buss" userId="8d5b0085cc57ea0f" providerId="LiveId" clId="{42977CFE-BE18-4BDB-B730-A216D80DCD42}" dt="2024-05-22T16:34:30.234" v="1322"/>
          <ac:spMkLst>
            <pc:docMk/>
            <pc:sldMk cId="3849352228" sldId="353"/>
            <ac:spMk id="8" creationId="{4CC8A0AE-F06C-7F4C-25F9-9A78D2D12ECE}"/>
          </ac:spMkLst>
        </pc:spChg>
        <pc:spChg chg="add del mod">
          <ac:chgData name="Justine Buss" userId="8d5b0085cc57ea0f" providerId="LiveId" clId="{42977CFE-BE18-4BDB-B730-A216D80DCD42}" dt="2024-05-22T19:30:58.155" v="4447" actId="478"/>
          <ac:spMkLst>
            <pc:docMk/>
            <pc:sldMk cId="3849352228" sldId="353"/>
            <ac:spMk id="8" creationId="{7F1F1812-75CA-09CA-2C54-B28AEE4F74C2}"/>
          </ac:spMkLst>
        </pc:spChg>
        <pc:spChg chg="add mod">
          <ac:chgData name="Justine Buss" userId="8d5b0085cc57ea0f" providerId="LiveId" clId="{42977CFE-BE18-4BDB-B730-A216D80DCD42}" dt="2024-05-22T16:34:30.234" v="1322"/>
          <ac:spMkLst>
            <pc:docMk/>
            <pc:sldMk cId="3849352228" sldId="353"/>
            <ac:spMk id="9" creationId="{492C613F-1A28-F51F-06BC-C9A9EE310305}"/>
          </ac:spMkLst>
        </pc:spChg>
        <pc:spChg chg="add mod">
          <ac:chgData name="Justine Buss" userId="8d5b0085cc57ea0f" providerId="LiveId" clId="{42977CFE-BE18-4BDB-B730-A216D80DCD42}" dt="2024-05-22T16:34:30.234" v="1322"/>
          <ac:spMkLst>
            <pc:docMk/>
            <pc:sldMk cId="3849352228" sldId="353"/>
            <ac:spMk id="10" creationId="{061E1F66-C2E4-7F26-DC4C-C83B4A598B58}"/>
          </ac:spMkLst>
        </pc:spChg>
        <pc:spChg chg="mod">
          <ac:chgData name="Justine Buss" userId="8d5b0085cc57ea0f" providerId="LiveId" clId="{42977CFE-BE18-4BDB-B730-A216D80DCD42}" dt="2024-05-22T19:30:13.018" v="4445" actId="20577"/>
          <ac:spMkLst>
            <pc:docMk/>
            <pc:sldMk cId="3849352228" sldId="353"/>
            <ac:spMk id="10" creationId="{53DB6B43-94DE-1091-8C1B-50CBFD4D0913}"/>
          </ac:spMkLst>
        </pc:spChg>
        <pc:spChg chg="add mod ord">
          <ac:chgData name="Justine Buss" userId="8d5b0085cc57ea0f" providerId="LiveId" clId="{42977CFE-BE18-4BDB-B730-A216D80DCD42}" dt="2024-05-22T16:35:56.692" v="1339" actId="6549"/>
          <ac:spMkLst>
            <pc:docMk/>
            <pc:sldMk cId="3849352228" sldId="353"/>
            <ac:spMk id="11" creationId="{2757DC66-6517-9D47-0BA6-A26F69947AF9}"/>
          </ac:spMkLst>
        </pc:spChg>
        <pc:spChg chg="mod">
          <ac:chgData name="Justine Buss" userId="8d5b0085cc57ea0f" providerId="LiveId" clId="{42977CFE-BE18-4BDB-B730-A216D80DCD42}" dt="2024-05-22T19:30:03.007" v="4427"/>
          <ac:spMkLst>
            <pc:docMk/>
            <pc:sldMk cId="3849352228" sldId="353"/>
            <ac:spMk id="12" creationId="{3617F3DC-10E8-E92E-2900-2D382AF9CDA0}"/>
          </ac:spMkLst>
        </pc:spChg>
        <pc:spChg chg="add del mod ord">
          <ac:chgData name="Justine Buss" userId="8d5b0085cc57ea0f" providerId="LiveId" clId="{42977CFE-BE18-4BDB-B730-A216D80DCD42}" dt="2024-05-22T16:36:00.466" v="1340" actId="478"/>
          <ac:spMkLst>
            <pc:docMk/>
            <pc:sldMk cId="3849352228" sldId="353"/>
            <ac:spMk id="12" creationId="{D8A40C9C-0C4A-CCFE-2A19-6613369D83AA}"/>
          </ac:spMkLst>
        </pc:spChg>
        <pc:spChg chg="add mod">
          <ac:chgData name="Justine Buss" userId="8d5b0085cc57ea0f" providerId="LiveId" clId="{42977CFE-BE18-4BDB-B730-A216D80DCD42}" dt="2024-05-26T22:12:43.140" v="14460" actId="20577"/>
          <ac:spMkLst>
            <pc:docMk/>
            <pc:sldMk cId="3849352228" sldId="353"/>
            <ac:spMk id="13" creationId="{ED5846C5-80F8-1801-0C49-201132B6FDF0}"/>
          </ac:spMkLst>
        </pc:spChg>
        <pc:spChg chg="del">
          <ac:chgData name="Justine Buss" userId="8d5b0085cc57ea0f" providerId="LiveId" clId="{42977CFE-BE18-4BDB-B730-A216D80DCD42}" dt="2024-05-22T16:57:52.605" v="1920" actId="478"/>
          <ac:spMkLst>
            <pc:docMk/>
            <pc:sldMk cId="3849352228" sldId="353"/>
            <ac:spMk id="22" creationId="{5AE97581-6DED-07F0-2380-59A8AB583175}"/>
          </ac:spMkLst>
        </pc:spChg>
        <pc:grpChg chg="add del mod">
          <ac:chgData name="Justine Buss" userId="8d5b0085cc57ea0f" providerId="LiveId" clId="{42977CFE-BE18-4BDB-B730-A216D80DCD42}" dt="2024-05-25T15:34:11.053" v="11208" actId="478"/>
          <ac:grpSpMkLst>
            <pc:docMk/>
            <pc:sldMk cId="3849352228" sldId="353"/>
            <ac:grpSpMk id="9" creationId="{644570C5-8D3E-E8C9-BB36-DEDD7AF2BE64}"/>
          </ac:grpSpMkLst>
        </pc:grpChg>
        <pc:picChg chg="mod">
          <ac:chgData name="Justine Buss" userId="8d5b0085cc57ea0f" providerId="LiveId" clId="{42977CFE-BE18-4BDB-B730-A216D80DCD42}" dt="2024-05-22T19:30:52.554" v="4446" actId="196"/>
          <ac:picMkLst>
            <pc:docMk/>
            <pc:sldMk cId="3849352228" sldId="353"/>
            <ac:picMk id="14" creationId="{F82B3139-85CE-AC75-715A-9DFF6D0B8F61}"/>
          </ac:picMkLst>
        </pc:picChg>
      </pc:sldChg>
      <pc:sldChg chg="addSp modSp add del mod ord">
        <pc:chgData name="Justine Buss" userId="8d5b0085cc57ea0f" providerId="LiveId" clId="{42977CFE-BE18-4BDB-B730-A216D80DCD42}" dt="2024-05-22T20:11:00.398" v="5212" actId="2696"/>
        <pc:sldMkLst>
          <pc:docMk/>
          <pc:sldMk cId="3192355949" sldId="354"/>
        </pc:sldMkLst>
        <pc:spChg chg="add mod">
          <ac:chgData name="Justine Buss" userId="8d5b0085cc57ea0f" providerId="LiveId" clId="{42977CFE-BE18-4BDB-B730-A216D80DCD42}" dt="2024-05-22T16:58:59.205" v="1994" actId="6549"/>
          <ac:spMkLst>
            <pc:docMk/>
            <pc:sldMk cId="3192355949" sldId="354"/>
            <ac:spMk id="3" creationId="{9C70C693-9CCF-0B73-56AB-7DED9E3DA354}"/>
          </ac:spMkLst>
        </pc:spChg>
        <pc:graphicFrameChg chg="mod">
          <ac:chgData name="Justine Buss" userId="8d5b0085cc57ea0f" providerId="LiveId" clId="{42977CFE-BE18-4BDB-B730-A216D80DCD42}" dt="2024-05-22T17:42:20.492" v="3494"/>
          <ac:graphicFrameMkLst>
            <pc:docMk/>
            <pc:sldMk cId="3192355949" sldId="354"/>
            <ac:graphicFrameMk id="8" creationId="{74AEEBC9-CC1C-1C7C-D57B-09455C407A74}"/>
          </ac:graphicFrameMkLst>
        </pc:graphicFrameChg>
      </pc:sldChg>
      <pc:sldChg chg="modSp add del">
        <pc:chgData name="Justine Buss" userId="8d5b0085cc57ea0f" providerId="LiveId" clId="{42977CFE-BE18-4BDB-B730-A216D80DCD42}" dt="2024-05-22T20:11:02.174" v="5213" actId="2696"/>
        <pc:sldMkLst>
          <pc:docMk/>
          <pc:sldMk cId="1725781078" sldId="355"/>
        </pc:sldMkLst>
        <pc:graphicFrameChg chg="mod">
          <ac:chgData name="Justine Buss" userId="8d5b0085cc57ea0f" providerId="LiveId" clId="{42977CFE-BE18-4BDB-B730-A216D80DCD42}" dt="2024-05-22T17:44:45.836" v="3556"/>
          <ac:graphicFrameMkLst>
            <pc:docMk/>
            <pc:sldMk cId="1725781078" sldId="355"/>
            <ac:graphicFrameMk id="8" creationId="{74AEEBC9-CC1C-1C7C-D57B-09455C407A74}"/>
          </ac:graphicFrameMkLst>
        </pc:graphicFrameChg>
      </pc:sldChg>
      <pc:sldChg chg="addSp delSp modSp add mod ord modTransition delAnim modShow">
        <pc:chgData name="Justine Buss" userId="8d5b0085cc57ea0f" providerId="LiveId" clId="{42977CFE-BE18-4BDB-B730-A216D80DCD42}" dt="2024-06-02T09:33:08.697" v="24824" actId="729"/>
        <pc:sldMkLst>
          <pc:docMk/>
          <pc:sldMk cId="1889668961" sldId="356"/>
        </pc:sldMkLst>
        <pc:spChg chg="mod">
          <ac:chgData name="Justine Buss" userId="8d5b0085cc57ea0f" providerId="LiveId" clId="{42977CFE-BE18-4BDB-B730-A216D80DCD42}" dt="2024-05-22T17:01:08.139" v="1997" actId="403"/>
          <ac:spMkLst>
            <pc:docMk/>
            <pc:sldMk cId="1889668961" sldId="356"/>
            <ac:spMk id="3" creationId="{D6F9F005-21C5-0F4F-B2D5-0D255BDEBA3B}"/>
          </ac:spMkLst>
        </pc:spChg>
        <pc:spChg chg="add mod">
          <ac:chgData name="Justine Buss" userId="8d5b0085cc57ea0f" providerId="LiveId" clId="{42977CFE-BE18-4BDB-B730-A216D80DCD42}" dt="2024-05-22T16:57:56.865" v="1923"/>
          <ac:spMkLst>
            <pc:docMk/>
            <pc:sldMk cId="1889668961" sldId="356"/>
            <ac:spMk id="4" creationId="{544239EB-ECDD-CCCA-B749-7F41FB97DFCB}"/>
          </ac:spMkLst>
        </pc:spChg>
        <pc:spChg chg="add del mod">
          <ac:chgData name="Justine Buss" userId="8d5b0085cc57ea0f" providerId="LiveId" clId="{42977CFE-BE18-4BDB-B730-A216D80DCD42}" dt="2024-05-25T14:21:20.481" v="10229" actId="478"/>
          <ac:spMkLst>
            <pc:docMk/>
            <pc:sldMk cId="1889668961" sldId="356"/>
            <ac:spMk id="5" creationId="{F850713A-B205-36E1-2E58-A4C57ED136D6}"/>
          </ac:spMkLst>
        </pc:spChg>
        <pc:spChg chg="del">
          <ac:chgData name="Justine Buss" userId="8d5b0085cc57ea0f" providerId="LiveId" clId="{42977CFE-BE18-4BDB-B730-A216D80DCD42}" dt="2024-05-22T16:40:16.855" v="1366" actId="478"/>
          <ac:spMkLst>
            <pc:docMk/>
            <pc:sldMk cId="1889668961" sldId="356"/>
            <ac:spMk id="44" creationId="{B3DA76F0-30D8-9EB5-0487-9FE2AFFDB0B8}"/>
          </ac:spMkLst>
        </pc:spChg>
        <pc:spChg chg="del">
          <ac:chgData name="Justine Buss" userId="8d5b0085cc57ea0f" providerId="LiveId" clId="{42977CFE-BE18-4BDB-B730-A216D80DCD42}" dt="2024-05-22T16:40:15.594" v="1365" actId="478"/>
          <ac:spMkLst>
            <pc:docMk/>
            <pc:sldMk cId="1889668961" sldId="356"/>
            <ac:spMk id="45" creationId="{BEF000D2-87FE-5C9A-6E48-1496E1FEA0F0}"/>
          </ac:spMkLst>
        </pc:spChg>
        <pc:spChg chg="del">
          <ac:chgData name="Justine Buss" userId="8d5b0085cc57ea0f" providerId="LiveId" clId="{42977CFE-BE18-4BDB-B730-A216D80DCD42}" dt="2024-05-22T16:57:56.565" v="1922" actId="478"/>
          <ac:spMkLst>
            <pc:docMk/>
            <pc:sldMk cId="1889668961" sldId="356"/>
            <ac:spMk id="46" creationId="{CC79ECA9-A8C7-4F89-C43B-2D5EB5103401}"/>
          </ac:spMkLst>
        </pc:spChg>
        <pc:graphicFrameChg chg="del">
          <ac:chgData name="Justine Buss" userId="8d5b0085cc57ea0f" providerId="LiveId" clId="{42977CFE-BE18-4BDB-B730-A216D80DCD42}" dt="2024-05-22T16:40:13.015" v="1361" actId="478"/>
          <ac:graphicFrameMkLst>
            <pc:docMk/>
            <pc:sldMk cId="1889668961" sldId="356"/>
            <ac:graphicFrameMk id="31" creationId="{8BE08D4B-4236-9B1C-C40E-26E47CA34FAB}"/>
          </ac:graphicFrameMkLst>
        </pc:graphicFrameChg>
        <pc:picChg chg="mod">
          <ac:chgData name="Justine Buss" userId="8d5b0085cc57ea0f" providerId="LiveId" clId="{42977CFE-BE18-4BDB-B730-A216D80DCD42}" dt="2024-05-25T15:22:14.241" v="10627" actId="1076"/>
          <ac:picMkLst>
            <pc:docMk/>
            <pc:sldMk cId="1889668961" sldId="356"/>
            <ac:picMk id="6" creationId="{5B014B98-2507-F243-5DEA-E7C35FB6C1D6}"/>
          </ac:picMkLst>
        </pc:picChg>
        <pc:picChg chg="del">
          <ac:chgData name="Justine Buss" userId="8d5b0085cc57ea0f" providerId="LiveId" clId="{42977CFE-BE18-4BDB-B730-A216D80DCD42}" dt="2024-05-22T16:40:13.952" v="1363" actId="478"/>
          <ac:picMkLst>
            <pc:docMk/>
            <pc:sldMk cId="1889668961" sldId="356"/>
            <ac:picMk id="12" creationId="{C4DBB4BE-CC9A-6CAD-9411-AC2AB2FF86A6}"/>
          </ac:picMkLst>
        </pc:picChg>
        <pc:picChg chg="del">
          <ac:chgData name="Justine Buss" userId="8d5b0085cc57ea0f" providerId="LiveId" clId="{42977CFE-BE18-4BDB-B730-A216D80DCD42}" dt="2024-05-22T16:40:18.070" v="1368" actId="478"/>
          <ac:picMkLst>
            <pc:docMk/>
            <pc:sldMk cId="1889668961" sldId="356"/>
            <ac:picMk id="14" creationId="{BBE36C50-8312-08A6-3F7A-B10C7D8EECCE}"/>
          </ac:picMkLst>
        </pc:picChg>
        <pc:picChg chg="del">
          <ac:chgData name="Justine Buss" userId="8d5b0085cc57ea0f" providerId="LiveId" clId="{42977CFE-BE18-4BDB-B730-A216D80DCD42}" dt="2024-05-22T16:40:14.762" v="1364" actId="478"/>
          <ac:picMkLst>
            <pc:docMk/>
            <pc:sldMk cId="1889668961" sldId="356"/>
            <ac:picMk id="16" creationId="{ADC322A1-2A9C-4984-07AE-4470E5FC2F40}"/>
          </ac:picMkLst>
        </pc:picChg>
        <pc:picChg chg="del">
          <ac:chgData name="Justine Buss" userId="8d5b0085cc57ea0f" providerId="LiveId" clId="{42977CFE-BE18-4BDB-B730-A216D80DCD42}" dt="2024-05-22T16:40:12.559" v="1360" actId="478"/>
          <ac:picMkLst>
            <pc:docMk/>
            <pc:sldMk cId="1889668961" sldId="356"/>
            <ac:picMk id="18" creationId="{0996C116-C213-A89D-3D83-FF7D5DEE1E0B}"/>
          </ac:picMkLst>
        </pc:picChg>
        <pc:picChg chg="del">
          <ac:chgData name="Justine Buss" userId="8d5b0085cc57ea0f" providerId="LiveId" clId="{42977CFE-BE18-4BDB-B730-A216D80DCD42}" dt="2024-05-22T16:40:11.949" v="1359" actId="478"/>
          <ac:picMkLst>
            <pc:docMk/>
            <pc:sldMk cId="1889668961" sldId="356"/>
            <ac:picMk id="20" creationId="{11858609-5FCD-ABA6-3BFC-48E19FDB22DD}"/>
          </ac:picMkLst>
        </pc:picChg>
        <pc:picChg chg="del">
          <ac:chgData name="Justine Buss" userId="8d5b0085cc57ea0f" providerId="LiveId" clId="{42977CFE-BE18-4BDB-B730-A216D80DCD42}" dt="2024-05-22T16:40:13.525" v="1362" actId="478"/>
          <ac:picMkLst>
            <pc:docMk/>
            <pc:sldMk cId="1889668961" sldId="356"/>
            <ac:picMk id="22" creationId="{7CD06D53-B393-D6CE-B012-616D4391DB2B}"/>
          </ac:picMkLst>
        </pc:picChg>
        <pc:picChg chg="del">
          <ac:chgData name="Justine Buss" userId="8d5b0085cc57ea0f" providerId="LiveId" clId="{42977CFE-BE18-4BDB-B730-A216D80DCD42}" dt="2024-05-22T16:40:17.371" v="1367" actId="478"/>
          <ac:picMkLst>
            <pc:docMk/>
            <pc:sldMk cId="1889668961" sldId="356"/>
            <ac:picMk id="30" creationId="{53936036-6676-F140-91D1-B5FAE036C96B}"/>
          </ac:picMkLst>
        </pc:picChg>
        <pc:cxnChg chg="del">
          <ac:chgData name="Justine Buss" userId="8d5b0085cc57ea0f" providerId="LiveId" clId="{42977CFE-BE18-4BDB-B730-A216D80DCD42}" dt="2024-05-22T16:40:16.855" v="1366" actId="478"/>
          <ac:cxnSpMkLst>
            <pc:docMk/>
            <pc:sldMk cId="1889668961" sldId="356"/>
            <ac:cxnSpMk id="33" creationId="{CDED5C2F-6B7D-2480-EA8F-AA1DAE979C00}"/>
          </ac:cxnSpMkLst>
        </pc:cxnChg>
        <pc:cxnChg chg="del">
          <ac:chgData name="Justine Buss" userId="8d5b0085cc57ea0f" providerId="LiveId" clId="{42977CFE-BE18-4BDB-B730-A216D80DCD42}" dt="2024-05-22T16:40:16.855" v="1366" actId="478"/>
          <ac:cxnSpMkLst>
            <pc:docMk/>
            <pc:sldMk cId="1889668961" sldId="356"/>
            <ac:cxnSpMk id="41" creationId="{328A9D39-42E6-7A85-2CA1-702D0B813B0B}"/>
          </ac:cxnSpMkLst>
        </pc:cxnChg>
      </pc:sldChg>
      <pc:sldChg chg="modSp add del mod">
        <pc:chgData name="Justine Buss" userId="8d5b0085cc57ea0f" providerId="LiveId" clId="{42977CFE-BE18-4BDB-B730-A216D80DCD42}" dt="2024-05-22T16:56:00.778" v="1808" actId="2696"/>
        <pc:sldMkLst>
          <pc:docMk/>
          <pc:sldMk cId="353364157" sldId="357"/>
        </pc:sldMkLst>
        <pc:spChg chg="mod">
          <ac:chgData name="Justine Buss" userId="8d5b0085cc57ea0f" providerId="LiveId" clId="{42977CFE-BE18-4BDB-B730-A216D80DCD42}" dt="2024-05-22T16:55:41.083" v="1807" actId="14100"/>
          <ac:spMkLst>
            <pc:docMk/>
            <pc:sldMk cId="353364157" sldId="357"/>
            <ac:spMk id="2" creationId="{00000000-0000-0000-0000-000000000000}"/>
          </ac:spMkLst>
        </pc:spChg>
        <pc:spChg chg="mod">
          <ac:chgData name="Justine Buss" userId="8d5b0085cc57ea0f" providerId="LiveId" clId="{42977CFE-BE18-4BDB-B730-A216D80DCD42}" dt="2024-05-22T16:55:37.244" v="1806" actId="20577"/>
          <ac:spMkLst>
            <pc:docMk/>
            <pc:sldMk cId="353364157" sldId="357"/>
            <ac:spMk id="3" creationId="{00000000-0000-0000-0000-000000000000}"/>
          </ac:spMkLst>
        </pc:spChg>
      </pc:sldChg>
      <pc:sldChg chg="add del">
        <pc:chgData name="Justine Buss" userId="8d5b0085cc57ea0f" providerId="LiveId" clId="{42977CFE-BE18-4BDB-B730-A216D80DCD42}" dt="2024-05-22T17:00:32.856" v="1996" actId="2696"/>
        <pc:sldMkLst>
          <pc:docMk/>
          <pc:sldMk cId="1965261674" sldId="357"/>
        </pc:sldMkLst>
      </pc:sldChg>
      <pc:sldChg chg="modSp add del mod ord">
        <pc:chgData name="Justine Buss" userId="8d5b0085cc57ea0f" providerId="LiveId" clId="{42977CFE-BE18-4BDB-B730-A216D80DCD42}" dt="2024-05-22T17:09:11.327" v="2175" actId="2696"/>
        <pc:sldMkLst>
          <pc:docMk/>
          <pc:sldMk cId="1978276563" sldId="357"/>
        </pc:sldMkLst>
        <pc:spChg chg="mod">
          <ac:chgData name="Justine Buss" userId="8d5b0085cc57ea0f" providerId="LiveId" clId="{42977CFE-BE18-4BDB-B730-A216D80DCD42}" dt="2024-05-22T17:05:12.031" v="2099" actId="20577"/>
          <ac:spMkLst>
            <pc:docMk/>
            <pc:sldMk cId="1978276563" sldId="357"/>
            <ac:spMk id="3" creationId="{D6F9F005-21C5-0F4F-B2D5-0D255BDEBA3B}"/>
          </ac:spMkLst>
        </pc:spChg>
      </pc:sldChg>
      <pc:sldChg chg="modSp add del mod ord">
        <pc:chgData name="Justine Buss" userId="8d5b0085cc57ea0f" providerId="LiveId" clId="{42977CFE-BE18-4BDB-B730-A216D80DCD42}" dt="2024-05-22T17:04:41.889" v="2081" actId="2696"/>
        <pc:sldMkLst>
          <pc:docMk/>
          <pc:sldMk cId="4013641585" sldId="357"/>
        </pc:sldMkLst>
        <pc:spChg chg="mod">
          <ac:chgData name="Justine Buss" userId="8d5b0085cc57ea0f" providerId="LiveId" clId="{42977CFE-BE18-4BDB-B730-A216D80DCD42}" dt="2024-05-22T17:04:23.392" v="2080" actId="6549"/>
          <ac:spMkLst>
            <pc:docMk/>
            <pc:sldMk cId="4013641585" sldId="357"/>
            <ac:spMk id="3" creationId="{D6F9F005-21C5-0F4F-B2D5-0D255BDEBA3B}"/>
          </ac:spMkLst>
        </pc:spChg>
        <pc:spChg chg="mod">
          <ac:chgData name="Justine Buss" userId="8d5b0085cc57ea0f" providerId="LiveId" clId="{42977CFE-BE18-4BDB-B730-A216D80DCD42}" dt="2024-05-22T17:02:28.928" v="2029" actId="20577"/>
          <ac:spMkLst>
            <pc:docMk/>
            <pc:sldMk cId="4013641585" sldId="357"/>
            <ac:spMk id="4" creationId="{544239EB-ECDD-CCCA-B749-7F41FB97DFCB}"/>
          </ac:spMkLst>
        </pc:spChg>
      </pc:sldChg>
      <pc:sldChg chg="addSp delSp modSp add del mod ord modClrScheme modAnim chgLayout modNotesTx">
        <pc:chgData name="Justine Buss" userId="8d5b0085cc57ea0f" providerId="LiveId" clId="{42977CFE-BE18-4BDB-B730-A216D80DCD42}" dt="2024-05-26T13:41:34.090" v="12110" actId="2696"/>
        <pc:sldMkLst>
          <pc:docMk/>
          <pc:sldMk cId="1536383332" sldId="358"/>
        </pc:sldMkLst>
        <pc:spChg chg="mod ord">
          <ac:chgData name="Justine Buss" userId="8d5b0085cc57ea0f" providerId="LiveId" clId="{42977CFE-BE18-4BDB-B730-A216D80DCD42}" dt="2024-05-22T17:06:22.664" v="2133" actId="700"/>
          <ac:spMkLst>
            <pc:docMk/>
            <pc:sldMk cId="1536383332" sldId="358"/>
            <ac:spMk id="2" creationId="{4A9F4DC9-9D3C-044E-95BB-2069769C7BB9}"/>
          </ac:spMkLst>
        </pc:spChg>
        <pc:spChg chg="mod ord">
          <ac:chgData name="Justine Buss" userId="8d5b0085cc57ea0f" providerId="LiveId" clId="{42977CFE-BE18-4BDB-B730-A216D80DCD42}" dt="2024-05-26T13:40:31.523" v="12102" actId="14100"/>
          <ac:spMkLst>
            <pc:docMk/>
            <pc:sldMk cId="1536383332" sldId="358"/>
            <ac:spMk id="3" creationId="{D6F9F005-21C5-0F4F-B2D5-0D255BDEBA3B}"/>
          </ac:spMkLst>
        </pc:spChg>
        <pc:spChg chg="del">
          <ac:chgData name="Justine Buss" userId="8d5b0085cc57ea0f" providerId="LiveId" clId="{42977CFE-BE18-4BDB-B730-A216D80DCD42}" dt="2024-05-26T13:39:42.679" v="12068" actId="478"/>
          <ac:spMkLst>
            <pc:docMk/>
            <pc:sldMk cId="1536383332" sldId="358"/>
            <ac:spMk id="4" creationId="{7E84ADB1-86FF-522D-F16C-5C736F513549}"/>
          </ac:spMkLst>
        </pc:spChg>
        <pc:spChg chg="add del mod">
          <ac:chgData name="Justine Buss" userId="8d5b0085cc57ea0f" providerId="LiveId" clId="{42977CFE-BE18-4BDB-B730-A216D80DCD42}" dt="2024-05-22T17:05:33.183" v="2120" actId="478"/>
          <ac:spMkLst>
            <pc:docMk/>
            <pc:sldMk cId="1536383332" sldId="358"/>
            <ac:spMk id="4" creationId="{BB4F897F-3ADE-C741-F538-EE63571B9970}"/>
          </ac:spMkLst>
        </pc:spChg>
        <pc:spChg chg="mod">
          <ac:chgData name="Justine Buss" userId="8d5b0085cc57ea0f" providerId="LiveId" clId="{42977CFE-BE18-4BDB-B730-A216D80DCD42}" dt="2024-05-22T17:05:19.996" v="2115" actId="20577"/>
          <ac:spMkLst>
            <pc:docMk/>
            <pc:sldMk cId="1536383332" sldId="358"/>
            <ac:spMk id="5" creationId="{7CCE33B3-6377-679B-4CFF-8EAFB621960E}"/>
          </ac:spMkLst>
        </pc:spChg>
        <pc:spChg chg="add del mod ord">
          <ac:chgData name="Justine Buss" userId="8d5b0085cc57ea0f" providerId="LiveId" clId="{42977CFE-BE18-4BDB-B730-A216D80DCD42}" dt="2024-05-22T17:06:05.103" v="2130" actId="478"/>
          <ac:spMkLst>
            <pc:docMk/>
            <pc:sldMk cId="1536383332" sldId="358"/>
            <ac:spMk id="6" creationId="{7040372B-1C53-604C-9C0C-40C5AF02D1B7}"/>
          </ac:spMkLst>
        </pc:spChg>
        <pc:spChg chg="add del mod ord">
          <ac:chgData name="Justine Buss" userId="8d5b0085cc57ea0f" providerId="LiveId" clId="{42977CFE-BE18-4BDB-B730-A216D80DCD42}" dt="2024-05-22T17:06:29.123" v="2136"/>
          <ac:spMkLst>
            <pc:docMk/>
            <pc:sldMk cId="1536383332" sldId="358"/>
            <ac:spMk id="11" creationId="{0D9F5579-8081-6CCE-7688-F9C83E14CD08}"/>
          </ac:spMkLst>
        </pc:spChg>
        <pc:spChg chg="del">
          <ac:chgData name="Justine Buss" userId="8d5b0085cc57ea0f" providerId="LiveId" clId="{42977CFE-BE18-4BDB-B730-A216D80DCD42}" dt="2024-05-22T17:05:23.082" v="2116" actId="478"/>
          <ac:spMkLst>
            <pc:docMk/>
            <pc:sldMk cId="1536383332" sldId="358"/>
            <ac:spMk id="13" creationId="{B7FDD860-02C2-0D3C-634F-768B4DECCA23}"/>
          </ac:spMkLst>
        </pc:spChg>
        <pc:spChg chg="add del mod">
          <ac:chgData name="Justine Buss" userId="8d5b0085cc57ea0f" providerId="LiveId" clId="{42977CFE-BE18-4BDB-B730-A216D80DCD42}" dt="2024-05-22T17:09:00.315" v="2174"/>
          <ac:spMkLst>
            <pc:docMk/>
            <pc:sldMk cId="1536383332" sldId="358"/>
            <ac:spMk id="16" creationId="{D8E872FF-9B93-E4C7-735E-0ADD45F2AAD8}"/>
          </ac:spMkLst>
        </pc:spChg>
        <pc:spChg chg="add del mod">
          <ac:chgData name="Justine Buss" userId="8d5b0085cc57ea0f" providerId="LiveId" clId="{42977CFE-BE18-4BDB-B730-A216D80DCD42}" dt="2024-05-22T17:09:00.298" v="2172" actId="478"/>
          <ac:spMkLst>
            <pc:docMk/>
            <pc:sldMk cId="1536383332" sldId="358"/>
            <ac:spMk id="19" creationId="{565EE4F2-D113-B139-70AF-9BEB608B5CAA}"/>
          </ac:spMkLst>
        </pc:spChg>
        <pc:spChg chg="add del mod">
          <ac:chgData name="Justine Buss" userId="8d5b0085cc57ea0f" providerId="LiveId" clId="{42977CFE-BE18-4BDB-B730-A216D80DCD42}" dt="2024-05-26T13:39:49.151" v="12071" actId="478"/>
          <ac:spMkLst>
            <pc:docMk/>
            <pc:sldMk cId="1536383332" sldId="358"/>
            <ac:spMk id="20" creationId="{DF312FB5-2C32-049C-8714-7AA05E4D7881}"/>
          </ac:spMkLst>
        </pc:spChg>
        <pc:picChg chg="add del mod">
          <ac:chgData name="Justine Buss" userId="8d5b0085cc57ea0f" providerId="LiveId" clId="{42977CFE-BE18-4BDB-B730-A216D80DCD42}" dt="2024-05-22T17:05:58.090" v="2126" actId="478"/>
          <ac:picMkLst>
            <pc:docMk/>
            <pc:sldMk cId="1536383332" sldId="358"/>
            <ac:picMk id="8" creationId="{E088ACBB-3EFC-B658-A42C-ADA7F491841D}"/>
          </ac:picMkLst>
        </pc:picChg>
        <pc:picChg chg="add del mod">
          <ac:chgData name="Justine Buss" userId="8d5b0085cc57ea0f" providerId="LiveId" clId="{42977CFE-BE18-4BDB-B730-A216D80DCD42}" dt="2024-05-22T17:06:25.810" v="2135" actId="478"/>
          <ac:picMkLst>
            <pc:docMk/>
            <pc:sldMk cId="1536383332" sldId="358"/>
            <ac:picMk id="10" creationId="{D2D553D3-4408-0440-A466-D342A474B880}"/>
          </ac:picMkLst>
        </pc:picChg>
        <pc:picChg chg="del">
          <ac:chgData name="Justine Buss" userId="8d5b0085cc57ea0f" providerId="LiveId" clId="{42977CFE-BE18-4BDB-B730-A216D80DCD42}" dt="2024-05-22T17:05:30.414" v="2118" actId="478"/>
          <ac:picMkLst>
            <pc:docMk/>
            <pc:sldMk cId="1536383332" sldId="358"/>
            <ac:picMk id="12" creationId="{472551A3-F5C1-DA1F-A194-F8C7D92A1745}"/>
          </ac:picMkLst>
        </pc:picChg>
        <pc:picChg chg="add mod">
          <ac:chgData name="Justine Buss" userId="8d5b0085cc57ea0f" providerId="LiveId" clId="{42977CFE-BE18-4BDB-B730-A216D80DCD42}" dt="2024-05-26T13:40:06.144" v="12074" actId="1076"/>
          <ac:picMkLst>
            <pc:docMk/>
            <pc:sldMk cId="1536383332" sldId="358"/>
            <ac:picMk id="15" creationId="{22CC0388-B2CB-4829-1430-1886766DCE9F}"/>
          </ac:picMkLst>
        </pc:picChg>
        <pc:picChg chg="del mod">
          <ac:chgData name="Justine Buss" userId="8d5b0085cc57ea0f" providerId="LiveId" clId="{42977CFE-BE18-4BDB-B730-A216D80DCD42}" dt="2024-05-22T17:06:57.017" v="2147" actId="478"/>
          <ac:picMkLst>
            <pc:docMk/>
            <pc:sldMk cId="1536383332" sldId="358"/>
            <ac:picMk id="18" creationId="{3EC119D5-1721-8479-A66C-378A71BF8EA6}"/>
          </ac:picMkLst>
        </pc:picChg>
      </pc:sldChg>
      <pc:sldChg chg="addSp modSp add del mod">
        <pc:chgData name="Justine Buss" userId="8d5b0085cc57ea0f" providerId="LiveId" clId="{42977CFE-BE18-4BDB-B730-A216D80DCD42}" dt="2024-05-26T13:46:04.112" v="12196" actId="2696"/>
        <pc:sldMkLst>
          <pc:docMk/>
          <pc:sldMk cId="3523024861" sldId="359"/>
        </pc:sldMkLst>
        <pc:spChg chg="mod">
          <ac:chgData name="Justine Buss" userId="8d5b0085cc57ea0f" providerId="LiveId" clId="{42977CFE-BE18-4BDB-B730-A216D80DCD42}" dt="2024-05-22T17:09:28.375" v="2189" actId="20577"/>
          <ac:spMkLst>
            <pc:docMk/>
            <pc:sldMk cId="3523024861" sldId="359"/>
            <ac:spMk id="3" creationId="{D6F9F005-21C5-0F4F-B2D5-0D255BDEBA3B}"/>
          </ac:spMkLst>
        </pc:spChg>
        <pc:spChg chg="add mod">
          <ac:chgData name="Justine Buss" userId="8d5b0085cc57ea0f" providerId="LiveId" clId="{42977CFE-BE18-4BDB-B730-A216D80DCD42}" dt="2024-05-22T17:20:34.716" v="2520" actId="20577"/>
          <ac:spMkLst>
            <pc:docMk/>
            <pc:sldMk cId="3523024861" sldId="359"/>
            <ac:spMk id="4" creationId="{F547633D-A376-33A2-8FF4-2E0AF111A6D4}"/>
          </ac:spMkLst>
        </pc:spChg>
        <pc:picChg chg="mod">
          <ac:chgData name="Justine Buss" userId="8d5b0085cc57ea0f" providerId="LiveId" clId="{42977CFE-BE18-4BDB-B730-A216D80DCD42}" dt="2024-05-22T17:16:25.274" v="2240" actId="1076"/>
          <ac:picMkLst>
            <pc:docMk/>
            <pc:sldMk cId="3523024861" sldId="359"/>
            <ac:picMk id="15" creationId="{22CC0388-B2CB-4829-1430-1886766DCE9F}"/>
          </ac:picMkLst>
        </pc:picChg>
      </pc:sldChg>
      <pc:sldChg chg="modSp add del mod ord">
        <pc:chgData name="Justine Buss" userId="8d5b0085cc57ea0f" providerId="LiveId" clId="{42977CFE-BE18-4BDB-B730-A216D80DCD42}" dt="2024-05-22T17:21:34.902" v="2572" actId="2696"/>
        <pc:sldMkLst>
          <pc:docMk/>
          <pc:sldMk cId="3857927896" sldId="360"/>
        </pc:sldMkLst>
        <pc:spChg chg="mod">
          <ac:chgData name="Justine Buss" userId="8d5b0085cc57ea0f" providerId="LiveId" clId="{42977CFE-BE18-4BDB-B730-A216D80DCD42}" dt="2024-05-22T17:21:02.774" v="2543" actId="20577"/>
          <ac:spMkLst>
            <pc:docMk/>
            <pc:sldMk cId="3857927896" sldId="360"/>
            <ac:spMk id="3" creationId="{D6F9F005-21C5-0F4F-B2D5-0D255BDEBA3B}"/>
          </ac:spMkLst>
        </pc:spChg>
        <pc:spChg chg="mod">
          <ac:chgData name="Justine Buss" userId="8d5b0085cc57ea0f" providerId="LiveId" clId="{42977CFE-BE18-4BDB-B730-A216D80DCD42}" dt="2024-05-22T17:21:27.818" v="2570" actId="20577"/>
          <ac:spMkLst>
            <pc:docMk/>
            <pc:sldMk cId="3857927896" sldId="360"/>
            <ac:spMk id="20" creationId="{DF312FB5-2C32-049C-8714-7AA05E4D7881}"/>
          </ac:spMkLst>
        </pc:spChg>
      </pc:sldChg>
      <pc:sldChg chg="addSp delSp modSp add del mod">
        <pc:chgData name="Justine Buss" userId="8d5b0085cc57ea0f" providerId="LiveId" clId="{42977CFE-BE18-4BDB-B730-A216D80DCD42}" dt="2024-05-26T14:09:09.226" v="12619" actId="2696"/>
        <pc:sldMkLst>
          <pc:docMk/>
          <pc:sldMk cId="2275540726" sldId="361"/>
        </pc:sldMkLst>
        <pc:spChg chg="mod">
          <ac:chgData name="Justine Buss" userId="8d5b0085cc57ea0f" providerId="LiveId" clId="{42977CFE-BE18-4BDB-B730-A216D80DCD42}" dt="2024-05-22T17:21:39.629" v="2589" actId="20577"/>
          <ac:spMkLst>
            <pc:docMk/>
            <pc:sldMk cId="2275540726" sldId="361"/>
            <ac:spMk id="3" creationId="{D6F9F005-21C5-0F4F-B2D5-0D255BDEBA3B}"/>
          </ac:spMkLst>
        </pc:spChg>
        <pc:spChg chg="mod">
          <ac:chgData name="Justine Buss" userId="8d5b0085cc57ea0f" providerId="LiveId" clId="{42977CFE-BE18-4BDB-B730-A216D80DCD42}" dt="2024-05-22T17:25:39.865" v="2833" actId="6549"/>
          <ac:spMkLst>
            <pc:docMk/>
            <pc:sldMk cId="2275540726" sldId="361"/>
            <ac:spMk id="4" creationId="{F547633D-A376-33A2-8FF4-2E0AF111A6D4}"/>
          </ac:spMkLst>
        </pc:spChg>
        <pc:spChg chg="add del mod">
          <ac:chgData name="Justine Buss" userId="8d5b0085cc57ea0f" providerId="LiveId" clId="{42977CFE-BE18-4BDB-B730-A216D80DCD42}" dt="2024-05-22T17:54:44.769" v="3608" actId="478"/>
          <ac:spMkLst>
            <pc:docMk/>
            <pc:sldMk cId="2275540726" sldId="361"/>
            <ac:spMk id="6" creationId="{B35AF19C-00F5-4646-B51E-A39281BD8ABA}"/>
          </ac:spMkLst>
        </pc:spChg>
        <pc:spChg chg="add mod">
          <ac:chgData name="Justine Buss" userId="8d5b0085cc57ea0f" providerId="LiveId" clId="{42977CFE-BE18-4BDB-B730-A216D80DCD42}" dt="2024-05-22T17:54:55.545" v="3611" actId="108"/>
          <ac:spMkLst>
            <pc:docMk/>
            <pc:sldMk cId="2275540726" sldId="361"/>
            <ac:spMk id="7" creationId="{17B2BBCE-8B4A-40AA-2299-B4B1D33C3D82}"/>
          </ac:spMkLst>
        </pc:spChg>
        <pc:spChg chg="add mod">
          <ac:chgData name="Justine Buss" userId="8d5b0085cc57ea0f" providerId="LiveId" clId="{42977CFE-BE18-4BDB-B730-A216D80DCD42}" dt="2024-05-22T17:54:58.400" v="3612" actId="108"/>
          <ac:spMkLst>
            <pc:docMk/>
            <pc:sldMk cId="2275540726" sldId="361"/>
            <ac:spMk id="8" creationId="{154349E5-F11D-0CC8-2F13-DF8135C3EAD8}"/>
          </ac:spMkLst>
        </pc:spChg>
        <pc:spChg chg="add mod">
          <ac:chgData name="Justine Buss" userId="8d5b0085cc57ea0f" providerId="LiveId" clId="{42977CFE-BE18-4BDB-B730-A216D80DCD42}" dt="2024-05-22T17:55:01.164" v="3613" actId="108"/>
          <ac:spMkLst>
            <pc:docMk/>
            <pc:sldMk cId="2275540726" sldId="361"/>
            <ac:spMk id="9" creationId="{BB1D3CB9-6DB0-E5B0-1842-7A29C377FC11}"/>
          </ac:spMkLst>
        </pc:spChg>
        <pc:spChg chg="add mod">
          <ac:chgData name="Justine Buss" userId="8d5b0085cc57ea0f" providerId="LiveId" clId="{42977CFE-BE18-4BDB-B730-A216D80DCD42}" dt="2024-05-22T17:55:13.984" v="3616" actId="108"/>
          <ac:spMkLst>
            <pc:docMk/>
            <pc:sldMk cId="2275540726" sldId="361"/>
            <ac:spMk id="10" creationId="{F40C553D-29AD-C5E0-6108-CE7AE094D6B3}"/>
          </ac:spMkLst>
        </pc:spChg>
        <pc:spChg chg="add mod">
          <ac:chgData name="Justine Buss" userId="8d5b0085cc57ea0f" providerId="LiveId" clId="{42977CFE-BE18-4BDB-B730-A216D80DCD42}" dt="2024-05-22T17:28:57.297" v="2890" actId="1076"/>
          <ac:spMkLst>
            <pc:docMk/>
            <pc:sldMk cId="2275540726" sldId="361"/>
            <ac:spMk id="11" creationId="{0CF8D1E9-634A-526B-F0AE-6F9E4E6B3DA0}"/>
          </ac:spMkLst>
        </pc:spChg>
        <pc:spChg chg="add mod">
          <ac:chgData name="Justine Buss" userId="8d5b0085cc57ea0f" providerId="LiveId" clId="{42977CFE-BE18-4BDB-B730-A216D80DCD42}" dt="2024-05-22T17:29:30.748" v="2946" actId="1076"/>
          <ac:spMkLst>
            <pc:docMk/>
            <pc:sldMk cId="2275540726" sldId="361"/>
            <ac:spMk id="12" creationId="{EE25F35A-F71F-6330-F4E7-F0548968DDD9}"/>
          </ac:spMkLst>
        </pc:spChg>
        <pc:spChg chg="add mod">
          <ac:chgData name="Justine Buss" userId="8d5b0085cc57ea0f" providerId="LiveId" clId="{42977CFE-BE18-4BDB-B730-A216D80DCD42}" dt="2024-05-22T17:30:01.078" v="3007" actId="1076"/>
          <ac:spMkLst>
            <pc:docMk/>
            <pc:sldMk cId="2275540726" sldId="361"/>
            <ac:spMk id="13" creationId="{82946125-F6EE-B8C7-5D3D-661CE27F7A39}"/>
          </ac:spMkLst>
        </pc:spChg>
        <pc:spChg chg="add mod">
          <ac:chgData name="Justine Buss" userId="8d5b0085cc57ea0f" providerId="LiveId" clId="{42977CFE-BE18-4BDB-B730-A216D80DCD42}" dt="2024-05-22T17:30:44.516" v="3050" actId="20577"/>
          <ac:spMkLst>
            <pc:docMk/>
            <pc:sldMk cId="2275540726" sldId="361"/>
            <ac:spMk id="14" creationId="{C6580DCA-0064-9678-EF64-1DDCE4B64C09}"/>
          </ac:spMkLst>
        </pc:spChg>
        <pc:spChg chg="add mod">
          <ac:chgData name="Justine Buss" userId="8d5b0085cc57ea0f" providerId="LiveId" clId="{42977CFE-BE18-4BDB-B730-A216D80DCD42}" dt="2024-05-22T17:31:07.426" v="3071" actId="1076"/>
          <ac:spMkLst>
            <pc:docMk/>
            <pc:sldMk cId="2275540726" sldId="361"/>
            <ac:spMk id="16" creationId="{C9A6E62E-E2A6-1CEE-E2F2-18AED88D58E0}"/>
          </ac:spMkLst>
        </pc:spChg>
        <pc:spChg chg="add mod">
          <ac:chgData name="Justine Buss" userId="8d5b0085cc57ea0f" providerId="LiveId" clId="{42977CFE-BE18-4BDB-B730-A216D80DCD42}" dt="2024-05-22T17:31:23.349" v="3111" actId="20577"/>
          <ac:spMkLst>
            <pc:docMk/>
            <pc:sldMk cId="2275540726" sldId="361"/>
            <ac:spMk id="17" creationId="{54EC64DD-4D5F-88E3-7638-115F840C908A}"/>
          </ac:spMkLst>
        </pc:spChg>
        <pc:spChg chg="add mod">
          <ac:chgData name="Justine Buss" userId="8d5b0085cc57ea0f" providerId="LiveId" clId="{42977CFE-BE18-4BDB-B730-A216D80DCD42}" dt="2024-05-22T17:31:36.445" v="3124" actId="20577"/>
          <ac:spMkLst>
            <pc:docMk/>
            <pc:sldMk cId="2275540726" sldId="361"/>
            <ac:spMk id="18" creationId="{7AFFF565-95BE-E6D3-9AA7-957FD969EE2D}"/>
          </ac:spMkLst>
        </pc:spChg>
        <pc:spChg chg="add mod">
          <ac:chgData name="Justine Buss" userId="8d5b0085cc57ea0f" providerId="LiveId" clId="{42977CFE-BE18-4BDB-B730-A216D80DCD42}" dt="2024-05-22T17:54:53.414" v="3610" actId="14100"/>
          <ac:spMkLst>
            <pc:docMk/>
            <pc:sldMk cId="2275540726" sldId="361"/>
            <ac:spMk id="19" creationId="{39C7B9B3-D6FC-1430-8D64-F64B699D5CF7}"/>
          </ac:spMkLst>
        </pc:spChg>
        <pc:picChg chg="mod">
          <ac:chgData name="Justine Buss" userId="8d5b0085cc57ea0f" providerId="LiveId" clId="{42977CFE-BE18-4BDB-B730-A216D80DCD42}" dt="2024-05-22T17:55:08.864" v="3615" actId="108"/>
          <ac:picMkLst>
            <pc:docMk/>
            <pc:sldMk cId="2275540726" sldId="361"/>
            <ac:picMk id="15" creationId="{22CC0388-B2CB-4829-1430-1886766DCE9F}"/>
          </ac:picMkLst>
        </pc:picChg>
      </pc:sldChg>
      <pc:sldChg chg="addSp delSp modSp add mod ord modTransition modAnim">
        <pc:chgData name="Justine Buss" userId="8d5b0085cc57ea0f" providerId="LiveId" clId="{42977CFE-BE18-4BDB-B730-A216D80DCD42}" dt="2024-05-30T23:18:35.920" v="24207"/>
        <pc:sldMkLst>
          <pc:docMk/>
          <pc:sldMk cId="1798084386" sldId="362"/>
        </pc:sldMkLst>
        <pc:spChg chg="mod">
          <ac:chgData name="Justine Buss" userId="8d5b0085cc57ea0f" providerId="LiveId" clId="{42977CFE-BE18-4BDB-B730-A216D80DCD42}" dt="2024-05-26T14:11:59.723" v="12801" actId="6549"/>
          <ac:spMkLst>
            <pc:docMk/>
            <pc:sldMk cId="1798084386" sldId="362"/>
            <ac:spMk id="3" creationId="{D6F9F005-21C5-0F4F-B2D5-0D255BDEBA3B}"/>
          </ac:spMkLst>
        </pc:spChg>
        <pc:spChg chg="del">
          <ac:chgData name="Justine Buss" userId="8d5b0085cc57ea0f" providerId="LiveId" clId="{42977CFE-BE18-4BDB-B730-A216D80DCD42}" dt="2024-05-26T14:11:47.971" v="12794" actId="478"/>
          <ac:spMkLst>
            <pc:docMk/>
            <pc:sldMk cId="1798084386" sldId="362"/>
            <ac:spMk id="4" creationId="{180A613F-8E24-B4DB-EB9C-34FA7522CD67}"/>
          </ac:spMkLst>
        </pc:spChg>
        <pc:spChg chg="add mod">
          <ac:chgData name="Justine Buss" userId="8d5b0085cc57ea0f" providerId="LiveId" clId="{42977CFE-BE18-4BDB-B730-A216D80DCD42}" dt="2024-05-26T14:16:34.454" v="12842"/>
          <ac:spMkLst>
            <pc:docMk/>
            <pc:sldMk cId="1798084386" sldId="362"/>
            <ac:spMk id="6" creationId="{D7775518-C4C8-6FD5-A6FF-012F748BA1C3}"/>
          </ac:spMkLst>
        </pc:spChg>
        <pc:spChg chg="add mod">
          <ac:chgData name="Justine Buss" userId="8d5b0085cc57ea0f" providerId="LiveId" clId="{42977CFE-BE18-4BDB-B730-A216D80DCD42}" dt="2024-05-26T14:17:08.404" v="12852"/>
          <ac:spMkLst>
            <pc:docMk/>
            <pc:sldMk cId="1798084386" sldId="362"/>
            <ac:spMk id="7" creationId="{031E2286-2049-C08B-64E9-4DC07283CEF8}"/>
          </ac:spMkLst>
        </pc:spChg>
        <pc:spChg chg="add del mod">
          <ac:chgData name="Justine Buss" userId="8d5b0085cc57ea0f" providerId="LiveId" clId="{42977CFE-BE18-4BDB-B730-A216D80DCD42}" dt="2024-05-22T17:32:55.601" v="3192" actId="478"/>
          <ac:spMkLst>
            <pc:docMk/>
            <pc:sldMk cId="1798084386" sldId="362"/>
            <ac:spMk id="9" creationId="{5B00892D-833E-B039-5D65-D1E5796FEF61}"/>
          </ac:spMkLst>
        </pc:spChg>
        <pc:spChg chg="mod">
          <ac:chgData name="Justine Buss" userId="8d5b0085cc57ea0f" providerId="LiveId" clId="{42977CFE-BE18-4BDB-B730-A216D80DCD42}" dt="2024-05-26T14:27:45.348" v="13073" actId="20577"/>
          <ac:spMkLst>
            <pc:docMk/>
            <pc:sldMk cId="1798084386" sldId="362"/>
            <ac:spMk id="20" creationId="{DF312FB5-2C32-049C-8714-7AA05E4D7881}"/>
          </ac:spMkLst>
        </pc:spChg>
        <pc:picChg chg="add del mod">
          <ac:chgData name="Justine Buss" userId="8d5b0085cc57ea0f" providerId="LiveId" clId="{42977CFE-BE18-4BDB-B730-A216D80DCD42}" dt="2024-05-22T17:32:38.614" v="3184" actId="478"/>
          <ac:picMkLst>
            <pc:docMk/>
            <pc:sldMk cId="1798084386" sldId="362"/>
            <ac:picMk id="6" creationId="{1F474AFE-8C0D-AAB6-27CD-0239D61FBAFF}"/>
          </ac:picMkLst>
        </pc:picChg>
        <pc:picChg chg="add mod">
          <ac:chgData name="Justine Buss" userId="8d5b0085cc57ea0f" providerId="LiveId" clId="{42977CFE-BE18-4BDB-B730-A216D80DCD42}" dt="2024-05-22T17:33:00.928" v="3193" actId="14100"/>
          <ac:picMkLst>
            <pc:docMk/>
            <pc:sldMk cId="1798084386" sldId="362"/>
            <ac:picMk id="8" creationId="{80EBC7F1-31CB-0EB6-6844-F2B6285EFFBB}"/>
          </ac:picMkLst>
        </pc:picChg>
        <pc:picChg chg="del">
          <ac:chgData name="Justine Buss" userId="8d5b0085cc57ea0f" providerId="LiveId" clId="{42977CFE-BE18-4BDB-B730-A216D80DCD42}" dt="2024-05-22T17:32:52.289" v="3191" actId="478"/>
          <ac:picMkLst>
            <pc:docMk/>
            <pc:sldMk cId="1798084386" sldId="362"/>
            <ac:picMk id="15" creationId="{22CC0388-B2CB-4829-1430-1886766DCE9F}"/>
          </ac:picMkLst>
        </pc:picChg>
      </pc:sldChg>
      <pc:sldChg chg="addSp delSp modSp add del mod ord">
        <pc:chgData name="Justine Buss" userId="8d5b0085cc57ea0f" providerId="LiveId" clId="{42977CFE-BE18-4BDB-B730-A216D80DCD42}" dt="2024-05-26T14:22:20.176" v="13041" actId="2696"/>
        <pc:sldMkLst>
          <pc:docMk/>
          <pc:sldMk cId="735734000" sldId="363"/>
        </pc:sldMkLst>
        <pc:spChg chg="del mod">
          <ac:chgData name="Justine Buss" userId="8d5b0085cc57ea0f" providerId="LiveId" clId="{42977CFE-BE18-4BDB-B730-A216D80DCD42}" dt="2024-05-22T17:35:43.654" v="3291" actId="478"/>
          <ac:spMkLst>
            <pc:docMk/>
            <pc:sldMk cId="735734000" sldId="363"/>
            <ac:spMk id="4" creationId="{F547633D-A376-33A2-8FF4-2E0AF111A6D4}"/>
          </ac:spMkLst>
        </pc:spChg>
        <pc:spChg chg="add del mod">
          <ac:chgData name="Justine Buss" userId="8d5b0085cc57ea0f" providerId="LiveId" clId="{42977CFE-BE18-4BDB-B730-A216D80DCD42}" dt="2024-05-22T17:35:26.552" v="3279" actId="478"/>
          <ac:spMkLst>
            <pc:docMk/>
            <pc:sldMk cId="735734000" sldId="363"/>
            <ac:spMk id="7" creationId="{16EEE52E-297F-E453-4A66-228580DE3195}"/>
          </ac:spMkLst>
        </pc:spChg>
        <pc:spChg chg="add mod">
          <ac:chgData name="Justine Buss" userId="8d5b0085cc57ea0f" providerId="LiveId" clId="{42977CFE-BE18-4BDB-B730-A216D80DCD42}" dt="2024-05-22T17:37:14.554" v="3309" actId="14100"/>
          <ac:spMkLst>
            <pc:docMk/>
            <pc:sldMk cId="735734000" sldId="363"/>
            <ac:spMk id="8" creationId="{E58FEF8B-1459-6EAB-2B0C-8B55E89D90B2}"/>
          </ac:spMkLst>
        </pc:spChg>
        <pc:spChg chg="add mod">
          <ac:chgData name="Justine Buss" userId="8d5b0085cc57ea0f" providerId="LiveId" clId="{42977CFE-BE18-4BDB-B730-A216D80DCD42}" dt="2024-05-22T17:36:47.609" v="3303" actId="14100"/>
          <ac:spMkLst>
            <pc:docMk/>
            <pc:sldMk cId="735734000" sldId="363"/>
            <ac:spMk id="9" creationId="{ED596192-8908-D298-1C5A-5EBDAAC67852}"/>
          </ac:spMkLst>
        </pc:spChg>
        <pc:spChg chg="add mod">
          <ac:chgData name="Justine Buss" userId="8d5b0085cc57ea0f" providerId="LiveId" clId="{42977CFE-BE18-4BDB-B730-A216D80DCD42}" dt="2024-05-22T17:37:05.675" v="3307" actId="14100"/>
          <ac:spMkLst>
            <pc:docMk/>
            <pc:sldMk cId="735734000" sldId="363"/>
            <ac:spMk id="10" creationId="{410454AA-E075-86E8-C382-BA9DBEC3A763}"/>
          </ac:spMkLst>
        </pc:spChg>
        <pc:spChg chg="add mod">
          <ac:chgData name="Justine Buss" userId="8d5b0085cc57ea0f" providerId="LiveId" clId="{42977CFE-BE18-4BDB-B730-A216D80DCD42}" dt="2024-05-22T17:37:38.804" v="3347" actId="1076"/>
          <ac:spMkLst>
            <pc:docMk/>
            <pc:sldMk cId="735734000" sldId="363"/>
            <ac:spMk id="11" creationId="{7C24DCB3-0AAA-23E6-DC0D-A9F349E4818E}"/>
          </ac:spMkLst>
        </pc:spChg>
        <pc:spChg chg="add mod">
          <ac:chgData name="Justine Buss" userId="8d5b0085cc57ea0f" providerId="LiveId" clId="{42977CFE-BE18-4BDB-B730-A216D80DCD42}" dt="2024-05-22T17:41:02.304" v="3435" actId="1076"/>
          <ac:spMkLst>
            <pc:docMk/>
            <pc:sldMk cId="735734000" sldId="363"/>
            <ac:spMk id="12" creationId="{335A8DB0-DA67-4EB4-15F3-DF0E4BE021E7}"/>
          </ac:spMkLst>
        </pc:spChg>
        <pc:spChg chg="add mod">
          <ac:chgData name="Justine Buss" userId="8d5b0085cc57ea0f" providerId="LiveId" clId="{42977CFE-BE18-4BDB-B730-A216D80DCD42}" dt="2024-05-22T17:41:40.237" v="3488" actId="20577"/>
          <ac:spMkLst>
            <pc:docMk/>
            <pc:sldMk cId="735734000" sldId="363"/>
            <ac:spMk id="13" creationId="{C38A241F-DCF0-4077-4397-94007E466383}"/>
          </ac:spMkLst>
        </pc:spChg>
        <pc:spChg chg="add mod">
          <ac:chgData name="Justine Buss" userId="8d5b0085cc57ea0f" providerId="LiveId" clId="{42977CFE-BE18-4BDB-B730-A216D80DCD42}" dt="2024-05-22T17:43:53.141" v="3549" actId="1076"/>
          <ac:spMkLst>
            <pc:docMk/>
            <pc:sldMk cId="735734000" sldId="363"/>
            <ac:spMk id="14" creationId="{9D7648E4-9630-197D-C8C8-82E27CE9E875}"/>
          </ac:spMkLst>
        </pc:spChg>
        <pc:picChg chg="add mod modCrop">
          <ac:chgData name="Justine Buss" userId="8d5b0085cc57ea0f" providerId="LiveId" clId="{42977CFE-BE18-4BDB-B730-A216D80DCD42}" dt="2024-05-22T17:41:05.722" v="3436" actId="14100"/>
          <ac:picMkLst>
            <pc:docMk/>
            <pc:sldMk cId="735734000" sldId="363"/>
            <ac:picMk id="6" creationId="{CD363D20-C1ED-4C52-13ED-6F63938AF064}"/>
          </ac:picMkLst>
        </pc:picChg>
        <pc:picChg chg="del">
          <ac:chgData name="Justine Buss" userId="8d5b0085cc57ea0f" providerId="LiveId" clId="{42977CFE-BE18-4BDB-B730-A216D80DCD42}" dt="2024-05-22T17:35:22.821" v="3278" actId="478"/>
          <ac:picMkLst>
            <pc:docMk/>
            <pc:sldMk cId="735734000" sldId="363"/>
            <ac:picMk id="15" creationId="{22CC0388-B2CB-4829-1430-1886766DCE9F}"/>
          </ac:picMkLst>
        </pc:picChg>
      </pc:sldChg>
      <pc:sldChg chg="addSp delSp modSp add del mod ord">
        <pc:chgData name="Justine Buss" userId="8d5b0085cc57ea0f" providerId="LiveId" clId="{42977CFE-BE18-4BDB-B730-A216D80DCD42}" dt="2024-05-22T20:11:21.333" v="5218" actId="2696"/>
        <pc:sldMkLst>
          <pc:docMk/>
          <pc:sldMk cId="720995665" sldId="364"/>
        </pc:sldMkLst>
        <pc:spChg chg="add del">
          <ac:chgData name="Justine Buss" userId="8d5b0085cc57ea0f" providerId="LiveId" clId="{42977CFE-BE18-4BDB-B730-A216D80DCD42}" dt="2024-05-22T17:48:56.584" v="3560" actId="22"/>
          <ac:spMkLst>
            <pc:docMk/>
            <pc:sldMk cId="720995665" sldId="364"/>
            <ac:spMk id="4" creationId="{2C37D37A-2E31-EFED-172D-F50B050D8A27}"/>
          </ac:spMkLst>
        </pc:spChg>
        <pc:spChg chg="add mod">
          <ac:chgData name="Justine Buss" userId="8d5b0085cc57ea0f" providerId="LiveId" clId="{42977CFE-BE18-4BDB-B730-A216D80DCD42}" dt="2024-05-22T17:49:05.512" v="3583" actId="20577"/>
          <ac:spMkLst>
            <pc:docMk/>
            <pc:sldMk cId="720995665" sldId="364"/>
            <ac:spMk id="5" creationId="{1D180421-C5B8-8395-E2C9-B1B5093C54FB}"/>
          </ac:spMkLst>
        </pc:spChg>
        <pc:graphicFrameChg chg="mod">
          <ac:chgData name="Justine Buss" userId="8d5b0085cc57ea0f" providerId="LiveId" clId="{42977CFE-BE18-4BDB-B730-A216D80DCD42}" dt="2024-05-22T17:42:23.449" v="3495" actId="108"/>
          <ac:graphicFrameMkLst>
            <pc:docMk/>
            <pc:sldMk cId="720995665" sldId="364"/>
            <ac:graphicFrameMk id="8" creationId="{74AEEBC9-CC1C-1C7C-D57B-09455C407A74}"/>
          </ac:graphicFrameMkLst>
        </pc:graphicFrameChg>
      </pc:sldChg>
      <pc:sldChg chg="addSp delSp modSp add mod ord modTransition">
        <pc:chgData name="Justine Buss" userId="8d5b0085cc57ea0f" providerId="LiveId" clId="{42977CFE-BE18-4BDB-B730-A216D80DCD42}" dt="2024-05-30T23:18:35.920" v="24207"/>
        <pc:sldMkLst>
          <pc:docMk/>
          <pc:sldMk cId="1882904969" sldId="365"/>
        </pc:sldMkLst>
        <pc:spChg chg="mod">
          <ac:chgData name="Justine Buss" userId="8d5b0085cc57ea0f" providerId="LiveId" clId="{42977CFE-BE18-4BDB-B730-A216D80DCD42}" dt="2024-05-22T17:42:51.246" v="3518" actId="20577"/>
          <ac:spMkLst>
            <pc:docMk/>
            <pc:sldMk cId="1882904969" sldId="365"/>
            <ac:spMk id="3" creationId="{D6F9F005-21C5-0F4F-B2D5-0D255BDEBA3B}"/>
          </ac:spMkLst>
        </pc:spChg>
        <pc:spChg chg="add del mod">
          <ac:chgData name="Justine Buss" userId="8d5b0085cc57ea0f" providerId="LiveId" clId="{42977CFE-BE18-4BDB-B730-A216D80DCD42}" dt="2024-05-26T22:15:44.806" v="14555" actId="478"/>
          <ac:spMkLst>
            <pc:docMk/>
            <pc:sldMk cId="1882904969" sldId="365"/>
            <ac:spMk id="7" creationId="{07394A72-75F7-1045-9CDA-B170A41CBB0F}"/>
          </ac:spMkLst>
        </pc:spChg>
        <pc:spChg chg="mod">
          <ac:chgData name="Justine Buss" userId="8d5b0085cc57ea0f" providerId="LiveId" clId="{42977CFE-BE18-4BDB-B730-A216D80DCD42}" dt="2024-05-22T19:36:20.985" v="4454" actId="20577"/>
          <ac:spMkLst>
            <pc:docMk/>
            <pc:sldMk cId="1882904969" sldId="365"/>
            <ac:spMk id="11" creationId="{2757DC66-6517-9D47-0BA6-A26F69947AF9}"/>
          </ac:spMkLst>
        </pc:spChg>
        <pc:spChg chg="del">
          <ac:chgData name="Justine Buss" userId="8d5b0085cc57ea0f" providerId="LiveId" clId="{42977CFE-BE18-4BDB-B730-A216D80DCD42}" dt="2024-05-22T17:49:09.992" v="3584" actId="478"/>
          <ac:spMkLst>
            <pc:docMk/>
            <pc:sldMk cId="1882904969" sldId="365"/>
            <ac:spMk id="13" creationId="{ED5846C5-80F8-1801-0C49-201132B6FDF0}"/>
          </ac:spMkLst>
        </pc:spChg>
        <pc:picChg chg="del">
          <ac:chgData name="Justine Buss" userId="8d5b0085cc57ea0f" providerId="LiveId" clId="{42977CFE-BE18-4BDB-B730-A216D80DCD42}" dt="2024-05-22T17:42:54.868" v="3519" actId="478"/>
          <ac:picMkLst>
            <pc:docMk/>
            <pc:sldMk cId="1882904969" sldId="365"/>
            <ac:picMk id="4" creationId="{376BAECE-081E-65E1-2183-5483C8437270}"/>
          </ac:picMkLst>
        </pc:picChg>
        <pc:picChg chg="add mod">
          <ac:chgData name="Justine Buss" userId="8d5b0085cc57ea0f" providerId="LiveId" clId="{42977CFE-BE18-4BDB-B730-A216D80DCD42}" dt="2024-05-26T22:21:59.645" v="14573"/>
          <ac:picMkLst>
            <pc:docMk/>
            <pc:sldMk cId="1882904969" sldId="365"/>
            <ac:picMk id="4" creationId="{D0A85C95-D4EF-B64B-4F21-8E68424F9434}"/>
          </ac:picMkLst>
        </pc:picChg>
        <pc:picChg chg="del">
          <ac:chgData name="Justine Buss" userId="8d5b0085cc57ea0f" providerId="LiveId" clId="{42977CFE-BE18-4BDB-B730-A216D80DCD42}" dt="2024-05-22T17:42:56.691" v="3520" actId="478"/>
          <ac:picMkLst>
            <pc:docMk/>
            <pc:sldMk cId="1882904969" sldId="365"/>
            <ac:picMk id="5" creationId="{8ED82E1A-70B7-599B-3E88-944180F8626A}"/>
          </ac:picMkLst>
        </pc:picChg>
        <pc:picChg chg="add del mod">
          <ac:chgData name="Justine Buss" userId="8d5b0085cc57ea0f" providerId="LiveId" clId="{42977CFE-BE18-4BDB-B730-A216D80DCD42}" dt="2024-05-26T22:21:59.299" v="14572" actId="478"/>
          <ac:picMkLst>
            <pc:docMk/>
            <pc:sldMk cId="1882904969" sldId="365"/>
            <ac:picMk id="6" creationId="{59827352-AEA1-961D-536D-7B097EAEF7A9}"/>
          </ac:picMkLst>
        </pc:picChg>
      </pc:sldChg>
      <pc:sldChg chg="addSp modSp add del ord">
        <pc:chgData name="Justine Buss" userId="8d5b0085cc57ea0f" providerId="LiveId" clId="{42977CFE-BE18-4BDB-B730-A216D80DCD42}" dt="2024-05-22T20:11:39.268" v="5224" actId="2696"/>
        <pc:sldMkLst>
          <pc:docMk/>
          <pc:sldMk cId="4063414540" sldId="366"/>
        </pc:sldMkLst>
        <pc:spChg chg="add mod">
          <ac:chgData name="Justine Buss" userId="8d5b0085cc57ea0f" providerId="LiveId" clId="{42977CFE-BE18-4BDB-B730-A216D80DCD42}" dt="2024-05-22T19:37:57.113" v="4485"/>
          <ac:spMkLst>
            <pc:docMk/>
            <pc:sldMk cId="4063414540" sldId="366"/>
            <ac:spMk id="3" creationId="{D6B032F8-FA9B-80B3-3500-C376FE4EB40B}"/>
          </ac:spMkLst>
        </pc:spChg>
        <pc:graphicFrameChg chg="mod">
          <ac:chgData name="Justine Buss" userId="8d5b0085cc57ea0f" providerId="LiveId" clId="{42977CFE-BE18-4BDB-B730-A216D80DCD42}" dt="2024-05-22T17:44:49.731" v="3557" actId="108"/>
          <ac:graphicFrameMkLst>
            <pc:docMk/>
            <pc:sldMk cId="4063414540" sldId="366"/>
            <ac:graphicFrameMk id="8" creationId="{74AEEBC9-CC1C-1C7C-D57B-09455C407A74}"/>
          </ac:graphicFrameMkLst>
        </pc:graphicFrameChg>
      </pc:sldChg>
      <pc:sldChg chg="addSp modSp add del mod ord modClrScheme chgLayout">
        <pc:chgData name="Justine Buss" userId="8d5b0085cc57ea0f" providerId="LiveId" clId="{42977CFE-BE18-4BDB-B730-A216D80DCD42}" dt="2024-05-26T16:44:42.847" v="14142" actId="2696"/>
        <pc:sldMkLst>
          <pc:docMk/>
          <pc:sldMk cId="2357038282" sldId="367"/>
        </pc:sldMkLst>
        <pc:spChg chg="add mod ord">
          <ac:chgData name="Justine Buss" userId="8d5b0085cc57ea0f" providerId="LiveId" clId="{42977CFE-BE18-4BDB-B730-A216D80DCD42}" dt="2024-05-22T19:39:17.984" v="4490" actId="14100"/>
          <ac:spMkLst>
            <pc:docMk/>
            <pc:sldMk cId="2357038282" sldId="367"/>
            <ac:spMk id="2" creationId="{F5DF80F7-E2F4-DF84-0374-C8B0443AE36E}"/>
          </ac:spMkLst>
        </pc:spChg>
        <pc:spChg chg="mod ord">
          <ac:chgData name="Justine Buss" userId="8d5b0085cc57ea0f" providerId="LiveId" clId="{42977CFE-BE18-4BDB-B730-A216D80DCD42}" dt="2024-05-22T19:37:19.823" v="4482" actId="700"/>
          <ac:spMkLst>
            <pc:docMk/>
            <pc:sldMk cId="2357038282" sldId="367"/>
            <ac:spMk id="3" creationId="{00000000-0000-0000-0000-000000000000}"/>
          </ac:spMkLst>
        </pc:spChg>
        <pc:spChg chg="mod ord">
          <ac:chgData name="Justine Buss" userId="8d5b0085cc57ea0f" providerId="LiveId" clId="{42977CFE-BE18-4BDB-B730-A216D80DCD42}" dt="2024-05-22T19:37:19.823" v="4482" actId="700"/>
          <ac:spMkLst>
            <pc:docMk/>
            <pc:sldMk cId="2357038282" sldId="367"/>
            <ac:spMk id="4" creationId="{00000000-0000-0000-0000-000000000000}"/>
          </ac:spMkLst>
        </pc:spChg>
        <pc:picChg chg="add mod">
          <ac:chgData name="Justine Buss" userId="8d5b0085cc57ea0f" providerId="LiveId" clId="{42977CFE-BE18-4BDB-B730-A216D80DCD42}" dt="2024-05-26T15:21:27.504" v="13253"/>
          <ac:picMkLst>
            <pc:docMk/>
            <pc:sldMk cId="2357038282" sldId="367"/>
            <ac:picMk id="5" creationId="{D8AC339D-0899-9A32-84B9-0FD005593C45}"/>
          </ac:picMkLst>
        </pc:picChg>
        <pc:picChg chg="mod ord">
          <ac:chgData name="Justine Buss" userId="8d5b0085cc57ea0f" providerId="LiveId" clId="{42977CFE-BE18-4BDB-B730-A216D80DCD42}" dt="2024-05-26T16:15:10.840" v="13408" actId="14100"/>
          <ac:picMkLst>
            <pc:docMk/>
            <pc:sldMk cId="2357038282" sldId="367"/>
            <ac:picMk id="9" creationId="{3F0CB4FA-E8FC-D2B9-A42E-817668452379}"/>
          </ac:picMkLst>
        </pc:picChg>
      </pc:sldChg>
      <pc:sldChg chg="modSp add del mod ord">
        <pc:chgData name="Justine Buss" userId="8d5b0085cc57ea0f" providerId="LiveId" clId="{42977CFE-BE18-4BDB-B730-A216D80DCD42}" dt="2024-05-26T14:47:53.131" v="13252" actId="2696"/>
        <pc:sldMkLst>
          <pc:docMk/>
          <pc:sldMk cId="1624171097" sldId="368"/>
        </pc:sldMkLst>
        <pc:spChg chg="mod">
          <ac:chgData name="Justine Buss" userId="8d5b0085cc57ea0f" providerId="LiveId" clId="{42977CFE-BE18-4BDB-B730-A216D80DCD42}" dt="2024-05-22T19:45:25.955" v="4606" actId="113"/>
          <ac:spMkLst>
            <pc:docMk/>
            <pc:sldMk cId="1624171097" sldId="368"/>
            <ac:spMk id="6" creationId="{C8F785FB-8FE1-EF92-26A3-4B2869485197}"/>
          </ac:spMkLst>
        </pc:spChg>
      </pc:sldChg>
      <pc:sldChg chg="addSp delSp modSp add mod modTransition modAnim chgLayout">
        <pc:chgData name="Justine Buss" userId="8d5b0085cc57ea0f" providerId="LiveId" clId="{42977CFE-BE18-4BDB-B730-A216D80DCD42}" dt="2024-05-30T23:20:59.482" v="24213" actId="1076"/>
        <pc:sldMkLst>
          <pc:docMk/>
          <pc:sldMk cId="3225045004" sldId="369"/>
        </pc:sldMkLst>
        <pc:spChg chg="mod ord">
          <ac:chgData name="Justine Buss" userId="8d5b0085cc57ea0f" providerId="LiveId" clId="{42977CFE-BE18-4BDB-B730-A216D80DCD42}" dt="2024-05-22T20:00:46.413" v="4912" actId="700"/>
          <ac:spMkLst>
            <pc:docMk/>
            <pc:sldMk cId="3225045004" sldId="369"/>
            <ac:spMk id="2" creationId="{4A9F4DC9-9D3C-044E-95BB-2069769C7BB9}"/>
          </ac:spMkLst>
        </pc:spChg>
        <pc:spChg chg="mod ord">
          <ac:chgData name="Justine Buss" userId="8d5b0085cc57ea0f" providerId="LiveId" clId="{42977CFE-BE18-4BDB-B730-A216D80DCD42}" dt="2024-05-26T23:05:31.952" v="16107" actId="403"/>
          <ac:spMkLst>
            <pc:docMk/>
            <pc:sldMk cId="3225045004" sldId="369"/>
            <ac:spMk id="3" creationId="{D6F9F005-21C5-0F4F-B2D5-0D255BDEBA3B}"/>
          </ac:spMkLst>
        </pc:spChg>
        <pc:spChg chg="add mod ord">
          <ac:chgData name="Justine Buss" userId="8d5b0085cc57ea0f" providerId="LiveId" clId="{42977CFE-BE18-4BDB-B730-A216D80DCD42}" dt="2024-05-26T13:20:38.106" v="11884" actId="5793"/>
          <ac:spMkLst>
            <pc:docMk/>
            <pc:sldMk cId="3225045004" sldId="369"/>
            <ac:spMk id="5" creationId="{220C113D-EB8B-4454-3BB1-7E5E33D4BD00}"/>
          </ac:spMkLst>
        </pc:spChg>
        <pc:picChg chg="del mod">
          <ac:chgData name="Justine Buss" userId="8d5b0085cc57ea0f" providerId="LiveId" clId="{42977CFE-BE18-4BDB-B730-A216D80DCD42}" dt="2024-05-25T15:22:19.549" v="10628" actId="478"/>
          <ac:picMkLst>
            <pc:docMk/>
            <pc:sldMk cId="3225045004" sldId="369"/>
            <ac:picMk id="6" creationId="{5B014B98-2507-F243-5DEA-E7C35FB6C1D6}"/>
          </ac:picMkLst>
        </pc:picChg>
        <pc:picChg chg="add del mod">
          <ac:chgData name="Justine Buss" userId="8d5b0085cc57ea0f" providerId="LiveId" clId="{42977CFE-BE18-4BDB-B730-A216D80DCD42}" dt="2024-05-30T23:20:55.615" v="24212" actId="478"/>
          <ac:picMkLst>
            <pc:docMk/>
            <pc:sldMk cId="3225045004" sldId="369"/>
            <ac:picMk id="7" creationId="{06BDE95C-CF36-0177-1DB9-D2481D470B9E}"/>
          </ac:picMkLst>
        </pc:picChg>
        <pc:picChg chg="add mod">
          <ac:chgData name="Justine Buss" userId="8d5b0085cc57ea0f" providerId="LiveId" clId="{42977CFE-BE18-4BDB-B730-A216D80DCD42}" dt="2024-05-30T23:20:59.482" v="24213" actId="1076"/>
          <ac:picMkLst>
            <pc:docMk/>
            <pc:sldMk cId="3225045004" sldId="369"/>
            <ac:picMk id="8" creationId="{710CD9AD-EE72-AA1D-0E30-12DBE5233E1D}"/>
          </ac:picMkLst>
        </pc:picChg>
      </pc:sldChg>
      <pc:sldChg chg="addSp delSp modSp add mod ord modTransition chgLayout">
        <pc:chgData name="Justine Buss" userId="8d5b0085cc57ea0f" providerId="LiveId" clId="{42977CFE-BE18-4BDB-B730-A216D80DCD42}" dt="2024-05-31T15:13:51.131" v="24803" actId="20577"/>
        <pc:sldMkLst>
          <pc:docMk/>
          <pc:sldMk cId="2314012396" sldId="370"/>
        </pc:sldMkLst>
        <pc:spChg chg="add mod ord">
          <ac:chgData name="Justine Buss" userId="8d5b0085cc57ea0f" providerId="LiveId" clId="{42977CFE-BE18-4BDB-B730-A216D80DCD42}" dt="2024-05-31T15:13:51.131" v="24803" actId="20577"/>
          <ac:spMkLst>
            <pc:docMk/>
            <pc:sldMk cId="2314012396" sldId="370"/>
            <ac:spMk id="2" creationId="{5F20FBC1-2C70-C7D8-04FF-37EDFE4CA40B}"/>
          </ac:spMkLst>
        </pc:spChg>
        <pc:spChg chg="mod ord">
          <ac:chgData name="Justine Buss" userId="8d5b0085cc57ea0f" providerId="LiveId" clId="{42977CFE-BE18-4BDB-B730-A216D80DCD42}" dt="2024-05-22T20:03:48.636" v="5137" actId="700"/>
          <ac:spMkLst>
            <pc:docMk/>
            <pc:sldMk cId="2314012396" sldId="370"/>
            <ac:spMk id="5" creationId="{00000000-0000-0000-0000-000000000000}"/>
          </ac:spMkLst>
        </pc:spChg>
        <pc:spChg chg="mod ord">
          <ac:chgData name="Justine Buss" userId="8d5b0085cc57ea0f" providerId="LiveId" clId="{42977CFE-BE18-4BDB-B730-A216D80DCD42}" dt="2024-05-26T22:49:42.102" v="15278" actId="20577"/>
          <ac:spMkLst>
            <pc:docMk/>
            <pc:sldMk cId="2314012396" sldId="370"/>
            <ac:spMk id="6" creationId="{C8F785FB-8FE1-EF92-26A3-4B2869485197}"/>
          </ac:spMkLst>
        </pc:spChg>
        <pc:picChg chg="add mod">
          <ac:chgData name="Justine Buss" userId="8d5b0085cc57ea0f" providerId="LiveId" clId="{42977CFE-BE18-4BDB-B730-A216D80DCD42}" dt="2024-05-26T22:22:44.298" v="14579" actId="1076"/>
          <ac:picMkLst>
            <pc:docMk/>
            <pc:sldMk cId="2314012396" sldId="370"/>
            <ac:picMk id="4" creationId="{4B7DDC63-E692-D4AF-4295-81353AB326B9}"/>
          </ac:picMkLst>
        </pc:picChg>
        <pc:picChg chg="add del mod">
          <ac:chgData name="Justine Buss" userId="8d5b0085cc57ea0f" providerId="LiveId" clId="{42977CFE-BE18-4BDB-B730-A216D80DCD42}" dt="2024-05-26T22:22:39.937" v="14578" actId="478"/>
          <ac:picMkLst>
            <pc:docMk/>
            <pc:sldMk cId="2314012396" sldId="370"/>
            <ac:picMk id="7" creationId="{0C6AD3F3-A990-6BD2-661E-F8C79170F3B5}"/>
          </ac:picMkLst>
        </pc:picChg>
      </pc:sldChg>
      <pc:sldChg chg="modSp add del mod">
        <pc:chgData name="Justine Buss" userId="8d5b0085cc57ea0f" providerId="LiveId" clId="{42977CFE-BE18-4BDB-B730-A216D80DCD42}" dt="2024-05-26T14:36:52.806" v="13145" actId="2696"/>
        <pc:sldMkLst>
          <pc:docMk/>
          <pc:sldMk cId="3225874022" sldId="371"/>
        </pc:sldMkLst>
        <pc:graphicFrameChg chg="mod">
          <ac:chgData name="Justine Buss" userId="8d5b0085cc57ea0f" providerId="LiveId" clId="{42977CFE-BE18-4BDB-B730-A216D80DCD42}" dt="2024-05-26T14:29:45.545" v="13091"/>
          <ac:graphicFrameMkLst>
            <pc:docMk/>
            <pc:sldMk cId="3225874022" sldId="371"/>
            <ac:graphicFrameMk id="8" creationId="{74AEEBC9-CC1C-1C7C-D57B-09455C407A74}"/>
          </ac:graphicFrameMkLst>
        </pc:graphicFrameChg>
        <pc:picChg chg="mod">
          <ac:chgData name="Justine Buss" userId="8d5b0085cc57ea0f" providerId="LiveId" clId="{42977CFE-BE18-4BDB-B730-A216D80DCD42}" dt="2024-05-22T20:09:46.877" v="5196" actId="207"/>
          <ac:picMkLst>
            <pc:docMk/>
            <pc:sldMk cId="3225874022" sldId="371"/>
            <ac:picMk id="16" creationId="{188D1FC8-A5EB-4F3F-0378-934EFA31BCEB}"/>
          </ac:picMkLst>
        </pc:picChg>
      </pc:sldChg>
      <pc:sldChg chg="modSp add del mod ord">
        <pc:chgData name="Justine Buss" userId="8d5b0085cc57ea0f" providerId="LiveId" clId="{42977CFE-BE18-4BDB-B730-A216D80DCD42}" dt="2024-05-26T14:43:29.301" v="13208" actId="2696"/>
        <pc:sldMkLst>
          <pc:docMk/>
          <pc:sldMk cId="3305042858" sldId="372"/>
        </pc:sldMkLst>
        <pc:graphicFrameChg chg="mod">
          <ac:chgData name="Justine Buss" userId="8d5b0085cc57ea0f" providerId="LiveId" clId="{42977CFE-BE18-4BDB-B730-A216D80DCD42}" dt="2024-05-22T20:10:06.678" v="5201" actId="207"/>
          <ac:graphicFrameMkLst>
            <pc:docMk/>
            <pc:sldMk cId="3305042858" sldId="372"/>
            <ac:graphicFrameMk id="8" creationId="{74AEEBC9-CC1C-1C7C-D57B-09455C407A74}"/>
          </ac:graphicFrameMkLst>
        </pc:graphicFrameChg>
        <pc:picChg chg="mod">
          <ac:chgData name="Justine Buss" userId="8d5b0085cc57ea0f" providerId="LiveId" clId="{42977CFE-BE18-4BDB-B730-A216D80DCD42}" dt="2024-05-22T20:10:11.984" v="5202" actId="207"/>
          <ac:picMkLst>
            <pc:docMk/>
            <pc:sldMk cId="3305042858" sldId="372"/>
            <ac:picMk id="7" creationId="{931197C9-18DC-CE21-FE59-65D4C925A318}"/>
          </ac:picMkLst>
        </pc:picChg>
      </pc:sldChg>
      <pc:sldChg chg="modSp add del mod ord">
        <pc:chgData name="Justine Buss" userId="8d5b0085cc57ea0f" providerId="LiveId" clId="{42977CFE-BE18-4BDB-B730-A216D80DCD42}" dt="2024-05-26T14:43:41.101" v="13211" actId="2696"/>
        <pc:sldMkLst>
          <pc:docMk/>
          <pc:sldMk cId="3429373657" sldId="373"/>
        </pc:sldMkLst>
        <pc:graphicFrameChg chg="mod">
          <ac:chgData name="Justine Buss" userId="8d5b0085cc57ea0f" providerId="LiveId" clId="{42977CFE-BE18-4BDB-B730-A216D80DCD42}" dt="2024-05-22T20:10:37.948" v="5208" actId="207"/>
          <ac:graphicFrameMkLst>
            <pc:docMk/>
            <pc:sldMk cId="3429373657" sldId="373"/>
            <ac:graphicFrameMk id="8" creationId="{74AEEBC9-CC1C-1C7C-D57B-09455C407A74}"/>
          </ac:graphicFrameMkLst>
        </pc:graphicFrameChg>
        <pc:picChg chg="mod">
          <ac:chgData name="Justine Buss" userId="8d5b0085cc57ea0f" providerId="LiveId" clId="{42977CFE-BE18-4BDB-B730-A216D80DCD42}" dt="2024-05-22T20:10:42.656" v="5209" actId="207"/>
          <ac:picMkLst>
            <pc:docMk/>
            <pc:sldMk cId="3429373657" sldId="373"/>
            <ac:picMk id="14" creationId="{C7426B90-3F1B-4D15-352F-4A9553D58E1A}"/>
          </ac:picMkLst>
        </pc:picChg>
      </pc:sldChg>
      <pc:sldChg chg="modSp add del mod">
        <pc:chgData name="Justine Buss" userId="8d5b0085cc57ea0f" providerId="LiveId" clId="{42977CFE-BE18-4BDB-B730-A216D80DCD42}" dt="2024-05-26T14:44:20.765" v="13226" actId="2696"/>
        <pc:sldMkLst>
          <pc:docMk/>
          <pc:sldMk cId="2540408411" sldId="374"/>
        </pc:sldMkLst>
        <pc:graphicFrameChg chg="mod">
          <ac:chgData name="Justine Buss" userId="8d5b0085cc57ea0f" providerId="LiveId" clId="{42977CFE-BE18-4BDB-B730-A216D80DCD42}" dt="2024-05-22T20:10:48.949" v="5210" actId="207"/>
          <ac:graphicFrameMkLst>
            <pc:docMk/>
            <pc:sldMk cId="2540408411" sldId="374"/>
            <ac:graphicFrameMk id="8" creationId="{74AEEBC9-CC1C-1C7C-D57B-09455C407A74}"/>
          </ac:graphicFrameMkLst>
        </pc:graphicFrameChg>
        <pc:picChg chg="mod">
          <ac:chgData name="Justine Buss" userId="8d5b0085cc57ea0f" providerId="LiveId" clId="{42977CFE-BE18-4BDB-B730-A216D80DCD42}" dt="2024-05-22T20:10:54.661" v="5211" actId="207"/>
          <ac:picMkLst>
            <pc:docMk/>
            <pc:sldMk cId="2540408411" sldId="374"/>
            <ac:picMk id="10" creationId="{4AC5E15A-4FBE-F273-7B0D-B60EE44FC4B5}"/>
          </ac:picMkLst>
        </pc:picChg>
      </pc:sldChg>
      <pc:sldChg chg="modSp add del mod ord">
        <pc:chgData name="Justine Buss" userId="8d5b0085cc57ea0f" providerId="LiveId" clId="{42977CFE-BE18-4BDB-B730-A216D80DCD42}" dt="2024-05-26T14:44:36.081" v="13233" actId="2696"/>
        <pc:sldMkLst>
          <pc:docMk/>
          <pc:sldMk cId="3246147455" sldId="375"/>
        </pc:sldMkLst>
        <pc:graphicFrameChg chg="mod">
          <ac:chgData name="Justine Buss" userId="8d5b0085cc57ea0f" providerId="LiveId" clId="{42977CFE-BE18-4BDB-B730-A216D80DCD42}" dt="2024-05-22T20:11:17.032" v="5217" actId="207"/>
          <ac:graphicFrameMkLst>
            <pc:docMk/>
            <pc:sldMk cId="3246147455" sldId="375"/>
            <ac:graphicFrameMk id="8" creationId="{74AEEBC9-CC1C-1C7C-D57B-09455C407A74}"/>
          </ac:graphicFrameMkLst>
        </pc:graphicFrameChg>
        <pc:picChg chg="mod">
          <ac:chgData name="Justine Buss" userId="8d5b0085cc57ea0f" providerId="LiveId" clId="{42977CFE-BE18-4BDB-B730-A216D80DCD42}" dt="2024-05-22T20:11:12.744" v="5216" actId="207"/>
          <ac:picMkLst>
            <pc:docMk/>
            <pc:sldMk cId="3246147455" sldId="375"/>
            <ac:picMk id="12" creationId="{55037088-2ED9-1AB4-0024-54F087CE71CA}"/>
          </ac:picMkLst>
        </pc:picChg>
      </pc:sldChg>
      <pc:sldChg chg="modSp add del mod ord">
        <pc:chgData name="Justine Buss" userId="8d5b0085cc57ea0f" providerId="LiveId" clId="{42977CFE-BE18-4BDB-B730-A216D80DCD42}" dt="2024-05-26T14:44:44.338" v="13240" actId="2696"/>
        <pc:sldMkLst>
          <pc:docMk/>
          <pc:sldMk cId="2758029681" sldId="376"/>
        </pc:sldMkLst>
        <pc:graphicFrameChg chg="mod">
          <ac:chgData name="Justine Buss" userId="8d5b0085cc57ea0f" providerId="LiveId" clId="{42977CFE-BE18-4BDB-B730-A216D80DCD42}" dt="2024-05-22T20:11:44.036" v="5225" actId="207"/>
          <ac:graphicFrameMkLst>
            <pc:docMk/>
            <pc:sldMk cId="2758029681" sldId="376"/>
            <ac:graphicFrameMk id="8" creationId="{74AEEBC9-CC1C-1C7C-D57B-09455C407A74}"/>
          </ac:graphicFrameMkLst>
        </pc:graphicFrameChg>
        <pc:picChg chg="mod">
          <ac:chgData name="Justine Buss" userId="8d5b0085cc57ea0f" providerId="LiveId" clId="{42977CFE-BE18-4BDB-B730-A216D80DCD42}" dt="2024-05-22T20:11:49.415" v="5226" actId="207"/>
          <ac:picMkLst>
            <pc:docMk/>
            <pc:sldMk cId="2758029681" sldId="376"/>
            <ac:picMk id="5" creationId="{1F1A541A-F13D-536C-4B6B-FBACF2609698}"/>
          </ac:picMkLst>
        </pc:picChg>
      </pc:sldChg>
      <pc:sldChg chg="addSp delSp modSp del mod ord modShow">
        <pc:chgData name="Justine Buss" userId="8d5b0085cc57ea0f" providerId="LiveId" clId="{42977CFE-BE18-4BDB-B730-A216D80DCD42}" dt="2024-05-30T18:29:47.301" v="21158" actId="2696"/>
        <pc:sldMkLst>
          <pc:docMk/>
          <pc:sldMk cId="3956080135" sldId="377"/>
        </pc:sldMkLst>
        <pc:spChg chg="del">
          <ac:chgData name="Justine Buss" userId="8d5b0085cc57ea0f" providerId="LiveId" clId="{42977CFE-BE18-4BDB-B730-A216D80DCD42}" dt="2024-05-26T22:14:57.714" v="14529" actId="478"/>
          <ac:spMkLst>
            <pc:docMk/>
            <pc:sldMk cId="3956080135" sldId="377"/>
            <ac:spMk id="4" creationId="{544239EB-ECDD-CCCA-B749-7F41FB97DFCB}"/>
          </ac:spMkLst>
        </pc:spChg>
        <pc:spChg chg="add mod">
          <ac:chgData name="Justine Buss" userId="8d5b0085cc57ea0f" providerId="LiveId" clId="{42977CFE-BE18-4BDB-B730-A216D80DCD42}" dt="2024-05-26T22:14:57.957" v="14530"/>
          <ac:spMkLst>
            <pc:docMk/>
            <pc:sldMk cId="3956080135" sldId="377"/>
            <ac:spMk id="17" creationId="{B2B54977-6A47-5FE3-94EC-D54DA71DE3B8}"/>
          </ac:spMkLst>
        </pc:spChg>
        <pc:picChg chg="del">
          <ac:chgData name="Justine Buss" userId="8d5b0085cc57ea0f" providerId="LiveId" clId="{42977CFE-BE18-4BDB-B730-A216D80DCD42}" dt="2024-05-26T22:18:37.770" v="14566" actId="478"/>
          <ac:picMkLst>
            <pc:docMk/>
            <pc:sldMk cId="3956080135" sldId="377"/>
            <ac:picMk id="6" creationId="{5B014B98-2507-F243-5DEA-E7C35FB6C1D6}"/>
          </ac:picMkLst>
        </pc:picChg>
        <pc:picChg chg="add mod">
          <ac:chgData name="Justine Buss" userId="8d5b0085cc57ea0f" providerId="LiveId" clId="{42977CFE-BE18-4BDB-B730-A216D80DCD42}" dt="2024-05-26T22:18:38.086" v="14567"/>
          <ac:picMkLst>
            <pc:docMk/>
            <pc:sldMk cId="3956080135" sldId="377"/>
            <ac:picMk id="18" creationId="{B2A7DAFF-8070-3680-CA1F-2E085E4C142E}"/>
          </ac:picMkLst>
        </pc:picChg>
      </pc:sldChg>
      <pc:sldChg chg="addSp modSp mod ord modTransition modShow">
        <pc:chgData name="Justine Buss" userId="8d5b0085cc57ea0f" providerId="LiveId" clId="{42977CFE-BE18-4BDB-B730-A216D80DCD42}" dt="2024-06-02T09:35:52.350" v="24838" actId="729"/>
        <pc:sldMkLst>
          <pc:docMk/>
          <pc:sldMk cId="3284175422" sldId="378"/>
        </pc:sldMkLst>
        <pc:spChg chg="add mod">
          <ac:chgData name="Justine Buss" userId="8d5b0085cc57ea0f" providerId="LiveId" clId="{42977CFE-BE18-4BDB-B730-A216D80DCD42}" dt="2024-05-26T22:14:54.951" v="14528"/>
          <ac:spMkLst>
            <pc:docMk/>
            <pc:sldMk cId="3284175422" sldId="378"/>
            <ac:spMk id="5" creationId="{207903C0-3AD6-7DFF-666F-122C482D8A2E}"/>
          </ac:spMkLst>
        </pc:spChg>
      </pc:sldChg>
      <pc:sldChg chg="addSp modSp del">
        <pc:chgData name="Justine Buss" userId="8d5b0085cc57ea0f" providerId="LiveId" clId="{42977CFE-BE18-4BDB-B730-A216D80DCD42}" dt="2024-05-30T22:20:08.096" v="23573" actId="2696"/>
        <pc:sldMkLst>
          <pc:docMk/>
          <pc:sldMk cId="2587507481" sldId="379"/>
        </pc:sldMkLst>
        <pc:spChg chg="add mod">
          <ac:chgData name="Justine Buss" userId="8d5b0085cc57ea0f" providerId="LiveId" clId="{42977CFE-BE18-4BDB-B730-A216D80DCD42}" dt="2024-05-26T22:15:29.511" v="14553"/>
          <ac:spMkLst>
            <pc:docMk/>
            <pc:sldMk cId="2587507481" sldId="379"/>
            <ac:spMk id="5" creationId="{AE8DC386-D83A-33E6-6696-40260F65EF2C}"/>
          </ac:spMkLst>
        </pc:spChg>
      </pc:sldChg>
      <pc:sldChg chg="modSp del mod">
        <pc:chgData name="Justine Buss" userId="8d5b0085cc57ea0f" providerId="LiveId" clId="{42977CFE-BE18-4BDB-B730-A216D80DCD42}" dt="2024-05-25T14:10:01.283" v="10169" actId="2696"/>
        <pc:sldMkLst>
          <pc:docMk/>
          <pc:sldMk cId="3749821616" sldId="380"/>
        </pc:sldMkLst>
        <pc:spChg chg="mod">
          <ac:chgData name="Justine Buss" userId="8d5b0085cc57ea0f" providerId="LiveId" clId="{42977CFE-BE18-4BDB-B730-A216D80DCD42}" dt="2024-05-25T14:09:47.609" v="10165" actId="21"/>
          <ac:spMkLst>
            <pc:docMk/>
            <pc:sldMk cId="3749821616" sldId="380"/>
            <ac:spMk id="3" creationId="{24CECE07-3A11-44C5-4243-46986B603B4C}"/>
          </ac:spMkLst>
        </pc:spChg>
      </pc:sldChg>
      <pc:sldChg chg="addSp delSp modSp mod">
        <pc:chgData name="Justine Buss" userId="8d5b0085cc57ea0f" providerId="LiveId" clId="{42977CFE-BE18-4BDB-B730-A216D80DCD42}" dt="2024-05-26T22:14:19.829" v="14512"/>
        <pc:sldMkLst>
          <pc:docMk/>
          <pc:sldMk cId="1074882066" sldId="381"/>
        </pc:sldMkLst>
        <pc:spChg chg="add mod">
          <ac:chgData name="Justine Buss" userId="8d5b0085cc57ea0f" providerId="LiveId" clId="{42977CFE-BE18-4BDB-B730-A216D80DCD42}" dt="2024-05-26T22:14:19.829" v="14512"/>
          <ac:spMkLst>
            <pc:docMk/>
            <pc:sldMk cId="1074882066" sldId="381"/>
            <ac:spMk id="4" creationId="{B74C9056-EDC6-BC4A-2845-4B0D494643C2}"/>
          </ac:spMkLst>
        </pc:spChg>
        <pc:spChg chg="del">
          <ac:chgData name="Justine Buss" userId="8d5b0085cc57ea0f" providerId="LiveId" clId="{42977CFE-BE18-4BDB-B730-A216D80DCD42}" dt="2024-05-26T22:14:19.508" v="14511" actId="478"/>
          <ac:spMkLst>
            <pc:docMk/>
            <pc:sldMk cId="1074882066" sldId="381"/>
            <ac:spMk id="22" creationId="{5AE97581-6DED-07F0-2380-59A8AB583175}"/>
          </ac:spMkLst>
        </pc:spChg>
      </pc:sldChg>
      <pc:sldChg chg="add del">
        <pc:chgData name="Justine Buss" userId="8d5b0085cc57ea0f" providerId="LiveId" clId="{42977CFE-BE18-4BDB-B730-A216D80DCD42}" dt="2024-05-24T17:47:04.822" v="8482" actId="2696"/>
        <pc:sldMkLst>
          <pc:docMk/>
          <pc:sldMk cId="202672355" sldId="382"/>
        </pc:sldMkLst>
      </pc:sldChg>
      <pc:sldChg chg="add del">
        <pc:chgData name="Justine Buss" userId="8d5b0085cc57ea0f" providerId="LiveId" clId="{42977CFE-BE18-4BDB-B730-A216D80DCD42}" dt="2024-05-23T20:57:24.967" v="5233" actId="2696"/>
        <pc:sldMkLst>
          <pc:docMk/>
          <pc:sldMk cId="2765419597" sldId="382"/>
        </pc:sldMkLst>
      </pc:sldChg>
      <pc:sldChg chg="add del">
        <pc:chgData name="Justine Buss" userId="8d5b0085cc57ea0f" providerId="LiveId" clId="{42977CFE-BE18-4BDB-B730-A216D80DCD42}" dt="2024-05-24T09:07:01.482" v="6857" actId="2696"/>
        <pc:sldMkLst>
          <pc:docMk/>
          <pc:sldMk cId="3914031082" sldId="383"/>
        </pc:sldMkLst>
      </pc:sldChg>
      <pc:sldChg chg="addSp delSp modSp add del mod modTransition addAnim delAnim modAnim modShow modNotesTx">
        <pc:chgData name="Justine Buss" userId="8d5b0085cc57ea0f" providerId="LiveId" clId="{42977CFE-BE18-4BDB-B730-A216D80DCD42}" dt="2024-06-03T16:48:41.671" v="25977" actId="2696"/>
        <pc:sldMkLst>
          <pc:docMk/>
          <pc:sldMk cId="522248875" sldId="384"/>
        </pc:sldMkLst>
        <pc:spChg chg="mod">
          <ac:chgData name="Justine Buss" userId="8d5b0085cc57ea0f" providerId="LiveId" clId="{42977CFE-BE18-4BDB-B730-A216D80DCD42}" dt="2024-06-03T15:46:11.316" v="25262" actId="14100"/>
          <ac:spMkLst>
            <pc:docMk/>
            <pc:sldMk cId="522248875" sldId="384"/>
            <ac:spMk id="2" creationId="{00000000-0000-0000-0000-000000000000}"/>
          </ac:spMkLst>
        </pc:spChg>
        <pc:spChg chg="mod">
          <ac:chgData name="Justine Buss" userId="8d5b0085cc57ea0f" providerId="LiveId" clId="{42977CFE-BE18-4BDB-B730-A216D80DCD42}" dt="2024-06-03T15:46:23.465" v="25265" actId="1076"/>
          <ac:spMkLst>
            <pc:docMk/>
            <pc:sldMk cId="522248875" sldId="384"/>
            <ac:spMk id="3" creationId="{00000000-0000-0000-0000-000000000000}"/>
          </ac:spMkLst>
        </pc:spChg>
        <pc:spChg chg="add mod">
          <ac:chgData name="Justine Buss" userId="8d5b0085cc57ea0f" providerId="LiveId" clId="{42977CFE-BE18-4BDB-B730-A216D80DCD42}" dt="2024-06-03T15:46:20.454" v="25263" actId="1076"/>
          <ac:spMkLst>
            <pc:docMk/>
            <pc:sldMk cId="522248875" sldId="384"/>
            <ac:spMk id="5" creationId="{20A908CB-153B-7250-F625-EAE8EC84A90B}"/>
          </ac:spMkLst>
        </pc:spChg>
        <pc:spChg chg="add del mod">
          <ac:chgData name="Justine Buss" userId="8d5b0085cc57ea0f" providerId="LiveId" clId="{42977CFE-BE18-4BDB-B730-A216D80DCD42}" dt="2024-05-24T17:30:27.397" v="8306" actId="478"/>
          <ac:spMkLst>
            <pc:docMk/>
            <pc:sldMk cId="522248875" sldId="384"/>
            <ac:spMk id="6" creationId="{AF5F9431-221F-0A98-8412-F12C3F7CE2CC}"/>
          </ac:spMkLst>
        </pc:spChg>
        <pc:spChg chg="add mod">
          <ac:chgData name="Justine Buss" userId="8d5b0085cc57ea0f" providerId="LiveId" clId="{42977CFE-BE18-4BDB-B730-A216D80DCD42}" dt="2024-06-03T16:35:26.650" v="25774" actId="1076"/>
          <ac:spMkLst>
            <pc:docMk/>
            <pc:sldMk cId="522248875" sldId="384"/>
            <ac:spMk id="7" creationId="{07781017-E6D3-52F5-1511-95D5ACAD90D5}"/>
          </ac:spMkLst>
        </pc:spChg>
        <pc:spChg chg="add mod">
          <ac:chgData name="Justine Buss" userId="8d5b0085cc57ea0f" providerId="LiveId" clId="{42977CFE-BE18-4BDB-B730-A216D80DCD42}" dt="2024-06-03T15:47:21.450" v="25268" actId="1076"/>
          <ac:spMkLst>
            <pc:docMk/>
            <pc:sldMk cId="522248875" sldId="384"/>
            <ac:spMk id="8" creationId="{FBC1D9E3-885E-46DF-EEC3-8E3D0B597FCB}"/>
          </ac:spMkLst>
        </pc:spChg>
        <pc:spChg chg="add mod">
          <ac:chgData name="Justine Buss" userId="8d5b0085cc57ea0f" providerId="LiveId" clId="{42977CFE-BE18-4BDB-B730-A216D80DCD42}" dt="2024-06-03T16:32:24.305" v="25735" actId="122"/>
          <ac:spMkLst>
            <pc:docMk/>
            <pc:sldMk cId="522248875" sldId="384"/>
            <ac:spMk id="9" creationId="{45FBCC37-DA23-9734-3F4D-EB07D4424EB6}"/>
          </ac:spMkLst>
        </pc:spChg>
        <pc:spChg chg="add del mod">
          <ac:chgData name="Justine Buss" userId="8d5b0085cc57ea0f" providerId="LiveId" clId="{42977CFE-BE18-4BDB-B730-A216D80DCD42}" dt="2024-06-03T15:52:15.908" v="25297" actId="478"/>
          <ac:spMkLst>
            <pc:docMk/>
            <pc:sldMk cId="522248875" sldId="384"/>
            <ac:spMk id="9" creationId="{B7B5BD2B-0E2E-4833-2A0C-0EB7BCC57ED7}"/>
          </ac:spMkLst>
        </pc:spChg>
        <pc:spChg chg="add del mod">
          <ac:chgData name="Justine Buss" userId="8d5b0085cc57ea0f" providerId="LiveId" clId="{42977CFE-BE18-4BDB-B730-A216D80DCD42}" dt="2024-05-24T17:24:54.413" v="8219" actId="478"/>
          <ac:spMkLst>
            <pc:docMk/>
            <pc:sldMk cId="522248875" sldId="384"/>
            <ac:spMk id="9" creationId="{CC91E704-7FB6-05A3-4EE8-1379D8268654}"/>
          </ac:spMkLst>
        </pc:spChg>
        <pc:spChg chg="del">
          <ac:chgData name="Justine Buss" userId="8d5b0085cc57ea0f" providerId="LiveId" clId="{42977CFE-BE18-4BDB-B730-A216D80DCD42}" dt="2024-05-24T09:05:42.180" v="6747" actId="478"/>
          <ac:spMkLst>
            <pc:docMk/>
            <pc:sldMk cId="522248875" sldId="384"/>
            <ac:spMk id="12" creationId="{C09D8BD1-5643-20BB-060D-4910A5136484}"/>
          </ac:spMkLst>
        </pc:spChg>
        <pc:spChg chg="add mod">
          <ac:chgData name="Justine Buss" userId="8d5b0085cc57ea0f" providerId="LiveId" clId="{42977CFE-BE18-4BDB-B730-A216D80DCD42}" dt="2024-06-03T16:35:22.727" v="25773" actId="1076"/>
          <ac:spMkLst>
            <pc:docMk/>
            <pc:sldMk cId="522248875" sldId="384"/>
            <ac:spMk id="13" creationId="{4E0DB8E7-5DF8-F2CD-02F3-52D2BFD8B788}"/>
          </ac:spMkLst>
        </pc:spChg>
        <pc:spChg chg="add mod">
          <ac:chgData name="Justine Buss" userId="8d5b0085cc57ea0f" providerId="LiveId" clId="{42977CFE-BE18-4BDB-B730-A216D80DCD42}" dt="2024-06-03T16:32:49.736" v="25757" actId="6549"/>
          <ac:spMkLst>
            <pc:docMk/>
            <pc:sldMk cId="522248875" sldId="384"/>
            <ac:spMk id="14" creationId="{31AB204F-CA36-D272-BBC2-8396DCB7ACB1}"/>
          </ac:spMkLst>
        </pc:spChg>
        <pc:spChg chg="del">
          <ac:chgData name="Justine Buss" userId="8d5b0085cc57ea0f" providerId="LiveId" clId="{42977CFE-BE18-4BDB-B730-A216D80DCD42}" dt="2024-05-24T09:05:42.180" v="6747" actId="478"/>
          <ac:spMkLst>
            <pc:docMk/>
            <pc:sldMk cId="522248875" sldId="384"/>
            <ac:spMk id="17" creationId="{861DA8C7-B26A-00D9-A4FE-7714F18F11A0}"/>
          </ac:spMkLst>
        </pc:spChg>
        <pc:spChg chg="del">
          <ac:chgData name="Justine Buss" userId="8d5b0085cc57ea0f" providerId="LiveId" clId="{42977CFE-BE18-4BDB-B730-A216D80DCD42}" dt="2024-05-24T09:05:42.180" v="6747" actId="478"/>
          <ac:spMkLst>
            <pc:docMk/>
            <pc:sldMk cId="522248875" sldId="384"/>
            <ac:spMk id="18" creationId="{98428D34-0549-8A30-A63A-6F7E9D46B602}"/>
          </ac:spMkLst>
        </pc:spChg>
        <pc:spChg chg="del">
          <ac:chgData name="Justine Buss" userId="8d5b0085cc57ea0f" providerId="LiveId" clId="{42977CFE-BE18-4BDB-B730-A216D80DCD42}" dt="2024-05-24T09:05:42.180" v="6747" actId="478"/>
          <ac:spMkLst>
            <pc:docMk/>
            <pc:sldMk cId="522248875" sldId="384"/>
            <ac:spMk id="19" creationId="{3F5B4B44-D7EB-7743-20D9-869FC3E9AA2B}"/>
          </ac:spMkLst>
        </pc:spChg>
        <pc:spChg chg="del">
          <ac:chgData name="Justine Buss" userId="8d5b0085cc57ea0f" providerId="LiveId" clId="{42977CFE-BE18-4BDB-B730-A216D80DCD42}" dt="2024-05-24T09:05:42.180" v="6747" actId="478"/>
          <ac:spMkLst>
            <pc:docMk/>
            <pc:sldMk cId="522248875" sldId="384"/>
            <ac:spMk id="23" creationId="{74E8C81D-9E0E-9963-9A6B-394DE3A61918}"/>
          </ac:spMkLst>
        </pc:spChg>
        <pc:spChg chg="del">
          <ac:chgData name="Justine Buss" userId="8d5b0085cc57ea0f" providerId="LiveId" clId="{42977CFE-BE18-4BDB-B730-A216D80DCD42}" dt="2024-05-24T09:05:42.180" v="6747" actId="478"/>
          <ac:spMkLst>
            <pc:docMk/>
            <pc:sldMk cId="522248875" sldId="384"/>
            <ac:spMk id="24" creationId="{94E28178-FA11-16C5-7EAE-E65C63C8EDAC}"/>
          </ac:spMkLst>
        </pc:spChg>
        <pc:spChg chg="add mod">
          <ac:chgData name="Justine Buss" userId="8d5b0085cc57ea0f" providerId="LiveId" clId="{42977CFE-BE18-4BDB-B730-A216D80DCD42}" dt="2024-05-24T17:29:53.921" v="8296" actId="1076"/>
          <ac:spMkLst>
            <pc:docMk/>
            <pc:sldMk cId="522248875" sldId="384"/>
            <ac:spMk id="25" creationId="{542B8505-93D1-0275-E925-953AA27FE788}"/>
          </ac:spMkLst>
        </pc:spChg>
        <pc:spChg chg="del">
          <ac:chgData name="Justine Buss" userId="8d5b0085cc57ea0f" providerId="LiveId" clId="{42977CFE-BE18-4BDB-B730-A216D80DCD42}" dt="2024-05-24T09:05:42.180" v="6747" actId="478"/>
          <ac:spMkLst>
            <pc:docMk/>
            <pc:sldMk cId="522248875" sldId="384"/>
            <ac:spMk id="25" creationId="{7624BBF9-BDEA-40FF-5332-CF2CF0BA5D00}"/>
          </ac:spMkLst>
        </pc:spChg>
        <pc:spChg chg="add mod">
          <ac:chgData name="Justine Buss" userId="8d5b0085cc57ea0f" providerId="LiveId" clId="{42977CFE-BE18-4BDB-B730-A216D80DCD42}" dt="2024-05-24T17:29:45.448" v="8295" actId="1076"/>
          <ac:spMkLst>
            <pc:docMk/>
            <pc:sldMk cId="522248875" sldId="384"/>
            <ac:spMk id="26" creationId="{294323BB-9EC1-606C-927E-B6194DE11828}"/>
          </ac:spMkLst>
        </pc:spChg>
        <pc:spChg chg="add mod">
          <ac:chgData name="Justine Buss" userId="8d5b0085cc57ea0f" providerId="LiveId" clId="{42977CFE-BE18-4BDB-B730-A216D80DCD42}" dt="2024-06-03T16:38:23.011" v="25797"/>
          <ac:spMkLst>
            <pc:docMk/>
            <pc:sldMk cId="522248875" sldId="384"/>
            <ac:spMk id="27" creationId="{891B2F29-AFA0-A4E4-53A8-2F7CDF2CD59B}"/>
          </ac:spMkLst>
        </pc:spChg>
        <pc:spChg chg="add mod">
          <ac:chgData name="Justine Buss" userId="8d5b0085cc57ea0f" providerId="LiveId" clId="{42977CFE-BE18-4BDB-B730-A216D80DCD42}" dt="2024-05-24T17:30:31.140" v="8307" actId="1076"/>
          <ac:spMkLst>
            <pc:docMk/>
            <pc:sldMk cId="522248875" sldId="384"/>
            <ac:spMk id="27" creationId="{E253F32D-0A9D-9B1D-3E7D-76A86F63081D}"/>
          </ac:spMkLst>
        </pc:spChg>
        <pc:spChg chg="add del mod">
          <ac:chgData name="Justine Buss" userId="8d5b0085cc57ea0f" providerId="LiveId" clId="{42977CFE-BE18-4BDB-B730-A216D80DCD42}" dt="2024-06-03T15:42:34.028" v="25236" actId="478"/>
          <ac:spMkLst>
            <pc:docMk/>
            <pc:sldMk cId="522248875" sldId="384"/>
            <ac:spMk id="46" creationId="{E712AD47-5986-83F3-EC6C-5634CFB222C0}"/>
          </ac:spMkLst>
        </pc:spChg>
        <pc:spChg chg="add del mod">
          <ac:chgData name="Justine Buss" userId="8d5b0085cc57ea0f" providerId="LiveId" clId="{42977CFE-BE18-4BDB-B730-A216D80DCD42}" dt="2024-06-03T15:42:42.015" v="25239" actId="478"/>
          <ac:spMkLst>
            <pc:docMk/>
            <pc:sldMk cId="522248875" sldId="384"/>
            <ac:spMk id="47" creationId="{23EDDC99-BB84-1039-4424-6503AC903C4E}"/>
          </ac:spMkLst>
        </pc:spChg>
        <pc:spChg chg="add del mod">
          <ac:chgData name="Justine Buss" userId="8d5b0085cc57ea0f" providerId="LiveId" clId="{42977CFE-BE18-4BDB-B730-A216D80DCD42}" dt="2024-06-03T15:42:22.672" v="25231" actId="478"/>
          <ac:spMkLst>
            <pc:docMk/>
            <pc:sldMk cId="522248875" sldId="384"/>
            <ac:spMk id="48" creationId="{F9352197-6339-E0C9-5031-DAAA41743845}"/>
          </ac:spMkLst>
        </pc:spChg>
        <pc:spChg chg="add del mod">
          <ac:chgData name="Justine Buss" userId="8d5b0085cc57ea0f" providerId="LiveId" clId="{42977CFE-BE18-4BDB-B730-A216D80DCD42}" dt="2024-06-03T15:42:26.617" v="25232" actId="478"/>
          <ac:spMkLst>
            <pc:docMk/>
            <pc:sldMk cId="522248875" sldId="384"/>
            <ac:spMk id="64" creationId="{238829E8-8909-FC2F-E042-FF2EC160FF5F}"/>
          </ac:spMkLst>
        </pc:spChg>
        <pc:spChg chg="add del mod">
          <ac:chgData name="Justine Buss" userId="8d5b0085cc57ea0f" providerId="LiveId" clId="{42977CFE-BE18-4BDB-B730-A216D80DCD42}" dt="2024-06-03T15:42:20.325" v="25230" actId="478"/>
          <ac:spMkLst>
            <pc:docMk/>
            <pc:sldMk cId="522248875" sldId="384"/>
            <ac:spMk id="65" creationId="{69264466-5B01-E8CC-7321-793C0A8F01B5}"/>
          </ac:spMkLst>
        </pc:spChg>
        <pc:spChg chg="add del mod">
          <ac:chgData name="Justine Buss" userId="8d5b0085cc57ea0f" providerId="LiveId" clId="{42977CFE-BE18-4BDB-B730-A216D80DCD42}" dt="2024-06-03T15:42:43.409" v="25240" actId="478"/>
          <ac:spMkLst>
            <pc:docMk/>
            <pc:sldMk cId="522248875" sldId="384"/>
            <ac:spMk id="66" creationId="{C387F9E5-7FA2-80DC-720D-ADF81F00E6A5}"/>
          </ac:spMkLst>
        </pc:spChg>
        <pc:spChg chg="del">
          <ac:chgData name="Justine Buss" userId="8d5b0085cc57ea0f" providerId="LiveId" clId="{42977CFE-BE18-4BDB-B730-A216D80DCD42}" dt="2024-05-24T09:05:42.180" v="6747" actId="478"/>
          <ac:spMkLst>
            <pc:docMk/>
            <pc:sldMk cId="522248875" sldId="384"/>
            <ac:spMk id="108" creationId="{55961546-902A-F711-CCE2-7B4615A218B6}"/>
          </ac:spMkLst>
        </pc:spChg>
        <pc:spChg chg="del">
          <ac:chgData name="Justine Buss" userId="8d5b0085cc57ea0f" providerId="LiveId" clId="{42977CFE-BE18-4BDB-B730-A216D80DCD42}" dt="2024-05-24T09:05:42.180" v="6747" actId="478"/>
          <ac:spMkLst>
            <pc:docMk/>
            <pc:sldMk cId="522248875" sldId="384"/>
            <ac:spMk id="109" creationId="{47145BE5-A475-6C3F-EB47-CB0178AB162E}"/>
          </ac:spMkLst>
        </pc:spChg>
        <pc:spChg chg="del">
          <ac:chgData name="Justine Buss" userId="8d5b0085cc57ea0f" providerId="LiveId" clId="{42977CFE-BE18-4BDB-B730-A216D80DCD42}" dt="2024-05-24T09:05:42.180" v="6747" actId="478"/>
          <ac:spMkLst>
            <pc:docMk/>
            <pc:sldMk cId="522248875" sldId="384"/>
            <ac:spMk id="110" creationId="{70814F5E-13FF-E2C2-7D4A-744CD55FE04A}"/>
          </ac:spMkLst>
        </pc:spChg>
        <pc:spChg chg="del">
          <ac:chgData name="Justine Buss" userId="8d5b0085cc57ea0f" providerId="LiveId" clId="{42977CFE-BE18-4BDB-B730-A216D80DCD42}" dt="2024-05-24T09:05:42.180" v="6747" actId="478"/>
          <ac:spMkLst>
            <pc:docMk/>
            <pc:sldMk cId="522248875" sldId="384"/>
            <ac:spMk id="111" creationId="{A80D4C78-0CCB-36E4-1846-E6F0663BB013}"/>
          </ac:spMkLst>
        </pc:spChg>
        <pc:spChg chg="del">
          <ac:chgData name="Justine Buss" userId="8d5b0085cc57ea0f" providerId="LiveId" clId="{42977CFE-BE18-4BDB-B730-A216D80DCD42}" dt="2024-05-24T09:05:42.180" v="6747" actId="478"/>
          <ac:spMkLst>
            <pc:docMk/>
            <pc:sldMk cId="522248875" sldId="384"/>
            <ac:spMk id="190" creationId="{659DAF82-C9EE-3751-5831-527D33D7A583}"/>
          </ac:spMkLst>
        </pc:spChg>
        <pc:spChg chg="del">
          <ac:chgData name="Justine Buss" userId="8d5b0085cc57ea0f" providerId="LiveId" clId="{42977CFE-BE18-4BDB-B730-A216D80DCD42}" dt="2024-05-24T09:05:42.180" v="6747" actId="478"/>
          <ac:spMkLst>
            <pc:docMk/>
            <pc:sldMk cId="522248875" sldId="384"/>
            <ac:spMk id="192" creationId="{4E9C2112-E621-E9B1-8BC5-EE7B900E41C7}"/>
          </ac:spMkLst>
        </pc:spChg>
        <pc:spChg chg="del">
          <ac:chgData name="Justine Buss" userId="8d5b0085cc57ea0f" providerId="LiveId" clId="{42977CFE-BE18-4BDB-B730-A216D80DCD42}" dt="2024-05-24T09:05:42.180" v="6747" actId="478"/>
          <ac:spMkLst>
            <pc:docMk/>
            <pc:sldMk cId="522248875" sldId="384"/>
            <ac:spMk id="193" creationId="{FB88D78E-6C3A-FF7B-3341-DAFE30ADE25F}"/>
          </ac:spMkLst>
        </pc:spChg>
        <pc:spChg chg="del">
          <ac:chgData name="Justine Buss" userId="8d5b0085cc57ea0f" providerId="LiveId" clId="{42977CFE-BE18-4BDB-B730-A216D80DCD42}" dt="2024-05-24T09:05:42.180" v="6747" actId="478"/>
          <ac:spMkLst>
            <pc:docMk/>
            <pc:sldMk cId="522248875" sldId="384"/>
            <ac:spMk id="195" creationId="{25FA7AF9-5A31-3261-A6D8-960EAB15B363}"/>
          </ac:spMkLst>
        </pc:spChg>
        <pc:spChg chg="del">
          <ac:chgData name="Justine Buss" userId="8d5b0085cc57ea0f" providerId="LiveId" clId="{42977CFE-BE18-4BDB-B730-A216D80DCD42}" dt="2024-05-24T09:05:42.180" v="6747" actId="478"/>
          <ac:spMkLst>
            <pc:docMk/>
            <pc:sldMk cId="522248875" sldId="384"/>
            <ac:spMk id="196" creationId="{A3C757FD-98B0-2B9A-CC1F-A7B378B5ECDE}"/>
          </ac:spMkLst>
        </pc:spChg>
        <pc:spChg chg="del">
          <ac:chgData name="Justine Buss" userId="8d5b0085cc57ea0f" providerId="LiveId" clId="{42977CFE-BE18-4BDB-B730-A216D80DCD42}" dt="2024-05-24T09:05:42.180" v="6747" actId="478"/>
          <ac:spMkLst>
            <pc:docMk/>
            <pc:sldMk cId="522248875" sldId="384"/>
            <ac:spMk id="198" creationId="{8E7B52F9-A6B8-FA5C-4E26-B087947A3E34}"/>
          </ac:spMkLst>
        </pc:spChg>
        <pc:spChg chg="del">
          <ac:chgData name="Justine Buss" userId="8d5b0085cc57ea0f" providerId="LiveId" clId="{42977CFE-BE18-4BDB-B730-A216D80DCD42}" dt="2024-05-24T09:05:42.180" v="6747" actId="478"/>
          <ac:spMkLst>
            <pc:docMk/>
            <pc:sldMk cId="522248875" sldId="384"/>
            <ac:spMk id="199" creationId="{8985CFD3-A8EC-744C-01B1-B780F2CC0C48}"/>
          </ac:spMkLst>
        </pc:spChg>
        <pc:grpChg chg="del">
          <ac:chgData name="Justine Buss" userId="8d5b0085cc57ea0f" providerId="LiveId" clId="{42977CFE-BE18-4BDB-B730-A216D80DCD42}" dt="2024-05-24T09:05:42.180" v="6747" actId="478"/>
          <ac:grpSpMkLst>
            <pc:docMk/>
            <pc:sldMk cId="522248875" sldId="384"/>
            <ac:grpSpMk id="102" creationId="{DC3052BA-01E0-FFC8-04A3-13ADE90E8A08}"/>
          </ac:grpSpMkLst>
        </pc:grpChg>
        <pc:grpChg chg="del">
          <ac:chgData name="Justine Buss" userId="8d5b0085cc57ea0f" providerId="LiveId" clId="{42977CFE-BE18-4BDB-B730-A216D80DCD42}" dt="2024-05-24T09:05:42.180" v="6747" actId="478"/>
          <ac:grpSpMkLst>
            <pc:docMk/>
            <pc:sldMk cId="522248875" sldId="384"/>
            <ac:grpSpMk id="103" creationId="{0F55A63A-E8A8-2113-176B-357661A9FC79}"/>
          </ac:grpSpMkLst>
        </pc:grpChg>
        <pc:grpChg chg="del">
          <ac:chgData name="Justine Buss" userId="8d5b0085cc57ea0f" providerId="LiveId" clId="{42977CFE-BE18-4BDB-B730-A216D80DCD42}" dt="2024-05-24T09:05:42.180" v="6747" actId="478"/>
          <ac:grpSpMkLst>
            <pc:docMk/>
            <pc:sldMk cId="522248875" sldId="384"/>
            <ac:grpSpMk id="104" creationId="{41C0EB7F-227E-5714-D798-7DE1BBA3154B}"/>
          </ac:grpSpMkLst>
        </pc:grpChg>
        <pc:grpChg chg="del">
          <ac:chgData name="Justine Buss" userId="8d5b0085cc57ea0f" providerId="LiveId" clId="{42977CFE-BE18-4BDB-B730-A216D80DCD42}" dt="2024-05-24T09:05:42.180" v="6747" actId="478"/>
          <ac:grpSpMkLst>
            <pc:docMk/>
            <pc:sldMk cId="522248875" sldId="384"/>
            <ac:grpSpMk id="105" creationId="{23A81A69-65DA-5127-63B7-6B9BB322FAAC}"/>
          </ac:grpSpMkLst>
        </pc:grpChg>
        <pc:grpChg chg="del">
          <ac:chgData name="Justine Buss" userId="8d5b0085cc57ea0f" providerId="LiveId" clId="{42977CFE-BE18-4BDB-B730-A216D80DCD42}" dt="2024-05-24T09:05:42.180" v="6747" actId="478"/>
          <ac:grpSpMkLst>
            <pc:docMk/>
            <pc:sldMk cId="522248875" sldId="384"/>
            <ac:grpSpMk id="106" creationId="{07FCF3F8-F701-B65D-4415-C860417E42F3}"/>
          </ac:grpSpMkLst>
        </pc:grpChg>
        <pc:grpChg chg="del">
          <ac:chgData name="Justine Buss" userId="8d5b0085cc57ea0f" providerId="LiveId" clId="{42977CFE-BE18-4BDB-B730-A216D80DCD42}" dt="2024-05-24T09:05:42.180" v="6747" actId="478"/>
          <ac:grpSpMkLst>
            <pc:docMk/>
            <pc:sldMk cId="522248875" sldId="384"/>
            <ac:grpSpMk id="162" creationId="{A3EEBB46-5B70-1079-D2FF-F19BA5E73E57}"/>
          </ac:grpSpMkLst>
        </pc:grpChg>
        <pc:grpChg chg="del">
          <ac:chgData name="Justine Buss" userId="8d5b0085cc57ea0f" providerId="LiveId" clId="{42977CFE-BE18-4BDB-B730-A216D80DCD42}" dt="2024-05-24T09:05:42.180" v="6747" actId="478"/>
          <ac:grpSpMkLst>
            <pc:docMk/>
            <pc:sldMk cId="522248875" sldId="384"/>
            <ac:grpSpMk id="177" creationId="{49977F81-65CA-3ED6-FDA2-3E1960660D57}"/>
          </ac:grpSpMkLst>
        </pc:grpChg>
        <pc:grpChg chg="del">
          <ac:chgData name="Justine Buss" userId="8d5b0085cc57ea0f" providerId="LiveId" clId="{42977CFE-BE18-4BDB-B730-A216D80DCD42}" dt="2024-05-24T09:05:42.180" v="6747" actId="478"/>
          <ac:grpSpMkLst>
            <pc:docMk/>
            <pc:sldMk cId="522248875" sldId="384"/>
            <ac:grpSpMk id="183" creationId="{11645CBA-B3DB-182B-216A-AECE68693DBD}"/>
          </ac:grpSpMkLst>
        </pc:grpChg>
        <pc:grpChg chg="del">
          <ac:chgData name="Justine Buss" userId="8d5b0085cc57ea0f" providerId="LiveId" clId="{42977CFE-BE18-4BDB-B730-A216D80DCD42}" dt="2024-05-24T09:05:42.180" v="6747" actId="478"/>
          <ac:grpSpMkLst>
            <pc:docMk/>
            <pc:sldMk cId="522248875" sldId="384"/>
            <ac:grpSpMk id="189" creationId="{83A6B8ED-4888-B770-CBC5-05A94D0D1D0A}"/>
          </ac:grpSpMkLst>
        </pc:grpChg>
        <pc:graphicFrameChg chg="add del mod ord modGraphic">
          <ac:chgData name="Justine Buss" userId="8d5b0085cc57ea0f" providerId="LiveId" clId="{42977CFE-BE18-4BDB-B730-A216D80DCD42}" dt="2024-06-03T15:44:09.675" v="25249" actId="478"/>
          <ac:graphicFrameMkLst>
            <pc:docMk/>
            <pc:sldMk cId="522248875" sldId="384"/>
            <ac:graphicFrameMk id="6" creationId="{1DB53E46-14BA-4715-F3A9-30D95B67DCE7}"/>
          </ac:graphicFrameMkLst>
        </pc:graphicFrameChg>
        <pc:graphicFrameChg chg="add del mod modGraphic">
          <ac:chgData name="Justine Buss" userId="8d5b0085cc57ea0f" providerId="LiveId" clId="{42977CFE-BE18-4BDB-B730-A216D80DCD42}" dt="2024-06-03T16:31:27.523" v="25723" actId="21"/>
          <ac:graphicFrameMkLst>
            <pc:docMk/>
            <pc:sldMk cId="522248875" sldId="384"/>
            <ac:graphicFrameMk id="6" creationId="{8C16046B-EF15-0410-06F4-1E7DDFFEC80C}"/>
          </ac:graphicFrameMkLst>
        </pc:graphicFrameChg>
        <pc:graphicFrameChg chg="add del mod modGraphic">
          <ac:chgData name="Justine Buss" userId="8d5b0085cc57ea0f" providerId="LiveId" clId="{42977CFE-BE18-4BDB-B730-A216D80DCD42}" dt="2024-06-03T16:27:45.946" v="25484" actId="478"/>
          <ac:graphicFrameMkLst>
            <pc:docMk/>
            <pc:sldMk cId="522248875" sldId="384"/>
            <ac:graphicFrameMk id="11" creationId="{D4A716DC-5A51-53A1-11B2-242D61295145}"/>
          </ac:graphicFrameMkLst>
        </pc:graphicFrameChg>
        <pc:graphicFrameChg chg="add mod">
          <ac:chgData name="Justine Buss" userId="8d5b0085cc57ea0f" providerId="LiveId" clId="{42977CFE-BE18-4BDB-B730-A216D80DCD42}" dt="2024-06-03T16:36:39.615" v="25784" actId="1076"/>
          <ac:graphicFrameMkLst>
            <pc:docMk/>
            <pc:sldMk cId="522248875" sldId="384"/>
            <ac:graphicFrameMk id="25" creationId="{8C16046B-EF15-0410-06F4-1E7DDFFEC80C}"/>
          </ac:graphicFrameMkLst>
        </pc:graphicFrameChg>
        <pc:picChg chg="del">
          <ac:chgData name="Justine Buss" userId="8d5b0085cc57ea0f" providerId="LiveId" clId="{42977CFE-BE18-4BDB-B730-A216D80DCD42}" dt="2024-05-24T09:05:45.063" v="6750" actId="478"/>
          <ac:picMkLst>
            <pc:docMk/>
            <pc:sldMk cId="522248875" sldId="384"/>
            <ac:picMk id="6" creationId="{7B2BD541-2FBC-CF4C-C5EA-A6DD55CD21B4}"/>
          </ac:picMkLst>
        </pc:picChg>
        <pc:picChg chg="mod ord">
          <ac:chgData name="Justine Buss" userId="8d5b0085cc57ea0f" providerId="LiveId" clId="{42977CFE-BE18-4BDB-B730-A216D80DCD42}" dt="2024-05-25T13:20:22.230" v="9881" actId="108"/>
          <ac:picMkLst>
            <pc:docMk/>
            <pc:sldMk cId="522248875" sldId="384"/>
            <ac:picMk id="10" creationId="{809FC7D6-4569-FB3A-9DB0-B38A1CB7E9B4}"/>
          </ac:picMkLst>
        </pc:picChg>
        <pc:picChg chg="add mod">
          <ac:chgData name="Justine Buss" userId="8d5b0085cc57ea0f" providerId="LiveId" clId="{42977CFE-BE18-4BDB-B730-A216D80DCD42}" dt="2024-06-03T15:46:20.454" v="25263" actId="1076"/>
          <ac:picMkLst>
            <pc:docMk/>
            <pc:sldMk cId="522248875" sldId="384"/>
            <ac:picMk id="12" creationId="{9F6168A5-536F-0F71-D605-5A916967F901}"/>
          </ac:picMkLst>
        </pc:picChg>
        <pc:picChg chg="add del mod">
          <ac:chgData name="Justine Buss" userId="8d5b0085cc57ea0f" providerId="LiveId" clId="{42977CFE-BE18-4BDB-B730-A216D80DCD42}" dt="2024-05-24T17:25:17.199" v="8228" actId="478"/>
          <ac:picMkLst>
            <pc:docMk/>
            <pc:sldMk cId="522248875" sldId="384"/>
            <ac:picMk id="13" creationId="{3738D9F2-F1C0-AA50-9FE6-8C62E2B4EBE4}"/>
          </ac:picMkLst>
        </pc:picChg>
        <pc:picChg chg="add del mod">
          <ac:chgData name="Justine Buss" userId="8d5b0085cc57ea0f" providerId="LiveId" clId="{42977CFE-BE18-4BDB-B730-A216D80DCD42}" dt="2024-05-24T17:25:17.969" v="8229" actId="478"/>
          <ac:picMkLst>
            <pc:docMk/>
            <pc:sldMk cId="522248875" sldId="384"/>
            <ac:picMk id="14" creationId="{8F17D779-56FC-6F8B-53D1-00623581981B}"/>
          </ac:picMkLst>
        </pc:picChg>
        <pc:picChg chg="add mod">
          <ac:chgData name="Justine Buss" userId="8d5b0085cc57ea0f" providerId="LiveId" clId="{42977CFE-BE18-4BDB-B730-A216D80DCD42}" dt="2024-05-24T17:25:09.609" v="8223"/>
          <ac:picMkLst>
            <pc:docMk/>
            <pc:sldMk cId="522248875" sldId="384"/>
            <ac:picMk id="16" creationId="{D88838EC-C048-E565-DD62-0BA3BB4095E8}"/>
          </ac:picMkLst>
        </pc:picChg>
        <pc:picChg chg="add mod">
          <ac:chgData name="Justine Buss" userId="8d5b0085cc57ea0f" providerId="LiveId" clId="{42977CFE-BE18-4BDB-B730-A216D80DCD42}" dt="2024-06-03T15:46:20.454" v="25263" actId="1076"/>
          <ac:picMkLst>
            <pc:docMk/>
            <pc:sldMk cId="522248875" sldId="384"/>
            <ac:picMk id="17" creationId="{3EEE1B6A-84F9-BCC3-1AC4-393E42FFAB34}"/>
          </ac:picMkLst>
        </pc:picChg>
        <pc:picChg chg="add mod">
          <ac:chgData name="Justine Buss" userId="8d5b0085cc57ea0f" providerId="LiveId" clId="{42977CFE-BE18-4BDB-B730-A216D80DCD42}" dt="2024-06-03T15:46:20.454" v="25263" actId="1076"/>
          <ac:picMkLst>
            <pc:docMk/>
            <pc:sldMk cId="522248875" sldId="384"/>
            <ac:picMk id="18" creationId="{AE26D092-184D-04E6-6E94-2B8D890EE0B3}"/>
          </ac:picMkLst>
        </pc:picChg>
        <pc:picChg chg="add mod">
          <ac:chgData name="Justine Buss" userId="8d5b0085cc57ea0f" providerId="LiveId" clId="{42977CFE-BE18-4BDB-B730-A216D80DCD42}" dt="2024-06-03T16:33:27.151" v="25762" actId="1076"/>
          <ac:picMkLst>
            <pc:docMk/>
            <pc:sldMk cId="522248875" sldId="384"/>
            <ac:picMk id="19" creationId="{734A3BBC-5B19-03A8-3455-768AE8685791}"/>
          </ac:picMkLst>
        </pc:picChg>
        <pc:picChg chg="add mod">
          <ac:chgData name="Justine Buss" userId="8d5b0085cc57ea0f" providerId="LiveId" clId="{42977CFE-BE18-4BDB-B730-A216D80DCD42}" dt="2024-06-03T15:46:20.454" v="25263" actId="1076"/>
          <ac:picMkLst>
            <pc:docMk/>
            <pc:sldMk cId="522248875" sldId="384"/>
            <ac:picMk id="20" creationId="{399DCEC5-8C06-6371-028A-E3B7A0A47E09}"/>
          </ac:picMkLst>
        </pc:picChg>
        <pc:picChg chg="add mod">
          <ac:chgData name="Justine Buss" userId="8d5b0085cc57ea0f" providerId="LiveId" clId="{42977CFE-BE18-4BDB-B730-A216D80DCD42}" dt="2024-06-03T16:33:41.182" v="25764" actId="1076"/>
          <ac:picMkLst>
            <pc:docMk/>
            <pc:sldMk cId="522248875" sldId="384"/>
            <ac:picMk id="21" creationId="{BDF59A31-B8A0-843F-4126-DFA8EDEB0EBF}"/>
          </ac:picMkLst>
        </pc:picChg>
        <pc:picChg chg="del">
          <ac:chgData name="Justine Buss" userId="8d5b0085cc57ea0f" providerId="LiveId" clId="{42977CFE-BE18-4BDB-B730-A216D80DCD42}" dt="2024-05-24T09:05:44.500" v="6749" actId="478"/>
          <ac:picMkLst>
            <pc:docMk/>
            <pc:sldMk cId="522248875" sldId="384"/>
            <ac:picMk id="21" creationId="{FE670DBC-BC3B-176E-A4F8-40DFC386D28D}"/>
          </ac:picMkLst>
        </pc:picChg>
        <pc:picChg chg="add mod">
          <ac:chgData name="Justine Buss" userId="8d5b0085cc57ea0f" providerId="LiveId" clId="{42977CFE-BE18-4BDB-B730-A216D80DCD42}" dt="2024-06-03T16:34:03.633" v="25766" actId="1076"/>
          <ac:picMkLst>
            <pc:docMk/>
            <pc:sldMk cId="522248875" sldId="384"/>
            <ac:picMk id="22" creationId="{0163A596-A78D-CB9C-5F18-CE6044F2F628}"/>
          </ac:picMkLst>
        </pc:picChg>
        <pc:picChg chg="add del mod">
          <ac:chgData name="Justine Buss" userId="8d5b0085cc57ea0f" providerId="LiveId" clId="{42977CFE-BE18-4BDB-B730-A216D80DCD42}" dt="2024-06-03T15:45:07.523" v="25257" actId="478"/>
          <ac:picMkLst>
            <pc:docMk/>
            <pc:sldMk cId="522248875" sldId="384"/>
            <ac:picMk id="22" creationId="{3232C7C5-2E89-75B3-F7A0-BFF2F5818F14}"/>
          </ac:picMkLst>
        </pc:picChg>
        <pc:picChg chg="add mod">
          <ac:chgData name="Justine Buss" userId="8d5b0085cc57ea0f" providerId="LiveId" clId="{42977CFE-BE18-4BDB-B730-A216D80DCD42}" dt="2024-06-03T16:34:03.633" v="25766" actId="1076"/>
          <ac:picMkLst>
            <pc:docMk/>
            <pc:sldMk cId="522248875" sldId="384"/>
            <ac:picMk id="23" creationId="{7636A9C9-5144-AA3D-B586-7B87EB803EA4}"/>
          </ac:picMkLst>
        </pc:picChg>
        <pc:picChg chg="add mod">
          <ac:chgData name="Justine Buss" userId="8d5b0085cc57ea0f" providerId="LiveId" clId="{42977CFE-BE18-4BDB-B730-A216D80DCD42}" dt="2024-06-03T15:46:20.454" v="25263" actId="1076"/>
          <ac:picMkLst>
            <pc:docMk/>
            <pc:sldMk cId="522248875" sldId="384"/>
            <ac:picMk id="24" creationId="{7FC2CC58-6880-7D6D-6636-6237D8BA2595}"/>
          </ac:picMkLst>
        </pc:picChg>
        <pc:picChg chg="add del mod">
          <ac:chgData name="Justine Buss" userId="8d5b0085cc57ea0f" providerId="LiveId" clId="{42977CFE-BE18-4BDB-B730-A216D80DCD42}" dt="2024-06-03T16:37:53.295" v="25794" actId="478"/>
          <ac:picMkLst>
            <pc:docMk/>
            <pc:sldMk cId="522248875" sldId="384"/>
            <ac:picMk id="26" creationId="{A1A911BF-84F8-0731-0185-DE2621A512DD}"/>
          </ac:picMkLst>
        </pc:picChg>
        <pc:picChg chg="del">
          <ac:chgData name="Justine Buss" userId="8d5b0085cc57ea0f" providerId="LiveId" clId="{42977CFE-BE18-4BDB-B730-A216D80DCD42}" dt="2024-05-24T09:05:42.180" v="6747" actId="478"/>
          <ac:picMkLst>
            <pc:docMk/>
            <pc:sldMk cId="522248875" sldId="384"/>
            <ac:picMk id="27" creationId="{C1544F92-C665-B67F-346E-4289784C2251}"/>
          </ac:picMkLst>
        </pc:picChg>
        <pc:picChg chg="add mod">
          <ac:chgData name="Justine Buss" userId="8d5b0085cc57ea0f" providerId="LiveId" clId="{42977CFE-BE18-4BDB-B730-A216D80DCD42}" dt="2024-06-03T15:46:30.094" v="25266" actId="1076"/>
          <ac:picMkLst>
            <pc:docMk/>
            <pc:sldMk cId="522248875" sldId="384"/>
            <ac:picMk id="29" creationId="{B564B25B-FABB-8B9E-BA52-A5AAC28ACB1D}"/>
          </ac:picMkLst>
        </pc:picChg>
        <pc:picChg chg="add mod">
          <ac:chgData name="Justine Buss" userId="8d5b0085cc57ea0f" providerId="LiveId" clId="{42977CFE-BE18-4BDB-B730-A216D80DCD42}" dt="2024-06-03T15:46:30.094" v="25266" actId="1076"/>
          <ac:picMkLst>
            <pc:docMk/>
            <pc:sldMk cId="522248875" sldId="384"/>
            <ac:picMk id="31" creationId="{12182CBA-D204-507D-E5B4-2703C5B0C61B}"/>
          </ac:picMkLst>
        </pc:picChg>
        <pc:picChg chg="add mod">
          <ac:chgData name="Justine Buss" userId="8d5b0085cc57ea0f" providerId="LiveId" clId="{42977CFE-BE18-4BDB-B730-A216D80DCD42}" dt="2024-06-03T15:46:30.094" v="25266" actId="1076"/>
          <ac:picMkLst>
            <pc:docMk/>
            <pc:sldMk cId="522248875" sldId="384"/>
            <ac:picMk id="33" creationId="{F050AD30-29F9-FA49-B9C9-F5B71A4D4134}"/>
          </ac:picMkLst>
        </pc:picChg>
        <pc:picChg chg="add mod">
          <ac:chgData name="Justine Buss" userId="8d5b0085cc57ea0f" providerId="LiveId" clId="{42977CFE-BE18-4BDB-B730-A216D80DCD42}" dt="2024-06-03T15:46:40.768" v="25267" actId="1076"/>
          <ac:picMkLst>
            <pc:docMk/>
            <pc:sldMk cId="522248875" sldId="384"/>
            <ac:picMk id="35" creationId="{FEBC1319-DA1D-5E84-B9DD-E62A8048CD4A}"/>
          </ac:picMkLst>
        </pc:picChg>
        <pc:picChg chg="add mod">
          <ac:chgData name="Justine Buss" userId="8d5b0085cc57ea0f" providerId="LiveId" clId="{42977CFE-BE18-4BDB-B730-A216D80DCD42}" dt="2024-06-03T15:46:40.768" v="25267" actId="1076"/>
          <ac:picMkLst>
            <pc:docMk/>
            <pc:sldMk cId="522248875" sldId="384"/>
            <ac:picMk id="37" creationId="{7C2A3A73-9C7D-C258-3A3A-3B704EC0967F}"/>
          </ac:picMkLst>
        </pc:picChg>
        <pc:picChg chg="add del mod">
          <ac:chgData name="Justine Buss" userId="8d5b0085cc57ea0f" providerId="LiveId" clId="{42977CFE-BE18-4BDB-B730-A216D80DCD42}" dt="2024-06-03T15:42:18.658" v="25229" actId="478"/>
          <ac:picMkLst>
            <pc:docMk/>
            <pc:sldMk cId="522248875" sldId="384"/>
            <ac:picMk id="39" creationId="{4DAFB63D-09BA-8EAE-7474-3F6F6C54927A}"/>
          </ac:picMkLst>
        </pc:picChg>
        <pc:picChg chg="add del mod">
          <ac:chgData name="Justine Buss" userId="8d5b0085cc57ea0f" providerId="LiveId" clId="{42977CFE-BE18-4BDB-B730-A216D80DCD42}" dt="2024-06-03T15:42:40.525" v="25238" actId="478"/>
          <ac:picMkLst>
            <pc:docMk/>
            <pc:sldMk cId="522248875" sldId="384"/>
            <ac:picMk id="41" creationId="{D4A5E5DF-BF6D-9885-D459-E7C2E17544E5}"/>
          </ac:picMkLst>
        </pc:picChg>
        <pc:picChg chg="add del mod">
          <ac:chgData name="Justine Buss" userId="8d5b0085cc57ea0f" providerId="LiveId" clId="{42977CFE-BE18-4BDB-B730-A216D80DCD42}" dt="2024-06-03T15:42:35.918" v="25237" actId="478"/>
          <ac:picMkLst>
            <pc:docMk/>
            <pc:sldMk cId="522248875" sldId="384"/>
            <ac:picMk id="43" creationId="{5B03F422-F2EC-E152-EA84-E0B5365CE24A}"/>
          </ac:picMkLst>
        </pc:picChg>
        <pc:picChg chg="add del mod">
          <ac:chgData name="Justine Buss" userId="8d5b0085cc57ea0f" providerId="LiveId" clId="{42977CFE-BE18-4BDB-B730-A216D80DCD42}" dt="2024-06-03T15:42:30.989" v="25234" actId="478"/>
          <ac:picMkLst>
            <pc:docMk/>
            <pc:sldMk cId="522248875" sldId="384"/>
            <ac:picMk id="45" creationId="{F2EB135B-F433-504C-F98E-18A03FEC67A3}"/>
          </ac:picMkLst>
        </pc:picChg>
        <pc:picChg chg="add del mod">
          <ac:chgData name="Justine Buss" userId="8d5b0085cc57ea0f" providerId="LiveId" clId="{42977CFE-BE18-4BDB-B730-A216D80DCD42}" dt="2024-05-24T17:45:22.578" v="8481" actId="478"/>
          <ac:picMkLst>
            <pc:docMk/>
            <pc:sldMk cId="522248875" sldId="384"/>
            <ac:picMk id="50" creationId="{9FDFD60E-1FB2-6823-51A5-1A3853ABBBC4}"/>
          </ac:picMkLst>
        </pc:picChg>
        <pc:picChg chg="add del mod">
          <ac:chgData name="Justine Buss" userId="8d5b0085cc57ea0f" providerId="LiveId" clId="{42977CFE-BE18-4BDB-B730-A216D80DCD42}" dt="2024-05-24T17:45:21.493" v="8480" actId="478"/>
          <ac:picMkLst>
            <pc:docMk/>
            <pc:sldMk cId="522248875" sldId="384"/>
            <ac:picMk id="52" creationId="{62EB9DBC-C93E-DBC0-FCDC-2CC357787B64}"/>
          </ac:picMkLst>
        </pc:picChg>
        <pc:picChg chg="add del mod">
          <ac:chgData name="Justine Buss" userId="8d5b0085cc57ea0f" providerId="LiveId" clId="{42977CFE-BE18-4BDB-B730-A216D80DCD42}" dt="2024-05-24T17:45:16.703" v="8479" actId="478"/>
          <ac:picMkLst>
            <pc:docMk/>
            <pc:sldMk cId="522248875" sldId="384"/>
            <ac:picMk id="53" creationId="{D4C2DD58-1544-FB49-4DEE-94A02965FA51}"/>
          </ac:picMkLst>
        </pc:picChg>
        <pc:picChg chg="add del mod modCrop">
          <ac:chgData name="Justine Buss" userId="8d5b0085cc57ea0f" providerId="LiveId" clId="{42977CFE-BE18-4BDB-B730-A216D80DCD42}" dt="2024-05-24T17:53:12.303" v="8496" actId="478"/>
          <ac:picMkLst>
            <pc:docMk/>
            <pc:sldMk cId="522248875" sldId="384"/>
            <ac:picMk id="55" creationId="{196DC8ED-B67E-5083-DE27-2ADD50EC4B6E}"/>
          </ac:picMkLst>
        </pc:picChg>
        <pc:picChg chg="add del mod">
          <ac:chgData name="Justine Buss" userId="8d5b0085cc57ea0f" providerId="LiveId" clId="{42977CFE-BE18-4BDB-B730-A216D80DCD42}" dt="2024-06-03T15:42:17.195" v="25228" actId="478"/>
          <ac:picMkLst>
            <pc:docMk/>
            <pc:sldMk cId="522248875" sldId="384"/>
            <ac:picMk id="57" creationId="{63C85CAC-B0F1-2FA8-56B3-BADB0C62BC52}"/>
          </ac:picMkLst>
        </pc:picChg>
        <pc:picChg chg="add del mod">
          <ac:chgData name="Justine Buss" userId="8d5b0085cc57ea0f" providerId="LiveId" clId="{42977CFE-BE18-4BDB-B730-A216D80DCD42}" dt="2024-06-03T15:42:43.949" v="25241" actId="478"/>
          <ac:picMkLst>
            <pc:docMk/>
            <pc:sldMk cId="522248875" sldId="384"/>
            <ac:picMk id="59" creationId="{260B924D-2D5A-7BC4-ACBE-46BFD4C28A1B}"/>
          </ac:picMkLst>
        </pc:picChg>
        <pc:picChg chg="add del mod">
          <ac:chgData name="Justine Buss" userId="8d5b0085cc57ea0f" providerId="LiveId" clId="{42977CFE-BE18-4BDB-B730-A216D80DCD42}" dt="2024-06-03T15:42:29.049" v="25233" actId="478"/>
          <ac:picMkLst>
            <pc:docMk/>
            <pc:sldMk cId="522248875" sldId="384"/>
            <ac:picMk id="61" creationId="{ACD4CEA3-DCAA-5987-7DD6-3A33D28C7C36}"/>
          </ac:picMkLst>
        </pc:picChg>
        <pc:picChg chg="add del mod">
          <ac:chgData name="Justine Buss" userId="8d5b0085cc57ea0f" providerId="LiveId" clId="{42977CFE-BE18-4BDB-B730-A216D80DCD42}" dt="2024-06-03T15:42:32.431" v="25235" actId="478"/>
          <ac:picMkLst>
            <pc:docMk/>
            <pc:sldMk cId="522248875" sldId="384"/>
            <ac:picMk id="63" creationId="{97769EA1-63D4-0887-802F-382CE3870866}"/>
          </ac:picMkLst>
        </pc:picChg>
        <pc:picChg chg="del">
          <ac:chgData name="Justine Buss" userId="8d5b0085cc57ea0f" providerId="LiveId" clId="{42977CFE-BE18-4BDB-B730-A216D80DCD42}" dt="2024-05-24T09:05:42.180" v="6747" actId="478"/>
          <ac:picMkLst>
            <pc:docMk/>
            <pc:sldMk cId="522248875" sldId="384"/>
            <ac:picMk id="113" creationId="{96C67768-80E2-8D13-F029-9DC957128C3A}"/>
          </ac:picMkLst>
        </pc:picChg>
        <pc:picChg chg="del">
          <ac:chgData name="Justine Buss" userId="8d5b0085cc57ea0f" providerId="LiveId" clId="{42977CFE-BE18-4BDB-B730-A216D80DCD42}" dt="2024-05-24T09:05:42.180" v="6747" actId="478"/>
          <ac:picMkLst>
            <pc:docMk/>
            <pc:sldMk cId="522248875" sldId="384"/>
            <ac:picMk id="122" creationId="{12CAD349-2427-9999-D457-A452C05BA199}"/>
          </ac:picMkLst>
        </pc:picChg>
        <pc:picChg chg="del">
          <ac:chgData name="Justine Buss" userId="8d5b0085cc57ea0f" providerId="LiveId" clId="{42977CFE-BE18-4BDB-B730-A216D80DCD42}" dt="2024-05-24T09:05:42.180" v="6747" actId="478"/>
          <ac:picMkLst>
            <pc:docMk/>
            <pc:sldMk cId="522248875" sldId="384"/>
            <ac:picMk id="123" creationId="{58D9427D-5D81-6D0C-6B80-DDE1F1207079}"/>
          </ac:picMkLst>
        </pc:picChg>
        <pc:picChg chg="del">
          <ac:chgData name="Justine Buss" userId="8d5b0085cc57ea0f" providerId="LiveId" clId="{42977CFE-BE18-4BDB-B730-A216D80DCD42}" dt="2024-05-24T09:05:42.180" v="6747" actId="478"/>
          <ac:picMkLst>
            <pc:docMk/>
            <pc:sldMk cId="522248875" sldId="384"/>
            <ac:picMk id="125" creationId="{7DBAC885-70B4-9684-21F6-90C810AC9F02}"/>
          </ac:picMkLst>
        </pc:picChg>
        <pc:picChg chg="del">
          <ac:chgData name="Justine Buss" userId="8d5b0085cc57ea0f" providerId="LiveId" clId="{42977CFE-BE18-4BDB-B730-A216D80DCD42}" dt="2024-05-24T09:05:42.180" v="6747" actId="478"/>
          <ac:picMkLst>
            <pc:docMk/>
            <pc:sldMk cId="522248875" sldId="384"/>
            <ac:picMk id="127" creationId="{46D8911C-B08A-553E-E545-1A172A5BE6CB}"/>
          </ac:picMkLst>
        </pc:picChg>
        <pc:picChg chg="del">
          <ac:chgData name="Justine Buss" userId="8d5b0085cc57ea0f" providerId="LiveId" clId="{42977CFE-BE18-4BDB-B730-A216D80DCD42}" dt="2024-05-24T09:05:42.180" v="6747" actId="478"/>
          <ac:picMkLst>
            <pc:docMk/>
            <pc:sldMk cId="522248875" sldId="384"/>
            <ac:picMk id="129" creationId="{C0B32875-A112-F876-4381-671B0755C032}"/>
          </ac:picMkLst>
        </pc:picChg>
        <pc:picChg chg="del">
          <ac:chgData name="Justine Buss" userId="8d5b0085cc57ea0f" providerId="LiveId" clId="{42977CFE-BE18-4BDB-B730-A216D80DCD42}" dt="2024-05-24T09:05:42.180" v="6747" actId="478"/>
          <ac:picMkLst>
            <pc:docMk/>
            <pc:sldMk cId="522248875" sldId="384"/>
            <ac:picMk id="154" creationId="{D8D6D062-5D77-91CC-67FF-CBCB7CD9540A}"/>
          </ac:picMkLst>
        </pc:picChg>
        <pc:picChg chg="del">
          <ac:chgData name="Justine Buss" userId="8d5b0085cc57ea0f" providerId="LiveId" clId="{42977CFE-BE18-4BDB-B730-A216D80DCD42}" dt="2024-05-24T09:05:42.180" v="6747" actId="478"/>
          <ac:picMkLst>
            <pc:docMk/>
            <pc:sldMk cId="522248875" sldId="384"/>
            <ac:picMk id="155" creationId="{6EFFC766-2F83-EA84-BAAA-B863E4525320}"/>
          </ac:picMkLst>
        </pc:picChg>
        <pc:picChg chg="del">
          <ac:chgData name="Justine Buss" userId="8d5b0085cc57ea0f" providerId="LiveId" clId="{42977CFE-BE18-4BDB-B730-A216D80DCD42}" dt="2024-05-24T09:05:42.180" v="6747" actId="478"/>
          <ac:picMkLst>
            <pc:docMk/>
            <pc:sldMk cId="522248875" sldId="384"/>
            <ac:picMk id="156" creationId="{4866109E-95C9-A21F-2E8E-E0574D2ED863}"/>
          </ac:picMkLst>
        </pc:picChg>
        <pc:picChg chg="del">
          <ac:chgData name="Justine Buss" userId="8d5b0085cc57ea0f" providerId="LiveId" clId="{42977CFE-BE18-4BDB-B730-A216D80DCD42}" dt="2024-05-24T09:05:42.180" v="6747" actId="478"/>
          <ac:picMkLst>
            <pc:docMk/>
            <pc:sldMk cId="522248875" sldId="384"/>
            <ac:picMk id="157" creationId="{C17F616A-1B8B-2D06-B644-50EBEF94A212}"/>
          </ac:picMkLst>
        </pc:picChg>
        <pc:picChg chg="del">
          <ac:chgData name="Justine Buss" userId="8d5b0085cc57ea0f" providerId="LiveId" clId="{42977CFE-BE18-4BDB-B730-A216D80DCD42}" dt="2024-05-24T09:05:42.180" v="6747" actId="478"/>
          <ac:picMkLst>
            <pc:docMk/>
            <pc:sldMk cId="522248875" sldId="384"/>
            <ac:picMk id="158" creationId="{B4462E81-FFBC-7AF8-A4E9-954D37DE61F2}"/>
          </ac:picMkLst>
        </pc:picChg>
        <pc:picChg chg="del">
          <ac:chgData name="Justine Buss" userId="8d5b0085cc57ea0f" providerId="LiveId" clId="{42977CFE-BE18-4BDB-B730-A216D80DCD42}" dt="2024-05-24T09:05:42.180" v="6747" actId="478"/>
          <ac:picMkLst>
            <pc:docMk/>
            <pc:sldMk cId="522248875" sldId="384"/>
            <ac:picMk id="159" creationId="{4084897F-EB47-7EFF-2C7B-908902898329}"/>
          </ac:picMkLst>
        </pc:picChg>
        <pc:picChg chg="del">
          <ac:chgData name="Justine Buss" userId="8d5b0085cc57ea0f" providerId="LiveId" clId="{42977CFE-BE18-4BDB-B730-A216D80DCD42}" dt="2024-05-24T09:05:42.180" v="6747" actId="478"/>
          <ac:picMkLst>
            <pc:docMk/>
            <pc:sldMk cId="522248875" sldId="384"/>
            <ac:picMk id="160" creationId="{D0BF9971-9534-ECCA-FB28-2C203ADAECF6}"/>
          </ac:picMkLst>
        </pc:picChg>
        <pc:picChg chg="del">
          <ac:chgData name="Justine Buss" userId="8d5b0085cc57ea0f" providerId="LiveId" clId="{42977CFE-BE18-4BDB-B730-A216D80DCD42}" dt="2024-05-24T09:05:42.180" v="6747" actId="478"/>
          <ac:picMkLst>
            <pc:docMk/>
            <pc:sldMk cId="522248875" sldId="384"/>
            <ac:picMk id="161" creationId="{F371C01D-0695-0DB2-3FC9-0DB8FCD75BDC}"/>
          </ac:picMkLst>
        </pc:picChg>
        <pc:picChg chg="del">
          <ac:chgData name="Justine Buss" userId="8d5b0085cc57ea0f" providerId="LiveId" clId="{42977CFE-BE18-4BDB-B730-A216D80DCD42}" dt="2024-05-24T09:05:42.180" v="6747" actId="478"/>
          <ac:picMkLst>
            <pc:docMk/>
            <pc:sldMk cId="522248875" sldId="384"/>
            <ac:picMk id="165" creationId="{18B7575B-F103-20F9-D677-3B66F6827EC3}"/>
          </ac:picMkLst>
        </pc:picChg>
        <pc:picChg chg="del">
          <ac:chgData name="Justine Buss" userId="8d5b0085cc57ea0f" providerId="LiveId" clId="{42977CFE-BE18-4BDB-B730-A216D80DCD42}" dt="2024-05-24T09:05:43.781" v="6748" actId="478"/>
          <ac:picMkLst>
            <pc:docMk/>
            <pc:sldMk cId="522248875" sldId="384"/>
            <ac:picMk id="166" creationId="{5C504669-E7FF-4113-50F9-B212FD3AC150}"/>
          </ac:picMkLst>
        </pc:picChg>
        <pc:picChg chg="del">
          <ac:chgData name="Justine Buss" userId="8d5b0085cc57ea0f" providerId="LiveId" clId="{42977CFE-BE18-4BDB-B730-A216D80DCD42}" dt="2024-05-24T09:05:42.180" v="6747" actId="478"/>
          <ac:picMkLst>
            <pc:docMk/>
            <pc:sldMk cId="522248875" sldId="384"/>
            <ac:picMk id="191" creationId="{5E3F0401-E6CB-78BC-05E5-58B1A09033E9}"/>
          </ac:picMkLst>
        </pc:picChg>
        <pc:picChg chg="del">
          <ac:chgData name="Justine Buss" userId="8d5b0085cc57ea0f" providerId="LiveId" clId="{42977CFE-BE18-4BDB-B730-A216D80DCD42}" dt="2024-05-24T09:05:42.180" v="6747" actId="478"/>
          <ac:picMkLst>
            <pc:docMk/>
            <pc:sldMk cId="522248875" sldId="384"/>
            <ac:picMk id="194" creationId="{6610D6BF-0C24-E7D3-C1F2-F5AA1E0DB250}"/>
          </ac:picMkLst>
        </pc:picChg>
        <pc:picChg chg="del">
          <ac:chgData name="Justine Buss" userId="8d5b0085cc57ea0f" providerId="LiveId" clId="{42977CFE-BE18-4BDB-B730-A216D80DCD42}" dt="2024-05-24T09:05:42.180" v="6747" actId="478"/>
          <ac:picMkLst>
            <pc:docMk/>
            <pc:sldMk cId="522248875" sldId="384"/>
            <ac:picMk id="197" creationId="{C871A2E3-4753-34DC-4344-314932A3137E}"/>
          </ac:picMkLst>
        </pc:picChg>
        <pc:cxnChg chg="mod">
          <ac:chgData name="Justine Buss" userId="8d5b0085cc57ea0f" providerId="LiveId" clId="{42977CFE-BE18-4BDB-B730-A216D80DCD42}" dt="2024-05-24T09:05:42.180" v="6747" actId="478"/>
          <ac:cxnSpMkLst>
            <pc:docMk/>
            <pc:sldMk cId="522248875" sldId="384"/>
            <ac:cxnSpMk id="83" creationId="{34DB2061-A89D-091E-8CC7-66305F8A6706}"/>
          </ac:cxnSpMkLst>
        </pc:cxnChg>
        <pc:cxnChg chg="mod">
          <ac:chgData name="Justine Buss" userId="8d5b0085cc57ea0f" providerId="LiveId" clId="{42977CFE-BE18-4BDB-B730-A216D80DCD42}" dt="2024-05-24T09:05:42.180" v="6747" actId="478"/>
          <ac:cxnSpMkLst>
            <pc:docMk/>
            <pc:sldMk cId="522248875" sldId="384"/>
            <ac:cxnSpMk id="86" creationId="{257FD62E-8B4D-81AA-C0CA-883F5D61FBED}"/>
          </ac:cxnSpMkLst>
        </pc:cxnChg>
      </pc:sldChg>
      <pc:sldChg chg="addSp delSp modSp new del mod modClrScheme chgLayout">
        <pc:chgData name="Justine Buss" userId="8d5b0085cc57ea0f" providerId="LiveId" clId="{42977CFE-BE18-4BDB-B730-A216D80DCD42}" dt="2024-05-24T00:01:22.729" v="6742" actId="2696"/>
        <pc:sldMkLst>
          <pc:docMk/>
          <pc:sldMk cId="732043049" sldId="384"/>
        </pc:sldMkLst>
        <pc:spChg chg="del">
          <ac:chgData name="Justine Buss" userId="8d5b0085cc57ea0f" providerId="LiveId" clId="{42977CFE-BE18-4BDB-B730-A216D80DCD42}" dt="2024-05-23T23:04:41.354" v="6103" actId="700"/>
          <ac:spMkLst>
            <pc:docMk/>
            <pc:sldMk cId="732043049" sldId="384"/>
            <ac:spMk id="2" creationId="{92E43EEA-1D70-7D9B-97EA-2A2916C5DDA9}"/>
          </ac:spMkLst>
        </pc:spChg>
        <pc:spChg chg="del">
          <ac:chgData name="Justine Buss" userId="8d5b0085cc57ea0f" providerId="LiveId" clId="{42977CFE-BE18-4BDB-B730-A216D80DCD42}" dt="2024-05-23T23:04:41.354" v="6103" actId="700"/>
          <ac:spMkLst>
            <pc:docMk/>
            <pc:sldMk cId="732043049" sldId="384"/>
            <ac:spMk id="3" creationId="{37116A55-5DF5-F4F4-CAF7-040F8DAE893E}"/>
          </ac:spMkLst>
        </pc:spChg>
        <pc:spChg chg="mod ord">
          <ac:chgData name="Justine Buss" userId="8d5b0085cc57ea0f" providerId="LiveId" clId="{42977CFE-BE18-4BDB-B730-A216D80DCD42}" dt="2024-05-23T23:04:41.354" v="6103" actId="700"/>
          <ac:spMkLst>
            <pc:docMk/>
            <pc:sldMk cId="732043049" sldId="384"/>
            <ac:spMk id="4" creationId="{B5A02056-F16C-493A-7766-C457B0D4A82B}"/>
          </ac:spMkLst>
        </pc:spChg>
        <pc:spChg chg="add mod">
          <ac:chgData name="Justine Buss" userId="8d5b0085cc57ea0f" providerId="LiveId" clId="{42977CFE-BE18-4BDB-B730-A216D80DCD42}" dt="2024-05-23T23:32:04.140" v="6319" actId="20577"/>
          <ac:spMkLst>
            <pc:docMk/>
            <pc:sldMk cId="732043049" sldId="384"/>
            <ac:spMk id="22" creationId="{B519ACF2-B44E-8BB0-D4DF-1EC79DF55C58}"/>
          </ac:spMkLst>
        </pc:spChg>
        <pc:spChg chg="add mod ord">
          <ac:chgData name="Justine Buss" userId="8d5b0085cc57ea0f" providerId="LiveId" clId="{42977CFE-BE18-4BDB-B730-A216D80DCD42}" dt="2024-05-23T23:30:02.387" v="6283" actId="164"/>
          <ac:spMkLst>
            <pc:docMk/>
            <pc:sldMk cId="732043049" sldId="384"/>
            <ac:spMk id="30" creationId="{0F996B61-FF36-D73B-DBB0-FE674BED8A73}"/>
          </ac:spMkLst>
        </pc:spChg>
        <pc:spChg chg="add del mod">
          <ac:chgData name="Justine Buss" userId="8d5b0085cc57ea0f" providerId="LiveId" clId="{42977CFE-BE18-4BDB-B730-A216D80DCD42}" dt="2024-05-23T23:42:24.723" v="6367" actId="21"/>
          <ac:spMkLst>
            <pc:docMk/>
            <pc:sldMk cId="732043049" sldId="384"/>
            <ac:spMk id="33" creationId="{56A0640C-0FCA-C56D-3F45-B024ABE50551}"/>
          </ac:spMkLst>
        </pc:spChg>
        <pc:spChg chg="add del mod">
          <ac:chgData name="Justine Buss" userId="8d5b0085cc57ea0f" providerId="LiveId" clId="{42977CFE-BE18-4BDB-B730-A216D80DCD42}" dt="2024-05-23T23:55:48.441" v="6595" actId="478"/>
          <ac:spMkLst>
            <pc:docMk/>
            <pc:sldMk cId="732043049" sldId="384"/>
            <ac:spMk id="37" creationId="{5913BFC3-4BD4-569C-1C09-94DF3C556912}"/>
          </ac:spMkLst>
        </pc:spChg>
        <pc:spChg chg="add del mod">
          <ac:chgData name="Justine Buss" userId="8d5b0085cc57ea0f" providerId="LiveId" clId="{42977CFE-BE18-4BDB-B730-A216D80DCD42}" dt="2024-05-23T23:59:52.799" v="6735" actId="21"/>
          <ac:spMkLst>
            <pc:docMk/>
            <pc:sldMk cId="732043049" sldId="384"/>
            <ac:spMk id="38" creationId="{25FA7AF9-5A31-3261-A6D8-960EAB15B363}"/>
          </ac:spMkLst>
        </pc:spChg>
        <pc:spChg chg="add del mod">
          <ac:chgData name="Justine Buss" userId="8d5b0085cc57ea0f" providerId="LiveId" clId="{42977CFE-BE18-4BDB-B730-A216D80DCD42}" dt="2024-05-23T23:59:52.799" v="6735" actId="21"/>
          <ac:spMkLst>
            <pc:docMk/>
            <pc:sldMk cId="732043049" sldId="384"/>
            <ac:spMk id="39" creationId="{A3C757FD-98B0-2B9A-CC1F-A7B378B5ECDE}"/>
          </ac:spMkLst>
        </pc:spChg>
        <pc:spChg chg="add del mod">
          <ac:chgData name="Justine Buss" userId="8d5b0085cc57ea0f" providerId="LiveId" clId="{42977CFE-BE18-4BDB-B730-A216D80DCD42}" dt="2024-05-23T23:58:44.063" v="6717" actId="21"/>
          <ac:spMkLst>
            <pc:docMk/>
            <pc:sldMk cId="732043049" sldId="384"/>
            <ac:spMk id="40" creationId="{4E9C2112-E621-E9B1-8BC5-EE7B900E41C7}"/>
          </ac:spMkLst>
        </pc:spChg>
        <pc:spChg chg="add del mod">
          <ac:chgData name="Justine Buss" userId="8d5b0085cc57ea0f" providerId="LiveId" clId="{42977CFE-BE18-4BDB-B730-A216D80DCD42}" dt="2024-05-23T23:58:18.471" v="6712" actId="21"/>
          <ac:spMkLst>
            <pc:docMk/>
            <pc:sldMk cId="732043049" sldId="384"/>
            <ac:spMk id="41" creationId="{659DAF82-C9EE-3751-5831-527D33D7A583}"/>
          </ac:spMkLst>
        </pc:spChg>
        <pc:spChg chg="add del mod">
          <ac:chgData name="Justine Buss" userId="8d5b0085cc57ea0f" providerId="LiveId" clId="{42977CFE-BE18-4BDB-B730-A216D80DCD42}" dt="2024-05-23T23:58:44.063" v="6717" actId="21"/>
          <ac:spMkLst>
            <pc:docMk/>
            <pc:sldMk cId="732043049" sldId="384"/>
            <ac:spMk id="42" creationId="{FB88D78E-6C3A-FF7B-3341-DAFE30ADE25F}"/>
          </ac:spMkLst>
        </pc:spChg>
        <pc:spChg chg="add del mod">
          <ac:chgData name="Justine Buss" userId="8d5b0085cc57ea0f" providerId="LiveId" clId="{42977CFE-BE18-4BDB-B730-A216D80DCD42}" dt="2024-05-23T23:55:47.474" v="6594" actId="478"/>
          <ac:spMkLst>
            <pc:docMk/>
            <pc:sldMk cId="732043049" sldId="384"/>
            <ac:spMk id="43" creationId="{045387D1-4C65-B9EB-B7DD-E75FE4EE0150}"/>
          </ac:spMkLst>
        </pc:spChg>
        <pc:spChg chg="add del mod">
          <ac:chgData name="Justine Buss" userId="8d5b0085cc57ea0f" providerId="LiveId" clId="{42977CFE-BE18-4BDB-B730-A216D80DCD42}" dt="2024-05-23T23:59:52.799" v="6735" actId="21"/>
          <ac:spMkLst>
            <pc:docMk/>
            <pc:sldMk cId="732043049" sldId="384"/>
            <ac:spMk id="50" creationId="{8E7B52F9-A6B8-FA5C-4E26-B087947A3E34}"/>
          </ac:spMkLst>
        </pc:spChg>
        <pc:spChg chg="add del mod">
          <ac:chgData name="Justine Buss" userId="8d5b0085cc57ea0f" providerId="LiveId" clId="{42977CFE-BE18-4BDB-B730-A216D80DCD42}" dt="2024-05-23T23:59:52.799" v="6735" actId="21"/>
          <ac:spMkLst>
            <pc:docMk/>
            <pc:sldMk cId="732043049" sldId="384"/>
            <ac:spMk id="51" creationId="{8985CFD3-A8EC-744C-01B1-B780F2CC0C48}"/>
          </ac:spMkLst>
        </pc:spChg>
        <pc:grpChg chg="add del mod">
          <ac:chgData name="Justine Buss" userId="8d5b0085cc57ea0f" providerId="LiveId" clId="{42977CFE-BE18-4BDB-B730-A216D80DCD42}" dt="2024-05-23T23:18:50.105" v="6213" actId="21"/>
          <ac:grpSpMkLst>
            <pc:docMk/>
            <pc:sldMk cId="732043049" sldId="384"/>
            <ac:grpSpMk id="14" creationId="{A3EEBB46-5B70-1079-D2FF-F19BA5E73E57}"/>
          </ac:grpSpMkLst>
        </pc:grpChg>
        <pc:grpChg chg="add del mod">
          <ac:chgData name="Justine Buss" userId="8d5b0085cc57ea0f" providerId="LiveId" clId="{42977CFE-BE18-4BDB-B730-A216D80DCD42}" dt="2024-05-23T23:42:24.723" v="6367" actId="21"/>
          <ac:grpSpMkLst>
            <pc:docMk/>
            <pc:sldMk cId="732043049" sldId="384"/>
            <ac:grpSpMk id="31" creationId="{11645CBA-B3DB-182B-216A-AECE68693DBD}"/>
          </ac:grpSpMkLst>
        </pc:grpChg>
        <pc:grpChg chg="add del mod">
          <ac:chgData name="Justine Buss" userId="8d5b0085cc57ea0f" providerId="LiveId" clId="{42977CFE-BE18-4BDB-B730-A216D80DCD42}" dt="2024-05-23T23:42:21.645" v="6366" actId="164"/>
          <ac:grpSpMkLst>
            <pc:docMk/>
            <pc:sldMk cId="732043049" sldId="384"/>
            <ac:grpSpMk id="32" creationId="{14BFB3E3-CA7C-5D29-EFF4-3863DBBEFCED}"/>
          </ac:grpSpMkLst>
        </pc:grpChg>
        <pc:grpChg chg="add del mod">
          <ac:chgData name="Justine Buss" userId="8d5b0085cc57ea0f" providerId="LiveId" clId="{42977CFE-BE18-4BDB-B730-A216D80DCD42}" dt="2024-05-23T23:42:24.723" v="6367" actId="21"/>
          <ac:grpSpMkLst>
            <pc:docMk/>
            <pc:sldMk cId="732043049" sldId="384"/>
            <ac:grpSpMk id="36" creationId="{49977F81-65CA-3ED6-FDA2-3E1960660D57}"/>
          </ac:grpSpMkLst>
        </pc:grpChg>
        <pc:picChg chg="add del mod">
          <ac:chgData name="Justine Buss" userId="8d5b0085cc57ea0f" providerId="LiveId" clId="{42977CFE-BE18-4BDB-B730-A216D80DCD42}" dt="2024-05-23T23:10:37.718" v="6152" actId="478"/>
          <ac:picMkLst>
            <pc:docMk/>
            <pc:sldMk cId="732043049" sldId="384"/>
            <ac:picMk id="5" creationId="{03513676-8E7D-6F43-E7F5-C64DF050AB15}"/>
          </ac:picMkLst>
        </pc:picChg>
        <pc:picChg chg="add del mod">
          <ac:chgData name="Justine Buss" userId="8d5b0085cc57ea0f" providerId="LiveId" clId="{42977CFE-BE18-4BDB-B730-A216D80DCD42}" dt="2024-05-23T23:18:50.105" v="6213" actId="21"/>
          <ac:picMkLst>
            <pc:docMk/>
            <pc:sldMk cId="732043049" sldId="384"/>
            <ac:picMk id="6" creationId="{4866109E-95C9-A21F-2E8E-E0574D2ED863}"/>
          </ac:picMkLst>
        </pc:picChg>
        <pc:picChg chg="add del mod">
          <ac:chgData name="Justine Buss" userId="8d5b0085cc57ea0f" providerId="LiveId" clId="{42977CFE-BE18-4BDB-B730-A216D80DCD42}" dt="2024-05-23T23:18:50.105" v="6213" actId="21"/>
          <ac:picMkLst>
            <pc:docMk/>
            <pc:sldMk cId="732043049" sldId="384"/>
            <ac:picMk id="7" creationId="{C17F616A-1B8B-2D06-B644-50EBEF94A212}"/>
          </ac:picMkLst>
        </pc:picChg>
        <pc:picChg chg="add del mod">
          <ac:chgData name="Justine Buss" userId="8d5b0085cc57ea0f" providerId="LiveId" clId="{42977CFE-BE18-4BDB-B730-A216D80DCD42}" dt="2024-05-23T23:18:50.105" v="6213" actId="21"/>
          <ac:picMkLst>
            <pc:docMk/>
            <pc:sldMk cId="732043049" sldId="384"/>
            <ac:picMk id="8" creationId="{B4462E81-FFBC-7AF8-A4E9-954D37DE61F2}"/>
          </ac:picMkLst>
        </pc:picChg>
        <pc:picChg chg="add del mod">
          <ac:chgData name="Justine Buss" userId="8d5b0085cc57ea0f" providerId="LiveId" clId="{42977CFE-BE18-4BDB-B730-A216D80DCD42}" dt="2024-05-23T23:18:50.105" v="6213" actId="21"/>
          <ac:picMkLst>
            <pc:docMk/>
            <pc:sldMk cId="732043049" sldId="384"/>
            <ac:picMk id="9" creationId="{4084897F-EB47-7EFF-2C7B-908902898329}"/>
          </ac:picMkLst>
        </pc:picChg>
        <pc:picChg chg="add del mod">
          <ac:chgData name="Justine Buss" userId="8d5b0085cc57ea0f" providerId="LiveId" clId="{42977CFE-BE18-4BDB-B730-A216D80DCD42}" dt="2024-05-23T23:18:50.105" v="6213" actId="21"/>
          <ac:picMkLst>
            <pc:docMk/>
            <pc:sldMk cId="732043049" sldId="384"/>
            <ac:picMk id="10" creationId="{D0BF9971-9534-ECCA-FB28-2C203ADAECF6}"/>
          </ac:picMkLst>
        </pc:picChg>
        <pc:picChg chg="add del mod">
          <ac:chgData name="Justine Buss" userId="8d5b0085cc57ea0f" providerId="LiveId" clId="{42977CFE-BE18-4BDB-B730-A216D80DCD42}" dt="2024-05-23T23:18:50.105" v="6213" actId="21"/>
          <ac:picMkLst>
            <pc:docMk/>
            <pc:sldMk cId="732043049" sldId="384"/>
            <ac:picMk id="11" creationId="{F371C01D-0695-0DB2-3FC9-0DB8FCD75BDC}"/>
          </ac:picMkLst>
        </pc:picChg>
        <pc:picChg chg="add mod">
          <ac:chgData name="Justine Buss" userId="8d5b0085cc57ea0f" providerId="LiveId" clId="{42977CFE-BE18-4BDB-B730-A216D80DCD42}" dt="2024-05-23T23:10:20.208" v="6147" actId="164"/>
          <ac:picMkLst>
            <pc:docMk/>
            <pc:sldMk cId="732043049" sldId="384"/>
            <ac:picMk id="12" creationId="{91D7487C-DDDB-072F-7B5A-7550EE03ADBE}"/>
          </ac:picMkLst>
        </pc:picChg>
        <pc:picChg chg="add mod">
          <ac:chgData name="Justine Buss" userId="8d5b0085cc57ea0f" providerId="LiveId" clId="{42977CFE-BE18-4BDB-B730-A216D80DCD42}" dt="2024-05-23T23:10:20.208" v="6147" actId="164"/>
          <ac:picMkLst>
            <pc:docMk/>
            <pc:sldMk cId="732043049" sldId="384"/>
            <ac:picMk id="13" creationId="{1972323A-D9BA-DC79-D04C-5EC59AB1A5EE}"/>
          </ac:picMkLst>
        </pc:picChg>
        <pc:picChg chg="add del mod">
          <ac:chgData name="Justine Buss" userId="8d5b0085cc57ea0f" providerId="LiveId" clId="{42977CFE-BE18-4BDB-B730-A216D80DCD42}" dt="2024-05-23T23:18:50.105" v="6213" actId="21"/>
          <ac:picMkLst>
            <pc:docMk/>
            <pc:sldMk cId="732043049" sldId="384"/>
            <ac:picMk id="15" creationId="{18B7575B-F103-20F9-D677-3B66F6827EC3}"/>
          </ac:picMkLst>
        </pc:picChg>
        <pc:picChg chg="add del mod ord">
          <ac:chgData name="Justine Buss" userId="8d5b0085cc57ea0f" providerId="LiveId" clId="{42977CFE-BE18-4BDB-B730-A216D80DCD42}" dt="2024-05-23T23:42:21.645" v="6366" actId="164"/>
          <ac:picMkLst>
            <pc:docMk/>
            <pc:sldMk cId="732043049" sldId="384"/>
            <ac:picMk id="17" creationId="{D245D2A9-2719-BF51-85B5-D2DD8CFA7ECA}"/>
          </ac:picMkLst>
        </pc:picChg>
        <pc:picChg chg="add mod ord">
          <ac:chgData name="Justine Buss" userId="8d5b0085cc57ea0f" providerId="LiveId" clId="{42977CFE-BE18-4BDB-B730-A216D80DCD42}" dt="2024-05-23T23:31:24.649" v="6304" actId="164"/>
          <ac:picMkLst>
            <pc:docMk/>
            <pc:sldMk cId="732043049" sldId="384"/>
            <ac:picMk id="19" creationId="{44ADFC46-0535-974C-952C-04FB518A9D9D}"/>
          </ac:picMkLst>
        </pc:picChg>
        <pc:picChg chg="add del mod">
          <ac:chgData name="Justine Buss" userId="8d5b0085cc57ea0f" providerId="LiveId" clId="{42977CFE-BE18-4BDB-B730-A216D80DCD42}" dt="2024-05-23T23:23:40.115" v="6237" actId="478"/>
          <ac:picMkLst>
            <pc:docMk/>
            <pc:sldMk cId="732043049" sldId="384"/>
            <ac:picMk id="21" creationId="{531FCF89-E13E-F42E-B03A-83D26DE8F806}"/>
          </ac:picMkLst>
        </pc:picChg>
        <pc:picChg chg="add del mod">
          <ac:chgData name="Justine Buss" userId="8d5b0085cc57ea0f" providerId="LiveId" clId="{42977CFE-BE18-4BDB-B730-A216D80DCD42}" dt="2024-05-23T23:26:43.874" v="6259" actId="478"/>
          <ac:picMkLst>
            <pc:docMk/>
            <pc:sldMk cId="732043049" sldId="384"/>
            <ac:picMk id="26" creationId="{394D9C30-09B3-76A2-576B-912FB6E42A2F}"/>
          </ac:picMkLst>
        </pc:picChg>
        <pc:picChg chg="add mod">
          <ac:chgData name="Justine Buss" userId="8d5b0085cc57ea0f" providerId="LiveId" clId="{42977CFE-BE18-4BDB-B730-A216D80DCD42}" dt="2024-05-23T23:30:02.387" v="6283" actId="164"/>
          <ac:picMkLst>
            <pc:docMk/>
            <pc:sldMk cId="732043049" sldId="384"/>
            <ac:picMk id="28" creationId="{BF47411A-7ACF-7DEF-2538-2B29E9B84048}"/>
          </ac:picMkLst>
        </pc:picChg>
        <pc:picChg chg="add mod ord">
          <ac:chgData name="Justine Buss" userId="8d5b0085cc57ea0f" providerId="LiveId" clId="{42977CFE-BE18-4BDB-B730-A216D80DCD42}" dt="2024-05-23T23:30:02.387" v="6283" actId="164"/>
          <ac:picMkLst>
            <pc:docMk/>
            <pc:sldMk cId="732043049" sldId="384"/>
            <ac:picMk id="29" creationId="{ADE3AFF8-0FE6-A637-4014-04B07227DCDD}"/>
          </ac:picMkLst>
        </pc:picChg>
        <pc:picChg chg="add del mod">
          <ac:chgData name="Justine Buss" userId="8d5b0085cc57ea0f" providerId="LiveId" clId="{42977CFE-BE18-4BDB-B730-A216D80DCD42}" dt="2024-05-23T23:40:01.102" v="6346" actId="21"/>
          <ac:picMkLst>
            <pc:docMk/>
            <pc:sldMk cId="732043049" sldId="384"/>
            <ac:picMk id="35" creationId="{5C504669-E7FF-4113-50F9-B212FD3AC150}"/>
          </ac:picMkLst>
        </pc:picChg>
        <pc:picChg chg="add del mod">
          <ac:chgData name="Justine Buss" userId="8d5b0085cc57ea0f" providerId="LiveId" clId="{42977CFE-BE18-4BDB-B730-A216D80DCD42}" dt="2024-05-23T23:59:52.799" v="6735" actId="21"/>
          <ac:picMkLst>
            <pc:docMk/>
            <pc:sldMk cId="732043049" sldId="384"/>
            <ac:picMk id="45" creationId="{C871A2E3-4753-34DC-4344-314932A3137E}"/>
          </ac:picMkLst>
        </pc:picChg>
        <pc:picChg chg="add del mod">
          <ac:chgData name="Justine Buss" userId="8d5b0085cc57ea0f" providerId="LiveId" clId="{42977CFE-BE18-4BDB-B730-A216D80DCD42}" dt="2024-05-23T23:58:44.063" v="6717" actId="21"/>
          <ac:picMkLst>
            <pc:docMk/>
            <pc:sldMk cId="732043049" sldId="384"/>
            <ac:picMk id="47" creationId="{6610D6BF-0C24-E7D3-C1F2-F5AA1E0DB250}"/>
          </ac:picMkLst>
        </pc:picChg>
        <pc:picChg chg="add del mod">
          <ac:chgData name="Justine Buss" userId="8d5b0085cc57ea0f" providerId="LiveId" clId="{42977CFE-BE18-4BDB-B730-A216D80DCD42}" dt="2024-05-23T23:58:18.471" v="6712" actId="21"/>
          <ac:picMkLst>
            <pc:docMk/>
            <pc:sldMk cId="732043049" sldId="384"/>
            <ac:picMk id="49" creationId="{5E3F0401-E6CB-78BC-05E5-58B1A09033E9}"/>
          </ac:picMkLst>
        </pc:picChg>
        <pc:picChg chg="add del mod">
          <ac:chgData name="Justine Buss" userId="8d5b0085cc57ea0f" providerId="LiveId" clId="{42977CFE-BE18-4BDB-B730-A216D80DCD42}" dt="2024-05-23T23:18:50.105" v="6213" actId="21"/>
          <ac:picMkLst>
            <pc:docMk/>
            <pc:sldMk cId="732043049" sldId="384"/>
            <ac:picMk id="115" creationId="{D8D6D062-5D77-91CC-67FF-CBCB7CD9540A}"/>
          </ac:picMkLst>
        </pc:picChg>
        <pc:picChg chg="add del mod">
          <ac:chgData name="Justine Buss" userId="8d5b0085cc57ea0f" providerId="LiveId" clId="{42977CFE-BE18-4BDB-B730-A216D80DCD42}" dt="2024-05-23T23:18:50.105" v="6213" actId="21"/>
          <ac:picMkLst>
            <pc:docMk/>
            <pc:sldMk cId="732043049" sldId="384"/>
            <ac:picMk id="117" creationId="{6EFFC766-2F83-EA84-BAAA-B863E4525320}"/>
          </ac:picMkLst>
        </pc:picChg>
        <pc:cxnChg chg="add mod">
          <ac:chgData name="Justine Buss" userId="8d5b0085cc57ea0f" providerId="LiveId" clId="{42977CFE-BE18-4BDB-B730-A216D80DCD42}" dt="2024-05-23T23:31:24.649" v="6304" actId="164"/>
          <ac:cxnSpMkLst>
            <pc:docMk/>
            <pc:sldMk cId="732043049" sldId="384"/>
            <ac:cxnSpMk id="24" creationId="{73A0DF77-1D69-E557-D868-2E9469C49F56}"/>
          </ac:cxnSpMkLst>
        </pc:cxnChg>
      </pc:sldChg>
      <pc:sldChg chg="addSp delSp modSp add mod ord modTransition delAnim modAnim modNotesTx">
        <pc:chgData name="Justine Buss" userId="8d5b0085cc57ea0f" providerId="LiveId" clId="{42977CFE-BE18-4BDB-B730-A216D80DCD42}" dt="2024-06-02T10:21:13.789" v="25202" actId="1076"/>
        <pc:sldMkLst>
          <pc:docMk/>
          <pc:sldMk cId="3817920368" sldId="385"/>
        </pc:sldMkLst>
        <pc:spChg chg="mod">
          <ac:chgData name="Justine Buss" userId="8d5b0085cc57ea0f" providerId="LiveId" clId="{42977CFE-BE18-4BDB-B730-A216D80DCD42}" dt="2024-05-31T14:40:31.902" v="24590" actId="14100"/>
          <ac:spMkLst>
            <pc:docMk/>
            <pc:sldMk cId="3817920368" sldId="385"/>
            <ac:spMk id="2" creationId="{00000000-0000-0000-0000-000000000000}"/>
          </ac:spMkLst>
        </pc:spChg>
        <pc:spChg chg="mod">
          <ac:chgData name="Justine Buss" userId="8d5b0085cc57ea0f" providerId="LiveId" clId="{42977CFE-BE18-4BDB-B730-A216D80DCD42}" dt="2024-05-24T10:46:08.425" v="7110"/>
          <ac:spMkLst>
            <pc:docMk/>
            <pc:sldMk cId="3817920368" sldId="385"/>
            <ac:spMk id="6" creationId="{8DC732E8-90E6-0CD6-F868-DC13683EAAB7}"/>
          </ac:spMkLst>
        </pc:spChg>
        <pc:spChg chg="mod">
          <ac:chgData name="Justine Buss" userId="8d5b0085cc57ea0f" providerId="LiveId" clId="{42977CFE-BE18-4BDB-B730-A216D80DCD42}" dt="2024-05-24T10:46:08.425" v="7110"/>
          <ac:spMkLst>
            <pc:docMk/>
            <pc:sldMk cId="3817920368" sldId="385"/>
            <ac:spMk id="7" creationId="{0E375961-8476-04D8-B3E4-9A5D0E54685D}"/>
          </ac:spMkLst>
        </pc:spChg>
        <pc:spChg chg="mod">
          <ac:chgData name="Justine Buss" userId="8d5b0085cc57ea0f" providerId="LiveId" clId="{42977CFE-BE18-4BDB-B730-A216D80DCD42}" dt="2024-05-24T10:46:08.425" v="7110"/>
          <ac:spMkLst>
            <pc:docMk/>
            <pc:sldMk cId="3817920368" sldId="385"/>
            <ac:spMk id="8" creationId="{7FF33180-B52A-C251-35A1-32BD5F27AEFD}"/>
          </ac:spMkLst>
        </pc:spChg>
        <pc:spChg chg="mod">
          <ac:chgData name="Justine Buss" userId="8d5b0085cc57ea0f" providerId="LiveId" clId="{42977CFE-BE18-4BDB-B730-A216D80DCD42}" dt="2024-05-24T10:46:08.425" v="7110"/>
          <ac:spMkLst>
            <pc:docMk/>
            <pc:sldMk cId="3817920368" sldId="385"/>
            <ac:spMk id="9" creationId="{FB4B37D9-0DE8-1494-54AD-A7B91B5A7D98}"/>
          </ac:spMkLst>
        </pc:spChg>
        <pc:spChg chg="del mod">
          <ac:chgData name="Justine Buss" userId="8d5b0085cc57ea0f" providerId="LiveId" clId="{42977CFE-BE18-4BDB-B730-A216D80DCD42}" dt="2024-05-24T10:46:19.465" v="7113" actId="478"/>
          <ac:spMkLst>
            <pc:docMk/>
            <pc:sldMk cId="3817920368" sldId="385"/>
            <ac:spMk id="11" creationId="{8DD6E080-9A32-73CE-DFCA-64BD76847845}"/>
          </ac:spMkLst>
        </pc:spChg>
        <pc:spChg chg="add mod ord">
          <ac:chgData name="Justine Buss" userId="8d5b0085cc57ea0f" providerId="LiveId" clId="{42977CFE-BE18-4BDB-B730-A216D80DCD42}" dt="2024-05-24T15:47:29.460" v="7423" actId="164"/>
          <ac:spMkLst>
            <pc:docMk/>
            <pc:sldMk cId="3817920368" sldId="385"/>
            <ac:spMk id="11" creationId="{D54E7FF3-3E94-1927-2FD9-FEE7FB5B2F31}"/>
          </ac:spMkLst>
        </pc:spChg>
        <pc:spChg chg="add mod">
          <ac:chgData name="Justine Buss" userId="8d5b0085cc57ea0f" providerId="LiveId" clId="{42977CFE-BE18-4BDB-B730-A216D80DCD42}" dt="2024-05-31T14:44:59.012" v="24624"/>
          <ac:spMkLst>
            <pc:docMk/>
            <pc:sldMk cId="3817920368" sldId="385"/>
            <ac:spMk id="12" creationId="{0CC538A4-9622-80CC-B884-3CCEF498E566}"/>
          </ac:spMkLst>
        </pc:spChg>
        <pc:spChg chg="add mod">
          <ac:chgData name="Justine Buss" userId="8d5b0085cc57ea0f" providerId="LiveId" clId="{42977CFE-BE18-4BDB-B730-A216D80DCD42}" dt="2024-05-30T13:05:26.812" v="18770"/>
          <ac:spMkLst>
            <pc:docMk/>
            <pc:sldMk cId="3817920368" sldId="385"/>
            <ac:spMk id="12" creationId="{0EEB5AFF-9B12-A7A6-A863-9BB56B7B6D4D}"/>
          </ac:spMkLst>
        </pc:spChg>
        <pc:spChg chg="del mod">
          <ac:chgData name="Justine Buss" userId="8d5b0085cc57ea0f" providerId="LiveId" clId="{42977CFE-BE18-4BDB-B730-A216D80DCD42}" dt="2024-05-24T10:46:17.840" v="7112" actId="478"/>
          <ac:spMkLst>
            <pc:docMk/>
            <pc:sldMk cId="3817920368" sldId="385"/>
            <ac:spMk id="12" creationId="{BD8D0BA9-E44F-8952-BC42-7A6D12292923}"/>
          </ac:spMkLst>
        </pc:spChg>
        <pc:spChg chg="add mod">
          <ac:chgData name="Justine Buss" userId="8d5b0085cc57ea0f" providerId="LiveId" clId="{42977CFE-BE18-4BDB-B730-A216D80DCD42}" dt="2024-05-24T15:40:17.411" v="7342"/>
          <ac:spMkLst>
            <pc:docMk/>
            <pc:sldMk cId="3817920368" sldId="385"/>
            <ac:spMk id="12" creationId="{F725B354-360C-E192-0CA3-814AD4DD04CC}"/>
          </ac:spMkLst>
        </pc:spChg>
        <pc:spChg chg="del mod">
          <ac:chgData name="Justine Buss" userId="8d5b0085cc57ea0f" providerId="LiveId" clId="{42977CFE-BE18-4BDB-B730-A216D80DCD42}" dt="2024-05-24T10:46:22.233" v="7115" actId="478"/>
          <ac:spMkLst>
            <pc:docMk/>
            <pc:sldMk cId="3817920368" sldId="385"/>
            <ac:spMk id="13" creationId="{34644C57-93B8-2030-C9C7-D5683BCAF43F}"/>
          </ac:spMkLst>
        </pc:spChg>
        <pc:spChg chg="add mod ord">
          <ac:chgData name="Justine Buss" userId="8d5b0085cc57ea0f" providerId="LiveId" clId="{42977CFE-BE18-4BDB-B730-A216D80DCD42}" dt="2024-05-24T15:47:29.460" v="7423" actId="164"/>
          <ac:spMkLst>
            <pc:docMk/>
            <pc:sldMk cId="3817920368" sldId="385"/>
            <ac:spMk id="13" creationId="{D294BD52-1611-D0AD-E47E-A72815850BF0}"/>
          </ac:spMkLst>
        </pc:spChg>
        <pc:spChg chg="del mod">
          <ac:chgData name="Justine Buss" userId="8d5b0085cc57ea0f" providerId="LiveId" clId="{42977CFE-BE18-4BDB-B730-A216D80DCD42}" dt="2024-05-24T10:46:20.860" v="7114" actId="478"/>
          <ac:spMkLst>
            <pc:docMk/>
            <pc:sldMk cId="3817920368" sldId="385"/>
            <ac:spMk id="14" creationId="{1D82490C-BA73-6B70-E7B9-99AA97FDB2B2}"/>
          </ac:spMkLst>
        </pc:spChg>
        <pc:spChg chg="add mod ord">
          <ac:chgData name="Justine Buss" userId="8d5b0085cc57ea0f" providerId="LiveId" clId="{42977CFE-BE18-4BDB-B730-A216D80DCD42}" dt="2024-05-24T15:47:29.460" v="7423" actId="164"/>
          <ac:spMkLst>
            <pc:docMk/>
            <pc:sldMk cId="3817920368" sldId="385"/>
            <ac:spMk id="14" creationId="{396F9E2E-393F-4F11-26F9-444A3417F0AF}"/>
          </ac:spMkLst>
        </pc:spChg>
        <pc:spChg chg="add mod ord">
          <ac:chgData name="Justine Buss" userId="8d5b0085cc57ea0f" providerId="LiveId" clId="{42977CFE-BE18-4BDB-B730-A216D80DCD42}" dt="2024-05-24T15:47:29.460" v="7423" actId="164"/>
          <ac:spMkLst>
            <pc:docMk/>
            <pc:sldMk cId="3817920368" sldId="385"/>
            <ac:spMk id="16" creationId="{A999714B-43FE-FCD2-20C8-61508C648C81}"/>
          </ac:spMkLst>
        </pc:spChg>
        <pc:spChg chg="add mod ord">
          <ac:chgData name="Justine Buss" userId="8d5b0085cc57ea0f" providerId="LiveId" clId="{42977CFE-BE18-4BDB-B730-A216D80DCD42}" dt="2024-05-24T15:47:29.460" v="7423" actId="164"/>
          <ac:spMkLst>
            <pc:docMk/>
            <pc:sldMk cId="3817920368" sldId="385"/>
            <ac:spMk id="20" creationId="{17E51E21-4F84-A70F-2643-2959DB13C942}"/>
          </ac:spMkLst>
        </pc:spChg>
        <pc:spChg chg="mod topLvl">
          <ac:chgData name="Justine Buss" userId="8d5b0085cc57ea0f" providerId="LiveId" clId="{42977CFE-BE18-4BDB-B730-A216D80DCD42}" dt="2024-05-24T10:51:07.767" v="7177" actId="164"/>
          <ac:spMkLst>
            <pc:docMk/>
            <pc:sldMk cId="3817920368" sldId="385"/>
            <ac:spMk id="21" creationId="{DE53DD3D-4CB2-E3FC-3703-C3D6ECAE063B}"/>
          </ac:spMkLst>
        </pc:spChg>
        <pc:spChg chg="add mod ord">
          <ac:chgData name="Justine Buss" userId="8d5b0085cc57ea0f" providerId="LiveId" clId="{42977CFE-BE18-4BDB-B730-A216D80DCD42}" dt="2024-05-24T15:47:29.460" v="7423" actId="164"/>
          <ac:spMkLst>
            <pc:docMk/>
            <pc:sldMk cId="3817920368" sldId="385"/>
            <ac:spMk id="22" creationId="{F2ABF7E7-04E3-E03B-4AC8-05A338EE0A11}"/>
          </ac:spMkLst>
        </pc:spChg>
        <pc:spChg chg="add mod">
          <ac:chgData name="Justine Buss" userId="8d5b0085cc57ea0f" providerId="LiveId" clId="{42977CFE-BE18-4BDB-B730-A216D80DCD42}" dt="2024-05-24T15:47:29.460" v="7423" actId="164"/>
          <ac:spMkLst>
            <pc:docMk/>
            <pc:sldMk cId="3817920368" sldId="385"/>
            <ac:spMk id="23" creationId="{46EBDA3E-C38F-5DE0-3A4E-5AF7CAFB71BF}"/>
          </ac:spMkLst>
        </pc:spChg>
        <pc:spChg chg="add mod">
          <ac:chgData name="Justine Buss" userId="8d5b0085cc57ea0f" providerId="LiveId" clId="{42977CFE-BE18-4BDB-B730-A216D80DCD42}" dt="2024-05-24T15:47:29.460" v="7423" actId="164"/>
          <ac:spMkLst>
            <pc:docMk/>
            <pc:sldMk cId="3817920368" sldId="385"/>
            <ac:spMk id="24" creationId="{B8A1C3B7-D13F-0613-0F27-FDD64696375C}"/>
          </ac:spMkLst>
        </pc:spChg>
        <pc:spChg chg="add mod">
          <ac:chgData name="Justine Buss" userId="8d5b0085cc57ea0f" providerId="LiveId" clId="{42977CFE-BE18-4BDB-B730-A216D80DCD42}" dt="2024-05-24T15:47:29.460" v="7423" actId="164"/>
          <ac:spMkLst>
            <pc:docMk/>
            <pc:sldMk cId="3817920368" sldId="385"/>
            <ac:spMk id="25" creationId="{5E98627F-A727-ED09-EAB1-3F2EFB5D58AE}"/>
          </ac:spMkLst>
        </pc:spChg>
        <pc:spChg chg="mod ord topLvl">
          <ac:chgData name="Justine Buss" userId="8d5b0085cc57ea0f" providerId="LiveId" clId="{42977CFE-BE18-4BDB-B730-A216D80DCD42}" dt="2024-05-24T10:54:33.634" v="7212" actId="164"/>
          <ac:spMkLst>
            <pc:docMk/>
            <pc:sldMk cId="3817920368" sldId="385"/>
            <ac:spMk id="26" creationId="{CCE653B8-2305-2F53-12F0-7D0AF94B60A0}"/>
          </ac:spMkLst>
        </pc:spChg>
        <pc:spChg chg="mod ord topLvl">
          <ac:chgData name="Justine Buss" userId="8d5b0085cc57ea0f" providerId="LiveId" clId="{42977CFE-BE18-4BDB-B730-A216D80DCD42}" dt="2024-05-24T10:54:33.634" v="7212" actId="164"/>
          <ac:spMkLst>
            <pc:docMk/>
            <pc:sldMk cId="3817920368" sldId="385"/>
            <ac:spMk id="27" creationId="{47561A54-530D-B6E1-7CA8-0D1282B5F86F}"/>
          </ac:spMkLst>
        </pc:spChg>
        <pc:spChg chg="add mod">
          <ac:chgData name="Justine Buss" userId="8d5b0085cc57ea0f" providerId="LiveId" clId="{42977CFE-BE18-4BDB-B730-A216D80DCD42}" dt="2024-05-24T15:47:29.460" v="7423" actId="164"/>
          <ac:spMkLst>
            <pc:docMk/>
            <pc:sldMk cId="3817920368" sldId="385"/>
            <ac:spMk id="28" creationId="{74D53EC2-6947-EE54-8F48-C6C3CB0D05F5}"/>
          </ac:spMkLst>
        </pc:spChg>
        <pc:spChg chg="del mod topLvl">
          <ac:chgData name="Justine Buss" userId="8d5b0085cc57ea0f" providerId="LiveId" clId="{42977CFE-BE18-4BDB-B730-A216D80DCD42}" dt="2024-05-24T10:54:39.223" v="7214" actId="478"/>
          <ac:spMkLst>
            <pc:docMk/>
            <pc:sldMk cId="3817920368" sldId="385"/>
            <ac:spMk id="28" creationId="{BAC1F8CD-233D-8AFA-B306-9FCF7153D5BF}"/>
          </ac:spMkLst>
        </pc:spChg>
        <pc:spChg chg="del mod topLvl">
          <ac:chgData name="Justine Buss" userId="8d5b0085cc57ea0f" providerId="LiveId" clId="{42977CFE-BE18-4BDB-B730-A216D80DCD42}" dt="2024-05-24T10:54:39.223" v="7214" actId="478"/>
          <ac:spMkLst>
            <pc:docMk/>
            <pc:sldMk cId="3817920368" sldId="385"/>
            <ac:spMk id="29" creationId="{C4ECE6E5-97B9-7822-7932-9F67E29AE068}"/>
          </ac:spMkLst>
        </pc:spChg>
        <pc:spChg chg="add mod">
          <ac:chgData name="Justine Buss" userId="8d5b0085cc57ea0f" providerId="LiveId" clId="{42977CFE-BE18-4BDB-B730-A216D80DCD42}" dt="2024-05-24T15:47:29.460" v="7423" actId="164"/>
          <ac:spMkLst>
            <pc:docMk/>
            <pc:sldMk cId="3817920368" sldId="385"/>
            <ac:spMk id="29" creationId="{D4C98558-EC65-1265-BF35-CB2336D7CAAB}"/>
          </ac:spMkLst>
        </pc:spChg>
        <pc:spChg chg="del mod topLvl">
          <ac:chgData name="Justine Buss" userId="8d5b0085cc57ea0f" providerId="LiveId" clId="{42977CFE-BE18-4BDB-B730-A216D80DCD42}" dt="2024-05-24T10:54:39.223" v="7214" actId="478"/>
          <ac:spMkLst>
            <pc:docMk/>
            <pc:sldMk cId="3817920368" sldId="385"/>
            <ac:spMk id="30" creationId="{AFAD6FF7-C8C8-1178-3682-F197FF6B0B85}"/>
          </ac:spMkLst>
        </pc:spChg>
        <pc:spChg chg="add mod">
          <ac:chgData name="Justine Buss" userId="8d5b0085cc57ea0f" providerId="LiveId" clId="{42977CFE-BE18-4BDB-B730-A216D80DCD42}" dt="2024-05-24T15:47:29.460" v="7423" actId="164"/>
          <ac:spMkLst>
            <pc:docMk/>
            <pc:sldMk cId="3817920368" sldId="385"/>
            <ac:spMk id="30" creationId="{E94D4585-ECE9-01BB-051C-232C12F4F9A1}"/>
          </ac:spMkLst>
        </pc:spChg>
        <pc:spChg chg="del mod topLvl">
          <ac:chgData name="Justine Buss" userId="8d5b0085cc57ea0f" providerId="LiveId" clId="{42977CFE-BE18-4BDB-B730-A216D80DCD42}" dt="2024-05-24T10:54:39.223" v="7214" actId="478"/>
          <ac:spMkLst>
            <pc:docMk/>
            <pc:sldMk cId="3817920368" sldId="385"/>
            <ac:spMk id="31" creationId="{8456D04B-DD83-CD4F-586F-CF860499D234}"/>
          </ac:spMkLst>
        </pc:spChg>
        <pc:spChg chg="add mod">
          <ac:chgData name="Justine Buss" userId="8d5b0085cc57ea0f" providerId="LiveId" clId="{42977CFE-BE18-4BDB-B730-A216D80DCD42}" dt="2024-05-24T15:47:29.460" v="7423" actId="164"/>
          <ac:spMkLst>
            <pc:docMk/>
            <pc:sldMk cId="3817920368" sldId="385"/>
            <ac:spMk id="31" creationId="{E0CF2D1A-1BE3-0BC9-BF5F-AB27CA9D44C1}"/>
          </ac:spMkLst>
        </pc:spChg>
        <pc:spChg chg="add mod">
          <ac:chgData name="Justine Buss" userId="8d5b0085cc57ea0f" providerId="LiveId" clId="{42977CFE-BE18-4BDB-B730-A216D80DCD42}" dt="2024-05-24T15:47:29.460" v="7423" actId="164"/>
          <ac:spMkLst>
            <pc:docMk/>
            <pc:sldMk cId="3817920368" sldId="385"/>
            <ac:spMk id="32" creationId="{33EE26DB-E565-4892-1C32-899C2BE47CD7}"/>
          </ac:spMkLst>
        </pc:spChg>
        <pc:spChg chg="del mod topLvl">
          <ac:chgData name="Justine Buss" userId="8d5b0085cc57ea0f" providerId="LiveId" clId="{42977CFE-BE18-4BDB-B730-A216D80DCD42}" dt="2024-05-24T10:54:39.223" v="7214" actId="478"/>
          <ac:spMkLst>
            <pc:docMk/>
            <pc:sldMk cId="3817920368" sldId="385"/>
            <ac:spMk id="32" creationId="{732393AB-60FF-E2E3-3C6B-000E11AD3C23}"/>
          </ac:spMkLst>
        </pc:spChg>
        <pc:spChg chg="add mod">
          <ac:chgData name="Justine Buss" userId="8d5b0085cc57ea0f" providerId="LiveId" clId="{42977CFE-BE18-4BDB-B730-A216D80DCD42}" dt="2024-05-24T15:47:29.460" v="7423" actId="164"/>
          <ac:spMkLst>
            <pc:docMk/>
            <pc:sldMk cId="3817920368" sldId="385"/>
            <ac:spMk id="33" creationId="{51BE0ABB-32EE-1332-0A4F-7C2F9D2C15AE}"/>
          </ac:spMkLst>
        </pc:spChg>
        <pc:spChg chg="del mod topLvl">
          <ac:chgData name="Justine Buss" userId="8d5b0085cc57ea0f" providerId="LiveId" clId="{42977CFE-BE18-4BDB-B730-A216D80DCD42}" dt="2024-05-24T10:54:39.223" v="7214" actId="478"/>
          <ac:spMkLst>
            <pc:docMk/>
            <pc:sldMk cId="3817920368" sldId="385"/>
            <ac:spMk id="33" creationId="{F3C6F250-B3CD-D211-29A3-E52586F30642}"/>
          </ac:spMkLst>
        </pc:spChg>
        <pc:spChg chg="add mod">
          <ac:chgData name="Justine Buss" userId="8d5b0085cc57ea0f" providerId="LiveId" clId="{42977CFE-BE18-4BDB-B730-A216D80DCD42}" dt="2024-05-24T10:51:07.767" v="7177" actId="164"/>
          <ac:spMkLst>
            <pc:docMk/>
            <pc:sldMk cId="3817920368" sldId="385"/>
            <ac:spMk id="34" creationId="{966687F3-FD74-FA7E-079C-963CA6A9FD47}"/>
          </ac:spMkLst>
        </pc:spChg>
        <pc:spChg chg="add mod">
          <ac:chgData name="Justine Buss" userId="8d5b0085cc57ea0f" providerId="LiveId" clId="{42977CFE-BE18-4BDB-B730-A216D80DCD42}" dt="2024-05-24T10:51:07.767" v="7177" actId="164"/>
          <ac:spMkLst>
            <pc:docMk/>
            <pc:sldMk cId="3817920368" sldId="385"/>
            <ac:spMk id="35" creationId="{D5365E2E-64D5-FE9E-5177-D5CEC6151F80}"/>
          </ac:spMkLst>
        </pc:spChg>
        <pc:spChg chg="add mod">
          <ac:chgData name="Justine Buss" userId="8d5b0085cc57ea0f" providerId="LiveId" clId="{42977CFE-BE18-4BDB-B730-A216D80DCD42}" dt="2024-05-24T15:47:29.460" v="7423" actId="164"/>
          <ac:spMkLst>
            <pc:docMk/>
            <pc:sldMk cId="3817920368" sldId="385"/>
            <ac:spMk id="36" creationId="{181EFB5E-7050-7504-4BE4-693746918BB3}"/>
          </ac:spMkLst>
        </pc:spChg>
        <pc:spChg chg="add mod">
          <ac:chgData name="Justine Buss" userId="8d5b0085cc57ea0f" providerId="LiveId" clId="{42977CFE-BE18-4BDB-B730-A216D80DCD42}" dt="2024-05-24T15:47:29.460" v="7423" actId="164"/>
          <ac:spMkLst>
            <pc:docMk/>
            <pc:sldMk cId="3817920368" sldId="385"/>
            <ac:spMk id="40" creationId="{6DA7095F-D73C-100C-268D-45D6F507471A}"/>
          </ac:spMkLst>
        </pc:spChg>
        <pc:spChg chg="add mod">
          <ac:chgData name="Justine Buss" userId="8d5b0085cc57ea0f" providerId="LiveId" clId="{42977CFE-BE18-4BDB-B730-A216D80DCD42}" dt="2024-05-24T15:47:29.460" v="7423" actId="164"/>
          <ac:spMkLst>
            <pc:docMk/>
            <pc:sldMk cId="3817920368" sldId="385"/>
            <ac:spMk id="41" creationId="{683AA074-20D3-E199-FCBB-5DB408D9F2E0}"/>
          </ac:spMkLst>
        </pc:spChg>
        <pc:spChg chg="add mod">
          <ac:chgData name="Justine Buss" userId="8d5b0085cc57ea0f" providerId="LiveId" clId="{42977CFE-BE18-4BDB-B730-A216D80DCD42}" dt="2024-05-24T10:54:33.634" v="7212" actId="164"/>
          <ac:spMkLst>
            <pc:docMk/>
            <pc:sldMk cId="3817920368" sldId="385"/>
            <ac:spMk id="44" creationId="{FFE1B8EC-3C6C-B865-DCA6-337A4783653A}"/>
          </ac:spMkLst>
        </pc:spChg>
        <pc:spChg chg="add mod">
          <ac:chgData name="Justine Buss" userId="8d5b0085cc57ea0f" providerId="LiveId" clId="{42977CFE-BE18-4BDB-B730-A216D80DCD42}" dt="2024-05-24T10:54:33.634" v="7212" actId="164"/>
          <ac:spMkLst>
            <pc:docMk/>
            <pc:sldMk cId="3817920368" sldId="385"/>
            <ac:spMk id="45" creationId="{F26928BD-420B-BEF1-6AEA-D520D1D6FA8F}"/>
          </ac:spMkLst>
        </pc:spChg>
        <pc:spChg chg="add mod">
          <ac:chgData name="Justine Buss" userId="8d5b0085cc57ea0f" providerId="LiveId" clId="{42977CFE-BE18-4BDB-B730-A216D80DCD42}" dt="2024-05-24T10:54:33.634" v="7212" actId="164"/>
          <ac:spMkLst>
            <pc:docMk/>
            <pc:sldMk cId="3817920368" sldId="385"/>
            <ac:spMk id="46" creationId="{961B4676-B74C-04D4-CB73-6CC37633D3B1}"/>
          </ac:spMkLst>
        </pc:spChg>
        <pc:spChg chg="add mod">
          <ac:chgData name="Justine Buss" userId="8d5b0085cc57ea0f" providerId="LiveId" clId="{42977CFE-BE18-4BDB-B730-A216D80DCD42}" dt="2024-05-24T10:54:33.634" v="7212" actId="164"/>
          <ac:spMkLst>
            <pc:docMk/>
            <pc:sldMk cId="3817920368" sldId="385"/>
            <ac:spMk id="47" creationId="{D6F2E7F6-0AB5-F571-91D4-21F11E019B53}"/>
          </ac:spMkLst>
        </pc:spChg>
        <pc:spChg chg="add mod">
          <ac:chgData name="Justine Buss" userId="8d5b0085cc57ea0f" providerId="LiveId" clId="{42977CFE-BE18-4BDB-B730-A216D80DCD42}" dt="2024-05-24T10:54:33.634" v="7212" actId="164"/>
          <ac:spMkLst>
            <pc:docMk/>
            <pc:sldMk cId="3817920368" sldId="385"/>
            <ac:spMk id="48" creationId="{6324C166-84BA-823B-CC4E-F6EEB54074F4}"/>
          </ac:spMkLst>
        </pc:spChg>
        <pc:spChg chg="add mod">
          <ac:chgData name="Justine Buss" userId="8d5b0085cc57ea0f" providerId="LiveId" clId="{42977CFE-BE18-4BDB-B730-A216D80DCD42}" dt="2024-05-24T10:54:33.634" v="7212" actId="164"/>
          <ac:spMkLst>
            <pc:docMk/>
            <pc:sldMk cId="3817920368" sldId="385"/>
            <ac:spMk id="49" creationId="{9E6A92CD-933A-E915-BB19-CB103D8FE004}"/>
          </ac:spMkLst>
        </pc:spChg>
        <pc:spChg chg="add mod">
          <ac:chgData name="Justine Buss" userId="8d5b0085cc57ea0f" providerId="LiveId" clId="{42977CFE-BE18-4BDB-B730-A216D80DCD42}" dt="2024-05-24T15:48:18.916" v="7433" actId="207"/>
          <ac:spMkLst>
            <pc:docMk/>
            <pc:sldMk cId="3817920368" sldId="385"/>
            <ac:spMk id="51" creationId="{40FA4CB3-09BD-C29B-464C-F7135718B3FE}"/>
          </ac:spMkLst>
        </pc:spChg>
        <pc:spChg chg="add del mod">
          <ac:chgData name="Justine Buss" userId="8d5b0085cc57ea0f" providerId="LiveId" clId="{42977CFE-BE18-4BDB-B730-A216D80DCD42}" dt="2024-05-24T10:56:36.314" v="7228" actId="478"/>
          <ac:spMkLst>
            <pc:docMk/>
            <pc:sldMk cId="3817920368" sldId="385"/>
            <ac:spMk id="52" creationId="{7E0C6C43-FB1C-0F86-8BAD-A40F917626FB}"/>
          </ac:spMkLst>
        </pc:spChg>
        <pc:spChg chg="add mod">
          <ac:chgData name="Justine Buss" userId="8d5b0085cc57ea0f" providerId="LiveId" clId="{42977CFE-BE18-4BDB-B730-A216D80DCD42}" dt="2024-05-24T15:47:29.460" v="7423" actId="164"/>
          <ac:spMkLst>
            <pc:docMk/>
            <pc:sldMk cId="3817920368" sldId="385"/>
            <ac:spMk id="52" creationId="{A451E6FF-FB53-01AD-5B50-932F6666788D}"/>
          </ac:spMkLst>
        </pc:spChg>
        <pc:spChg chg="add del mod topLvl">
          <ac:chgData name="Justine Buss" userId="8d5b0085cc57ea0f" providerId="LiveId" clId="{42977CFE-BE18-4BDB-B730-A216D80DCD42}" dt="2024-05-24T15:41:31.025" v="7366" actId="478"/>
          <ac:spMkLst>
            <pc:docMk/>
            <pc:sldMk cId="3817920368" sldId="385"/>
            <ac:spMk id="53" creationId="{9F9EA63C-B68A-689A-5F09-34A33BE64587}"/>
          </ac:spMkLst>
        </pc:spChg>
        <pc:spChg chg="add mod topLvl">
          <ac:chgData name="Justine Buss" userId="8d5b0085cc57ea0f" providerId="LiveId" clId="{42977CFE-BE18-4BDB-B730-A216D80DCD42}" dt="2024-05-24T15:47:29.460" v="7423" actId="164"/>
          <ac:spMkLst>
            <pc:docMk/>
            <pc:sldMk cId="3817920368" sldId="385"/>
            <ac:spMk id="54" creationId="{590C6F4D-281B-1964-49B6-77ACC297D618}"/>
          </ac:spMkLst>
        </pc:spChg>
        <pc:spChg chg="add mod topLvl">
          <ac:chgData name="Justine Buss" userId="8d5b0085cc57ea0f" providerId="LiveId" clId="{42977CFE-BE18-4BDB-B730-A216D80DCD42}" dt="2024-05-24T15:47:29.460" v="7423" actId="164"/>
          <ac:spMkLst>
            <pc:docMk/>
            <pc:sldMk cId="3817920368" sldId="385"/>
            <ac:spMk id="55" creationId="{42F8E160-1BC0-DF27-E47F-4996BCF79F02}"/>
          </ac:spMkLst>
        </pc:spChg>
        <pc:spChg chg="add mod topLvl">
          <ac:chgData name="Justine Buss" userId="8d5b0085cc57ea0f" providerId="LiveId" clId="{42977CFE-BE18-4BDB-B730-A216D80DCD42}" dt="2024-05-24T15:47:29.460" v="7423" actId="164"/>
          <ac:spMkLst>
            <pc:docMk/>
            <pc:sldMk cId="3817920368" sldId="385"/>
            <ac:spMk id="56" creationId="{CF868CC8-5446-5822-D7BC-060E6DCE03EA}"/>
          </ac:spMkLst>
        </pc:spChg>
        <pc:spChg chg="add mod">
          <ac:chgData name="Justine Buss" userId="8d5b0085cc57ea0f" providerId="LiveId" clId="{42977CFE-BE18-4BDB-B730-A216D80DCD42}" dt="2024-05-24T11:00:27.985" v="7265"/>
          <ac:spMkLst>
            <pc:docMk/>
            <pc:sldMk cId="3817920368" sldId="385"/>
            <ac:spMk id="57" creationId="{162585E3-513D-56B1-3DE5-5C6D1FB5DF5B}"/>
          </ac:spMkLst>
        </pc:spChg>
        <pc:spChg chg="add mod">
          <ac:chgData name="Justine Buss" userId="8d5b0085cc57ea0f" providerId="LiveId" clId="{42977CFE-BE18-4BDB-B730-A216D80DCD42}" dt="2024-05-24T15:47:29.460" v="7423" actId="164"/>
          <ac:spMkLst>
            <pc:docMk/>
            <pc:sldMk cId="3817920368" sldId="385"/>
            <ac:spMk id="57" creationId="{5336E32E-91EA-CC04-D938-BEA74298E628}"/>
          </ac:spMkLst>
        </pc:spChg>
        <pc:spChg chg="add mod">
          <ac:chgData name="Justine Buss" userId="8d5b0085cc57ea0f" providerId="LiveId" clId="{42977CFE-BE18-4BDB-B730-A216D80DCD42}" dt="2024-05-24T11:00:27.985" v="7265"/>
          <ac:spMkLst>
            <pc:docMk/>
            <pc:sldMk cId="3817920368" sldId="385"/>
            <ac:spMk id="58" creationId="{107FA494-5924-6A79-7B13-D194C578F3CC}"/>
          </ac:spMkLst>
        </pc:spChg>
        <pc:spChg chg="add mod ord topLvl">
          <ac:chgData name="Justine Buss" userId="8d5b0085cc57ea0f" providerId="LiveId" clId="{42977CFE-BE18-4BDB-B730-A216D80DCD42}" dt="2024-05-24T15:59:41.802" v="7533" actId="164"/>
          <ac:spMkLst>
            <pc:docMk/>
            <pc:sldMk cId="3817920368" sldId="385"/>
            <ac:spMk id="60" creationId="{DD1794DC-D879-32DB-44DF-F38A485029A1}"/>
          </ac:spMkLst>
        </pc:spChg>
        <pc:spChg chg="add mod">
          <ac:chgData name="Justine Buss" userId="8d5b0085cc57ea0f" providerId="LiveId" clId="{42977CFE-BE18-4BDB-B730-A216D80DCD42}" dt="2024-05-24T15:56:27.781" v="7504" actId="165"/>
          <ac:spMkLst>
            <pc:docMk/>
            <pc:sldMk cId="3817920368" sldId="385"/>
            <ac:spMk id="61" creationId="{DA6A2E46-68D3-A0A8-BDBD-29355116ACB1}"/>
          </ac:spMkLst>
        </pc:spChg>
        <pc:spChg chg="mod">
          <ac:chgData name="Justine Buss" userId="8d5b0085cc57ea0f" providerId="LiveId" clId="{42977CFE-BE18-4BDB-B730-A216D80DCD42}" dt="2024-05-24T11:01:20.255" v="7273"/>
          <ac:spMkLst>
            <pc:docMk/>
            <pc:sldMk cId="3817920368" sldId="385"/>
            <ac:spMk id="62" creationId="{470E6E1C-CB0D-AD33-03A7-C74C22B03C55}"/>
          </ac:spMkLst>
        </pc:spChg>
        <pc:spChg chg="add mod">
          <ac:chgData name="Justine Buss" userId="8d5b0085cc57ea0f" providerId="LiveId" clId="{42977CFE-BE18-4BDB-B730-A216D80DCD42}" dt="2024-05-24T15:56:27.781" v="7504" actId="165"/>
          <ac:spMkLst>
            <pc:docMk/>
            <pc:sldMk cId="3817920368" sldId="385"/>
            <ac:spMk id="62" creationId="{B299C27F-7C6E-6B67-0C20-8B4CC3227583}"/>
          </ac:spMkLst>
        </pc:spChg>
        <pc:spChg chg="add mod">
          <ac:chgData name="Justine Buss" userId="8d5b0085cc57ea0f" providerId="LiveId" clId="{42977CFE-BE18-4BDB-B730-A216D80DCD42}" dt="2024-05-24T15:56:27.781" v="7504" actId="165"/>
          <ac:spMkLst>
            <pc:docMk/>
            <pc:sldMk cId="3817920368" sldId="385"/>
            <ac:spMk id="63" creationId="{6CB78613-50D3-6A73-EEDA-4091941242B0}"/>
          </ac:spMkLst>
        </pc:spChg>
        <pc:spChg chg="mod">
          <ac:chgData name="Justine Buss" userId="8d5b0085cc57ea0f" providerId="LiveId" clId="{42977CFE-BE18-4BDB-B730-A216D80DCD42}" dt="2024-05-24T11:01:20.255" v="7273"/>
          <ac:spMkLst>
            <pc:docMk/>
            <pc:sldMk cId="3817920368" sldId="385"/>
            <ac:spMk id="63" creationId="{FE627932-F267-FCA9-43C1-F1A86F803CBD}"/>
          </ac:spMkLst>
        </pc:spChg>
        <pc:spChg chg="add mod">
          <ac:chgData name="Justine Buss" userId="8d5b0085cc57ea0f" providerId="LiveId" clId="{42977CFE-BE18-4BDB-B730-A216D80DCD42}" dt="2024-05-24T15:56:27.781" v="7504" actId="165"/>
          <ac:spMkLst>
            <pc:docMk/>
            <pc:sldMk cId="3817920368" sldId="385"/>
            <ac:spMk id="64" creationId="{A21C7C1C-B56A-E679-46F0-2AF5F7D2EF5C}"/>
          </ac:spMkLst>
        </pc:spChg>
        <pc:spChg chg="mod">
          <ac:chgData name="Justine Buss" userId="8d5b0085cc57ea0f" providerId="LiveId" clId="{42977CFE-BE18-4BDB-B730-A216D80DCD42}" dt="2024-05-24T11:01:31.594" v="7277"/>
          <ac:spMkLst>
            <pc:docMk/>
            <pc:sldMk cId="3817920368" sldId="385"/>
            <ac:spMk id="65" creationId="{28F12855-6416-16DA-A825-1C4B249E440D}"/>
          </ac:spMkLst>
        </pc:spChg>
        <pc:spChg chg="add mod">
          <ac:chgData name="Justine Buss" userId="8d5b0085cc57ea0f" providerId="LiveId" clId="{42977CFE-BE18-4BDB-B730-A216D80DCD42}" dt="2024-05-24T15:56:27.781" v="7504" actId="165"/>
          <ac:spMkLst>
            <pc:docMk/>
            <pc:sldMk cId="3817920368" sldId="385"/>
            <ac:spMk id="65" creationId="{BDBCA254-BFA0-5EE9-D701-1F0588F983E3}"/>
          </ac:spMkLst>
        </pc:spChg>
        <pc:spChg chg="add mod">
          <ac:chgData name="Justine Buss" userId="8d5b0085cc57ea0f" providerId="LiveId" clId="{42977CFE-BE18-4BDB-B730-A216D80DCD42}" dt="2024-05-24T15:56:27.781" v="7504" actId="165"/>
          <ac:spMkLst>
            <pc:docMk/>
            <pc:sldMk cId="3817920368" sldId="385"/>
            <ac:spMk id="66" creationId="{84082734-AC44-BFA4-AF58-88B37E5A46CC}"/>
          </ac:spMkLst>
        </pc:spChg>
        <pc:spChg chg="mod">
          <ac:chgData name="Justine Buss" userId="8d5b0085cc57ea0f" providerId="LiveId" clId="{42977CFE-BE18-4BDB-B730-A216D80DCD42}" dt="2024-05-24T11:01:31.594" v="7277"/>
          <ac:spMkLst>
            <pc:docMk/>
            <pc:sldMk cId="3817920368" sldId="385"/>
            <ac:spMk id="66" creationId="{C9805526-44AC-A438-CD95-45FFB76FDF5C}"/>
          </ac:spMkLst>
        </pc:spChg>
        <pc:spChg chg="add mod">
          <ac:chgData name="Justine Buss" userId="8d5b0085cc57ea0f" providerId="LiveId" clId="{42977CFE-BE18-4BDB-B730-A216D80DCD42}" dt="2024-05-24T15:56:27.781" v="7504" actId="165"/>
          <ac:spMkLst>
            <pc:docMk/>
            <pc:sldMk cId="3817920368" sldId="385"/>
            <ac:spMk id="67" creationId="{8FE5FD1E-2705-C3D0-8B81-BF71B89CA44A}"/>
          </ac:spMkLst>
        </pc:spChg>
        <pc:spChg chg="mod">
          <ac:chgData name="Justine Buss" userId="8d5b0085cc57ea0f" providerId="LiveId" clId="{42977CFE-BE18-4BDB-B730-A216D80DCD42}" dt="2024-05-24T11:02:05.366" v="7283"/>
          <ac:spMkLst>
            <pc:docMk/>
            <pc:sldMk cId="3817920368" sldId="385"/>
            <ac:spMk id="68" creationId="{B883385F-C6DC-A596-1446-012E4AEC2522}"/>
          </ac:spMkLst>
        </pc:spChg>
        <pc:spChg chg="add mod">
          <ac:chgData name="Justine Buss" userId="8d5b0085cc57ea0f" providerId="LiveId" clId="{42977CFE-BE18-4BDB-B730-A216D80DCD42}" dt="2024-05-24T15:56:27.781" v="7504" actId="165"/>
          <ac:spMkLst>
            <pc:docMk/>
            <pc:sldMk cId="3817920368" sldId="385"/>
            <ac:spMk id="68" creationId="{F599BCC0-83F4-8DB0-AE4D-1FB63FB7B07D}"/>
          </ac:spMkLst>
        </pc:spChg>
        <pc:spChg chg="add mod">
          <ac:chgData name="Justine Buss" userId="8d5b0085cc57ea0f" providerId="LiveId" clId="{42977CFE-BE18-4BDB-B730-A216D80DCD42}" dt="2024-05-24T15:56:27.781" v="7504" actId="165"/>
          <ac:spMkLst>
            <pc:docMk/>
            <pc:sldMk cId="3817920368" sldId="385"/>
            <ac:spMk id="69" creationId="{92468EFC-99DB-2050-BF24-831BFFE23C33}"/>
          </ac:spMkLst>
        </pc:spChg>
        <pc:spChg chg="mod">
          <ac:chgData name="Justine Buss" userId="8d5b0085cc57ea0f" providerId="LiveId" clId="{42977CFE-BE18-4BDB-B730-A216D80DCD42}" dt="2024-05-24T11:02:05.366" v="7283"/>
          <ac:spMkLst>
            <pc:docMk/>
            <pc:sldMk cId="3817920368" sldId="385"/>
            <ac:spMk id="69" creationId="{A913D1C4-6939-A62B-F5D9-556491C4BF7A}"/>
          </ac:spMkLst>
        </pc:spChg>
        <pc:spChg chg="add mod">
          <ac:chgData name="Justine Buss" userId="8d5b0085cc57ea0f" providerId="LiveId" clId="{42977CFE-BE18-4BDB-B730-A216D80DCD42}" dt="2024-05-24T15:56:27.781" v="7504" actId="165"/>
          <ac:spMkLst>
            <pc:docMk/>
            <pc:sldMk cId="3817920368" sldId="385"/>
            <ac:spMk id="70" creationId="{E3B52249-DC28-E6F0-F01D-99DD17F078A6}"/>
          </ac:spMkLst>
        </pc:spChg>
        <pc:spChg chg="add mod">
          <ac:chgData name="Justine Buss" userId="8d5b0085cc57ea0f" providerId="LiveId" clId="{42977CFE-BE18-4BDB-B730-A216D80DCD42}" dt="2024-05-24T15:56:27.781" v="7504" actId="165"/>
          <ac:spMkLst>
            <pc:docMk/>
            <pc:sldMk cId="3817920368" sldId="385"/>
            <ac:spMk id="71" creationId="{67121672-243D-FA24-BC6D-46833A03BA61}"/>
          </ac:spMkLst>
        </pc:spChg>
        <pc:spChg chg="mod">
          <ac:chgData name="Justine Buss" userId="8d5b0085cc57ea0f" providerId="LiveId" clId="{42977CFE-BE18-4BDB-B730-A216D80DCD42}" dt="2024-05-24T11:02:10.272" v="7285"/>
          <ac:spMkLst>
            <pc:docMk/>
            <pc:sldMk cId="3817920368" sldId="385"/>
            <ac:spMk id="71" creationId="{799B37E6-6129-42A6-0D7D-DF03AC4077ED}"/>
          </ac:spMkLst>
        </pc:spChg>
        <pc:spChg chg="mod">
          <ac:chgData name="Justine Buss" userId="8d5b0085cc57ea0f" providerId="LiveId" clId="{42977CFE-BE18-4BDB-B730-A216D80DCD42}" dt="2024-05-24T11:02:10.272" v="7285"/>
          <ac:spMkLst>
            <pc:docMk/>
            <pc:sldMk cId="3817920368" sldId="385"/>
            <ac:spMk id="72" creationId="{27363EA4-710F-9993-5C17-31343D8E6F6C}"/>
          </ac:spMkLst>
        </pc:spChg>
        <pc:spChg chg="add mod">
          <ac:chgData name="Justine Buss" userId="8d5b0085cc57ea0f" providerId="LiveId" clId="{42977CFE-BE18-4BDB-B730-A216D80DCD42}" dt="2024-05-24T15:56:27.781" v="7504" actId="165"/>
          <ac:spMkLst>
            <pc:docMk/>
            <pc:sldMk cId="3817920368" sldId="385"/>
            <ac:spMk id="72" creationId="{5D23F9B6-1BD7-A917-CD17-94CD9D507FCA}"/>
          </ac:spMkLst>
        </pc:spChg>
        <pc:spChg chg="add mod">
          <ac:chgData name="Justine Buss" userId="8d5b0085cc57ea0f" providerId="LiveId" clId="{42977CFE-BE18-4BDB-B730-A216D80DCD42}" dt="2024-05-24T15:56:27.781" v="7504" actId="165"/>
          <ac:spMkLst>
            <pc:docMk/>
            <pc:sldMk cId="3817920368" sldId="385"/>
            <ac:spMk id="73" creationId="{902E8070-503C-084D-A90C-A4966EFB9B96}"/>
          </ac:spMkLst>
        </pc:spChg>
        <pc:spChg chg="add mod">
          <ac:chgData name="Justine Buss" userId="8d5b0085cc57ea0f" providerId="LiveId" clId="{42977CFE-BE18-4BDB-B730-A216D80DCD42}" dt="2024-05-24T15:56:27.781" v="7504" actId="165"/>
          <ac:spMkLst>
            <pc:docMk/>
            <pc:sldMk cId="3817920368" sldId="385"/>
            <ac:spMk id="74" creationId="{86565B47-A7E2-010D-9F01-C6277D2F6E91}"/>
          </ac:spMkLst>
        </pc:spChg>
        <pc:spChg chg="mod">
          <ac:chgData name="Justine Buss" userId="8d5b0085cc57ea0f" providerId="LiveId" clId="{42977CFE-BE18-4BDB-B730-A216D80DCD42}" dt="2024-05-24T11:02:21.753" v="7288"/>
          <ac:spMkLst>
            <pc:docMk/>
            <pc:sldMk cId="3817920368" sldId="385"/>
            <ac:spMk id="74" creationId="{EBCC6623-0436-40B9-CCF4-299B9A56A253}"/>
          </ac:spMkLst>
        </pc:spChg>
        <pc:spChg chg="mod">
          <ac:chgData name="Justine Buss" userId="8d5b0085cc57ea0f" providerId="LiveId" clId="{42977CFE-BE18-4BDB-B730-A216D80DCD42}" dt="2024-05-24T11:02:21.753" v="7288"/>
          <ac:spMkLst>
            <pc:docMk/>
            <pc:sldMk cId="3817920368" sldId="385"/>
            <ac:spMk id="75" creationId="{F7AD2226-C527-A5DB-ABC6-F4DC300F7D9E}"/>
          </ac:spMkLst>
        </pc:spChg>
        <pc:spChg chg="add mod topLvl">
          <ac:chgData name="Justine Buss" userId="8d5b0085cc57ea0f" providerId="LiveId" clId="{42977CFE-BE18-4BDB-B730-A216D80DCD42}" dt="2024-05-24T15:47:29.460" v="7423" actId="164"/>
          <ac:spMkLst>
            <pc:docMk/>
            <pc:sldMk cId="3817920368" sldId="385"/>
            <ac:spMk id="76" creationId="{E9AAF779-F86D-225D-1527-F384A5D8F0A2}"/>
          </ac:spMkLst>
        </pc:spChg>
        <pc:spChg chg="add mod topLvl">
          <ac:chgData name="Justine Buss" userId="8d5b0085cc57ea0f" providerId="LiveId" clId="{42977CFE-BE18-4BDB-B730-A216D80DCD42}" dt="2024-05-24T15:47:29.460" v="7423" actId="164"/>
          <ac:spMkLst>
            <pc:docMk/>
            <pc:sldMk cId="3817920368" sldId="385"/>
            <ac:spMk id="77" creationId="{15FB6A0B-2134-14FC-2517-7B7E1390E8B4}"/>
          </ac:spMkLst>
        </pc:spChg>
        <pc:spChg chg="add mod topLvl">
          <ac:chgData name="Justine Buss" userId="8d5b0085cc57ea0f" providerId="LiveId" clId="{42977CFE-BE18-4BDB-B730-A216D80DCD42}" dt="2024-05-24T15:47:29.460" v="7423" actId="164"/>
          <ac:spMkLst>
            <pc:docMk/>
            <pc:sldMk cId="3817920368" sldId="385"/>
            <ac:spMk id="78" creationId="{D9ED2EED-8555-A422-F988-75BACD905AB2}"/>
          </ac:spMkLst>
        </pc:spChg>
        <pc:spChg chg="add mod topLvl">
          <ac:chgData name="Justine Buss" userId="8d5b0085cc57ea0f" providerId="LiveId" clId="{42977CFE-BE18-4BDB-B730-A216D80DCD42}" dt="2024-05-24T15:47:29.460" v="7423" actId="164"/>
          <ac:spMkLst>
            <pc:docMk/>
            <pc:sldMk cId="3817920368" sldId="385"/>
            <ac:spMk id="79" creationId="{44E3C015-A2CF-296B-1EFD-F124F3C49B9B}"/>
          </ac:spMkLst>
        </pc:spChg>
        <pc:spChg chg="add mod ord topLvl">
          <ac:chgData name="Justine Buss" userId="8d5b0085cc57ea0f" providerId="LiveId" clId="{42977CFE-BE18-4BDB-B730-A216D80DCD42}" dt="2024-05-24T15:59:41.802" v="7533" actId="164"/>
          <ac:spMkLst>
            <pc:docMk/>
            <pc:sldMk cId="3817920368" sldId="385"/>
            <ac:spMk id="80" creationId="{8D96D388-4143-C78B-6B2E-0BC4F65FD1FB}"/>
          </ac:spMkLst>
        </pc:spChg>
        <pc:spChg chg="add mod">
          <ac:chgData name="Justine Buss" userId="8d5b0085cc57ea0f" providerId="LiveId" clId="{42977CFE-BE18-4BDB-B730-A216D80DCD42}" dt="2024-05-24T15:59:41.802" v="7533" actId="164"/>
          <ac:spMkLst>
            <pc:docMk/>
            <pc:sldMk cId="3817920368" sldId="385"/>
            <ac:spMk id="81" creationId="{BE073F9E-907C-F89D-1A35-C3D95BF04E55}"/>
          </ac:spMkLst>
        </pc:spChg>
        <pc:spChg chg="add mod">
          <ac:chgData name="Justine Buss" userId="8d5b0085cc57ea0f" providerId="LiveId" clId="{42977CFE-BE18-4BDB-B730-A216D80DCD42}" dt="2024-05-24T15:59:41.802" v="7533" actId="164"/>
          <ac:spMkLst>
            <pc:docMk/>
            <pc:sldMk cId="3817920368" sldId="385"/>
            <ac:spMk id="82" creationId="{23884851-7025-8F88-2B57-E58350C261C4}"/>
          </ac:spMkLst>
        </pc:spChg>
        <pc:spChg chg="add mod">
          <ac:chgData name="Justine Buss" userId="8d5b0085cc57ea0f" providerId="LiveId" clId="{42977CFE-BE18-4BDB-B730-A216D80DCD42}" dt="2024-05-24T15:59:41.802" v="7533" actId="164"/>
          <ac:spMkLst>
            <pc:docMk/>
            <pc:sldMk cId="3817920368" sldId="385"/>
            <ac:spMk id="83" creationId="{51808F7B-CC00-24A5-82BA-DCF991B46507}"/>
          </ac:spMkLst>
        </pc:spChg>
        <pc:spChg chg="add del">
          <ac:chgData name="Justine Buss" userId="8d5b0085cc57ea0f" providerId="LiveId" clId="{42977CFE-BE18-4BDB-B730-A216D80DCD42}" dt="2024-05-30T13:05:34.959" v="18772" actId="22"/>
          <ac:spMkLst>
            <pc:docMk/>
            <pc:sldMk cId="3817920368" sldId="385"/>
            <ac:spMk id="84" creationId="{958A0EB7-C8A4-446D-C043-CFD1ECAEFD24}"/>
          </ac:spMkLst>
        </pc:spChg>
        <pc:spChg chg="mod">
          <ac:chgData name="Justine Buss" userId="8d5b0085cc57ea0f" providerId="LiveId" clId="{42977CFE-BE18-4BDB-B730-A216D80DCD42}" dt="2024-05-31T14:44:59.012" v="24624"/>
          <ac:spMkLst>
            <pc:docMk/>
            <pc:sldMk cId="3817920368" sldId="385"/>
            <ac:spMk id="84" creationId="{F808BF27-62CE-800E-2B9F-CAEE2F4F54C6}"/>
          </ac:spMkLst>
        </pc:spChg>
        <pc:spChg chg="add mod">
          <ac:chgData name="Justine Buss" userId="8d5b0085cc57ea0f" providerId="LiveId" clId="{42977CFE-BE18-4BDB-B730-A216D80DCD42}" dt="2024-05-24T15:59:41.802" v="7533" actId="164"/>
          <ac:spMkLst>
            <pc:docMk/>
            <pc:sldMk cId="3817920368" sldId="385"/>
            <ac:spMk id="85" creationId="{55E1AF9A-47B9-46D0-9223-9E3D258C13C5}"/>
          </ac:spMkLst>
        </pc:spChg>
        <pc:spChg chg="add mod">
          <ac:chgData name="Justine Buss" userId="8d5b0085cc57ea0f" providerId="LiveId" clId="{42977CFE-BE18-4BDB-B730-A216D80DCD42}" dt="2024-05-24T15:59:41.802" v="7533" actId="164"/>
          <ac:spMkLst>
            <pc:docMk/>
            <pc:sldMk cId="3817920368" sldId="385"/>
            <ac:spMk id="86" creationId="{CADF015E-117E-5F0F-A299-A0C653C5E0A1}"/>
          </ac:spMkLst>
        </pc:spChg>
        <pc:spChg chg="add mod">
          <ac:chgData name="Justine Buss" userId="8d5b0085cc57ea0f" providerId="LiveId" clId="{42977CFE-BE18-4BDB-B730-A216D80DCD42}" dt="2024-05-24T15:59:41.802" v="7533" actId="164"/>
          <ac:spMkLst>
            <pc:docMk/>
            <pc:sldMk cId="3817920368" sldId="385"/>
            <ac:spMk id="87" creationId="{3C521ED2-6064-ACDB-FBBF-5F49C82BAC8B}"/>
          </ac:spMkLst>
        </pc:spChg>
        <pc:spChg chg="add mod">
          <ac:chgData name="Justine Buss" userId="8d5b0085cc57ea0f" providerId="LiveId" clId="{42977CFE-BE18-4BDB-B730-A216D80DCD42}" dt="2024-05-24T15:59:41.802" v="7533" actId="164"/>
          <ac:spMkLst>
            <pc:docMk/>
            <pc:sldMk cId="3817920368" sldId="385"/>
            <ac:spMk id="88" creationId="{00CBBCAA-AE52-D13C-9468-46CF24C78296}"/>
          </ac:spMkLst>
        </pc:spChg>
        <pc:spChg chg="add mod">
          <ac:chgData name="Justine Buss" userId="8d5b0085cc57ea0f" providerId="LiveId" clId="{42977CFE-BE18-4BDB-B730-A216D80DCD42}" dt="2024-05-24T16:04:36.367" v="7574" actId="164"/>
          <ac:spMkLst>
            <pc:docMk/>
            <pc:sldMk cId="3817920368" sldId="385"/>
            <ac:spMk id="90" creationId="{4610B4F6-2EE0-7552-0328-84937CAB0E75}"/>
          </ac:spMkLst>
        </pc:spChg>
        <pc:spChg chg="add mod">
          <ac:chgData name="Justine Buss" userId="8d5b0085cc57ea0f" providerId="LiveId" clId="{42977CFE-BE18-4BDB-B730-A216D80DCD42}" dt="2024-05-24T16:04:36.367" v="7574" actId="164"/>
          <ac:spMkLst>
            <pc:docMk/>
            <pc:sldMk cId="3817920368" sldId="385"/>
            <ac:spMk id="91" creationId="{B163029A-F67C-42CA-5B6D-A77918EE8C61}"/>
          </ac:spMkLst>
        </pc:spChg>
        <pc:spChg chg="add mod">
          <ac:chgData name="Justine Buss" userId="8d5b0085cc57ea0f" providerId="LiveId" clId="{42977CFE-BE18-4BDB-B730-A216D80DCD42}" dt="2024-05-24T16:04:36.367" v="7574" actId="164"/>
          <ac:spMkLst>
            <pc:docMk/>
            <pc:sldMk cId="3817920368" sldId="385"/>
            <ac:spMk id="92" creationId="{4746F9F4-77A9-1A3E-5C20-DB839B9340E1}"/>
          </ac:spMkLst>
        </pc:spChg>
        <pc:spChg chg="add mod ord">
          <ac:chgData name="Justine Buss" userId="8d5b0085cc57ea0f" providerId="LiveId" clId="{42977CFE-BE18-4BDB-B730-A216D80DCD42}" dt="2024-05-24T16:07:50.813" v="7578" actId="166"/>
          <ac:spMkLst>
            <pc:docMk/>
            <pc:sldMk cId="3817920368" sldId="385"/>
            <ac:spMk id="93" creationId="{1A72676A-8CD0-1289-753B-667AAA02A79B}"/>
          </ac:spMkLst>
        </pc:spChg>
        <pc:spChg chg="add mod ord">
          <ac:chgData name="Justine Buss" userId="8d5b0085cc57ea0f" providerId="LiveId" clId="{42977CFE-BE18-4BDB-B730-A216D80DCD42}" dt="2024-05-24T16:07:50.813" v="7578" actId="166"/>
          <ac:spMkLst>
            <pc:docMk/>
            <pc:sldMk cId="3817920368" sldId="385"/>
            <ac:spMk id="94" creationId="{3748A528-80E0-75E6-4CDE-E94BA2848FBF}"/>
          </ac:spMkLst>
        </pc:spChg>
        <pc:spChg chg="add mod ord">
          <ac:chgData name="Justine Buss" userId="8d5b0085cc57ea0f" providerId="LiveId" clId="{42977CFE-BE18-4BDB-B730-A216D80DCD42}" dt="2024-05-24T16:07:50.813" v="7578" actId="166"/>
          <ac:spMkLst>
            <pc:docMk/>
            <pc:sldMk cId="3817920368" sldId="385"/>
            <ac:spMk id="95" creationId="{9AEB58F9-F132-FF07-758C-811EC5988CFC}"/>
          </ac:spMkLst>
        </pc:spChg>
        <pc:spChg chg="add del mod">
          <ac:chgData name="Justine Buss" userId="8d5b0085cc57ea0f" providerId="LiveId" clId="{42977CFE-BE18-4BDB-B730-A216D80DCD42}" dt="2024-05-24T16:04:31.722" v="7573" actId="478"/>
          <ac:spMkLst>
            <pc:docMk/>
            <pc:sldMk cId="3817920368" sldId="385"/>
            <ac:spMk id="96" creationId="{3791A803-064C-8859-D04F-A66754446056}"/>
          </ac:spMkLst>
        </pc:spChg>
        <pc:spChg chg="mod">
          <ac:chgData name="Justine Buss" userId="8d5b0085cc57ea0f" providerId="LiveId" clId="{42977CFE-BE18-4BDB-B730-A216D80DCD42}" dt="2024-05-31T14:44:59.012" v="24624"/>
          <ac:spMkLst>
            <pc:docMk/>
            <pc:sldMk cId="3817920368" sldId="385"/>
            <ac:spMk id="96" creationId="{73B4DBA8-13B2-82CA-0E0E-5C201A847E52}"/>
          </ac:spMkLst>
        </pc:spChg>
        <pc:spChg chg="add mod">
          <ac:chgData name="Justine Buss" userId="8d5b0085cc57ea0f" providerId="LiveId" clId="{42977CFE-BE18-4BDB-B730-A216D80DCD42}" dt="2024-05-24T16:04:36.367" v="7574" actId="164"/>
          <ac:spMkLst>
            <pc:docMk/>
            <pc:sldMk cId="3817920368" sldId="385"/>
            <ac:spMk id="97" creationId="{23E54824-8FF0-8CD5-E402-A4492690E51F}"/>
          </ac:spMkLst>
        </pc:spChg>
        <pc:spChg chg="add del">
          <ac:chgData name="Justine Buss" userId="8d5b0085cc57ea0f" providerId="LiveId" clId="{42977CFE-BE18-4BDB-B730-A216D80DCD42}" dt="2024-05-24T16:22:29.424" v="7580" actId="11529"/>
          <ac:spMkLst>
            <pc:docMk/>
            <pc:sldMk cId="3817920368" sldId="385"/>
            <ac:spMk id="99" creationId="{8A237B8D-7FD0-0FF0-9E7A-5AEB6196D6DF}"/>
          </ac:spMkLst>
        </pc:spChg>
        <pc:spChg chg="mod">
          <ac:chgData name="Justine Buss" userId="8d5b0085cc57ea0f" providerId="LiveId" clId="{42977CFE-BE18-4BDB-B730-A216D80DCD42}" dt="2024-05-31T14:44:59.012" v="24624"/>
          <ac:spMkLst>
            <pc:docMk/>
            <pc:sldMk cId="3817920368" sldId="385"/>
            <ac:spMk id="99" creationId="{DB2E19BA-7151-85B8-6639-4A2BF86C12E1}"/>
          </ac:spMkLst>
        </pc:spChg>
        <pc:spChg chg="mod">
          <ac:chgData name="Justine Buss" userId="8d5b0085cc57ea0f" providerId="LiveId" clId="{42977CFE-BE18-4BDB-B730-A216D80DCD42}" dt="2024-05-31T14:44:59.012" v="24624"/>
          <ac:spMkLst>
            <pc:docMk/>
            <pc:sldMk cId="3817920368" sldId="385"/>
            <ac:spMk id="100" creationId="{37B176AC-89A0-89CD-75C0-A22C782CC16C}"/>
          </ac:spMkLst>
        </pc:spChg>
        <pc:spChg chg="add mod">
          <ac:chgData name="Justine Buss" userId="8d5b0085cc57ea0f" providerId="LiveId" clId="{42977CFE-BE18-4BDB-B730-A216D80DCD42}" dt="2024-05-31T14:44:59.012" v="24624"/>
          <ac:spMkLst>
            <pc:docMk/>
            <pc:sldMk cId="3817920368" sldId="385"/>
            <ac:spMk id="101" creationId="{950786BF-9103-2207-E87F-C3CD5EBF0F81}"/>
          </ac:spMkLst>
        </pc:spChg>
        <pc:spChg chg="add mod">
          <ac:chgData name="Justine Buss" userId="8d5b0085cc57ea0f" providerId="LiveId" clId="{42977CFE-BE18-4BDB-B730-A216D80DCD42}" dt="2024-05-31T14:44:59.012" v="24624"/>
          <ac:spMkLst>
            <pc:docMk/>
            <pc:sldMk cId="3817920368" sldId="385"/>
            <ac:spMk id="102" creationId="{7BC7E961-2B1F-959A-3482-CE6A5469104E}"/>
          </ac:spMkLst>
        </pc:spChg>
        <pc:spChg chg="add del mod">
          <ac:chgData name="Justine Buss" userId="8d5b0085cc57ea0f" providerId="LiveId" clId="{42977CFE-BE18-4BDB-B730-A216D80DCD42}" dt="2024-05-31T14:44:51.824" v="24623" actId="478"/>
          <ac:spMkLst>
            <pc:docMk/>
            <pc:sldMk cId="3817920368" sldId="385"/>
            <ac:spMk id="103" creationId="{09E5229D-A4C6-E010-9633-0797B79DB487}"/>
          </ac:spMkLst>
        </pc:spChg>
        <pc:spChg chg="mod">
          <ac:chgData name="Justine Buss" userId="8d5b0085cc57ea0f" providerId="LiveId" clId="{42977CFE-BE18-4BDB-B730-A216D80DCD42}" dt="2024-05-31T14:44:59.012" v="24624"/>
          <ac:spMkLst>
            <pc:docMk/>
            <pc:sldMk cId="3817920368" sldId="385"/>
            <ac:spMk id="105" creationId="{39349484-D7EF-2934-3D4C-34B9CD9FEC38}"/>
          </ac:spMkLst>
        </pc:spChg>
        <pc:spChg chg="del mod topLvl">
          <ac:chgData name="Justine Buss" userId="8d5b0085cc57ea0f" providerId="LiveId" clId="{42977CFE-BE18-4BDB-B730-A216D80DCD42}" dt="2024-05-24T16:25:08.953" v="7620" actId="478"/>
          <ac:spMkLst>
            <pc:docMk/>
            <pc:sldMk cId="3817920368" sldId="385"/>
            <ac:spMk id="105" creationId="{7F88D2F5-258B-1C74-5C1D-46C4A5B9F527}"/>
          </ac:spMkLst>
        </pc:spChg>
        <pc:spChg chg="mod">
          <ac:chgData name="Justine Buss" userId="8d5b0085cc57ea0f" providerId="LiveId" clId="{42977CFE-BE18-4BDB-B730-A216D80DCD42}" dt="2024-05-31T14:44:59.012" v="24624"/>
          <ac:spMkLst>
            <pc:docMk/>
            <pc:sldMk cId="3817920368" sldId="385"/>
            <ac:spMk id="106" creationId="{B3D2A98C-DA06-603A-3C5B-F350E10B33DD}"/>
          </ac:spMkLst>
        </pc:spChg>
        <pc:spChg chg="add del mod">
          <ac:chgData name="Justine Buss" userId="8d5b0085cc57ea0f" providerId="LiveId" clId="{42977CFE-BE18-4BDB-B730-A216D80DCD42}" dt="2024-05-24T16:46:06.078" v="7639" actId="164"/>
          <ac:spMkLst>
            <pc:docMk/>
            <pc:sldMk cId="3817920368" sldId="385"/>
            <ac:spMk id="109" creationId="{4E2662B3-F3BA-1FA5-A499-5CB4574FB70D}"/>
          </ac:spMkLst>
        </pc:spChg>
        <pc:spChg chg="del mod">
          <ac:chgData name="Justine Buss" userId="8d5b0085cc57ea0f" providerId="LiveId" clId="{42977CFE-BE18-4BDB-B730-A216D80DCD42}" dt="2024-05-24T16:45:57.800" v="7635" actId="478"/>
          <ac:spMkLst>
            <pc:docMk/>
            <pc:sldMk cId="3817920368" sldId="385"/>
            <ac:spMk id="110" creationId="{0893B870-8965-5D17-5ECA-B394FF59B8B4}"/>
          </ac:spMkLst>
        </pc:spChg>
        <pc:spChg chg="del mod">
          <ac:chgData name="Justine Buss" userId="8d5b0085cc57ea0f" providerId="LiveId" clId="{42977CFE-BE18-4BDB-B730-A216D80DCD42}" dt="2024-05-24T16:46:00.208" v="7638" actId="478"/>
          <ac:spMkLst>
            <pc:docMk/>
            <pc:sldMk cId="3817920368" sldId="385"/>
            <ac:spMk id="111" creationId="{0A51D84B-7622-38B4-1FE3-F5E3C33D8272}"/>
          </ac:spMkLst>
        </pc:spChg>
        <pc:spChg chg="del mod">
          <ac:chgData name="Justine Buss" userId="8d5b0085cc57ea0f" providerId="LiveId" clId="{42977CFE-BE18-4BDB-B730-A216D80DCD42}" dt="2024-05-24T16:45:57.146" v="7634" actId="478"/>
          <ac:spMkLst>
            <pc:docMk/>
            <pc:sldMk cId="3817920368" sldId="385"/>
            <ac:spMk id="112" creationId="{BBCC5493-F960-76DE-F5ED-7526C7AA244C}"/>
          </ac:spMkLst>
        </pc:spChg>
        <pc:spChg chg="del mod">
          <ac:chgData name="Justine Buss" userId="8d5b0085cc57ea0f" providerId="LiveId" clId="{42977CFE-BE18-4BDB-B730-A216D80DCD42}" dt="2024-05-24T16:45:58.296" v="7636" actId="478"/>
          <ac:spMkLst>
            <pc:docMk/>
            <pc:sldMk cId="3817920368" sldId="385"/>
            <ac:spMk id="113" creationId="{70A95156-CA76-8F0F-74CB-96A232592E5E}"/>
          </ac:spMkLst>
        </pc:spChg>
        <pc:spChg chg="add mod">
          <ac:chgData name="Justine Buss" userId="8d5b0085cc57ea0f" providerId="LiveId" clId="{42977CFE-BE18-4BDB-B730-A216D80DCD42}" dt="2024-05-31T14:44:59.012" v="24624"/>
          <ac:spMkLst>
            <pc:docMk/>
            <pc:sldMk cId="3817920368" sldId="385"/>
            <ac:spMk id="114" creationId="{289D0576-E613-5C65-A460-0FD019FF272A}"/>
          </ac:spMkLst>
        </pc:spChg>
        <pc:spChg chg="del mod">
          <ac:chgData name="Justine Buss" userId="8d5b0085cc57ea0f" providerId="LiveId" clId="{42977CFE-BE18-4BDB-B730-A216D80DCD42}" dt="2024-05-24T16:45:59.016" v="7637" actId="478"/>
          <ac:spMkLst>
            <pc:docMk/>
            <pc:sldMk cId="3817920368" sldId="385"/>
            <ac:spMk id="114" creationId="{40C889EC-5AF6-2461-6E3E-A7CCF7BDE9BD}"/>
          </ac:spMkLst>
        </pc:spChg>
        <pc:spChg chg="add del mod">
          <ac:chgData name="Justine Buss" userId="8d5b0085cc57ea0f" providerId="LiveId" clId="{42977CFE-BE18-4BDB-B730-A216D80DCD42}" dt="2024-05-24T16:46:06.078" v="7639" actId="164"/>
          <ac:spMkLst>
            <pc:docMk/>
            <pc:sldMk cId="3817920368" sldId="385"/>
            <ac:spMk id="115" creationId="{F1CF0C54-3207-3FE8-32F0-9D67ADB48B4A}"/>
          </ac:spMkLst>
        </pc:spChg>
        <pc:spChg chg="add mod">
          <ac:chgData name="Justine Buss" userId="8d5b0085cc57ea0f" providerId="LiveId" clId="{42977CFE-BE18-4BDB-B730-A216D80DCD42}" dt="2024-05-24T16:46:06.078" v="7639" actId="164"/>
          <ac:spMkLst>
            <pc:docMk/>
            <pc:sldMk cId="3817920368" sldId="385"/>
            <ac:spMk id="116" creationId="{57E80C00-098A-645E-0D3B-46FE7DA1116D}"/>
          </ac:spMkLst>
        </pc:spChg>
        <pc:spChg chg="add mod">
          <ac:chgData name="Justine Buss" userId="8d5b0085cc57ea0f" providerId="LiveId" clId="{42977CFE-BE18-4BDB-B730-A216D80DCD42}" dt="2024-05-24T16:46:06.078" v="7639" actId="164"/>
          <ac:spMkLst>
            <pc:docMk/>
            <pc:sldMk cId="3817920368" sldId="385"/>
            <ac:spMk id="117" creationId="{A8948CAD-36AE-D549-218E-F0E6E9BC281C}"/>
          </ac:spMkLst>
        </pc:spChg>
        <pc:spChg chg="add del mod">
          <ac:chgData name="Justine Buss" userId="8d5b0085cc57ea0f" providerId="LiveId" clId="{42977CFE-BE18-4BDB-B730-A216D80DCD42}" dt="2024-05-31T14:44:51.824" v="24623" actId="478"/>
          <ac:spMkLst>
            <pc:docMk/>
            <pc:sldMk cId="3817920368" sldId="385"/>
            <ac:spMk id="119" creationId="{5DBF6CAB-58E1-5234-425C-8BCCC0D7946E}"/>
          </ac:spMkLst>
        </pc:spChg>
        <pc:spChg chg="add mod">
          <ac:chgData name="Justine Buss" userId="8d5b0085cc57ea0f" providerId="LiveId" clId="{42977CFE-BE18-4BDB-B730-A216D80DCD42}" dt="2024-05-31T14:44:59.012" v="24624"/>
          <ac:spMkLst>
            <pc:docMk/>
            <pc:sldMk cId="3817920368" sldId="385"/>
            <ac:spMk id="120" creationId="{AE4A75CD-51E5-6FA4-DC7A-35D4B99B36DE}"/>
          </ac:spMkLst>
        </pc:spChg>
        <pc:spChg chg="add mod">
          <ac:chgData name="Justine Buss" userId="8d5b0085cc57ea0f" providerId="LiveId" clId="{42977CFE-BE18-4BDB-B730-A216D80DCD42}" dt="2024-05-24T16:48:30.733" v="7676" actId="14100"/>
          <ac:spMkLst>
            <pc:docMk/>
            <pc:sldMk cId="3817920368" sldId="385"/>
            <ac:spMk id="122" creationId="{3A1E0013-D6E9-6F91-EAAE-714277B0764F}"/>
          </ac:spMkLst>
        </pc:spChg>
        <pc:spChg chg="add mod">
          <ac:chgData name="Justine Buss" userId="8d5b0085cc57ea0f" providerId="LiveId" clId="{42977CFE-BE18-4BDB-B730-A216D80DCD42}" dt="2024-05-24T17:00:04.982" v="8005" actId="108"/>
          <ac:spMkLst>
            <pc:docMk/>
            <pc:sldMk cId="3817920368" sldId="385"/>
            <ac:spMk id="123" creationId="{9C3AF768-027A-C146-9A4A-244691D9D9E0}"/>
          </ac:spMkLst>
        </pc:spChg>
        <pc:spChg chg="add del mod">
          <ac:chgData name="Justine Buss" userId="8d5b0085cc57ea0f" providerId="LiveId" clId="{42977CFE-BE18-4BDB-B730-A216D80DCD42}" dt="2024-05-24T16:51:38.476" v="7857" actId="1076"/>
          <ac:spMkLst>
            <pc:docMk/>
            <pc:sldMk cId="3817920368" sldId="385"/>
            <ac:spMk id="124" creationId="{55262D58-450B-872C-40E6-921C59520D79}"/>
          </ac:spMkLst>
        </pc:spChg>
        <pc:spChg chg="add del mod">
          <ac:chgData name="Justine Buss" userId="8d5b0085cc57ea0f" providerId="LiveId" clId="{42977CFE-BE18-4BDB-B730-A216D80DCD42}" dt="2024-05-31T14:44:51.824" v="24623" actId="478"/>
          <ac:spMkLst>
            <pc:docMk/>
            <pc:sldMk cId="3817920368" sldId="385"/>
            <ac:spMk id="125" creationId="{17E01BAA-6F28-FE45-C99A-DAEB95A8C336}"/>
          </ac:spMkLst>
        </pc:spChg>
        <pc:spChg chg="mod">
          <ac:chgData name="Justine Buss" userId="8d5b0085cc57ea0f" providerId="LiveId" clId="{42977CFE-BE18-4BDB-B730-A216D80DCD42}" dt="2024-05-24T16:55:46.534" v="7966" actId="27803"/>
          <ac:spMkLst>
            <pc:docMk/>
            <pc:sldMk cId="3817920368" sldId="385"/>
            <ac:spMk id="130" creationId="{C1C643A0-36F7-6B97-ED8D-4ACA796AC770}"/>
          </ac:spMkLst>
        </pc:spChg>
        <pc:spChg chg="mod">
          <ac:chgData name="Justine Buss" userId="8d5b0085cc57ea0f" providerId="LiveId" clId="{42977CFE-BE18-4BDB-B730-A216D80DCD42}" dt="2024-05-24T16:55:46.534" v="7966" actId="27803"/>
          <ac:spMkLst>
            <pc:docMk/>
            <pc:sldMk cId="3817920368" sldId="385"/>
            <ac:spMk id="131" creationId="{A750C1D8-CA28-C636-5F67-12D2CE825944}"/>
          </ac:spMkLst>
        </pc:spChg>
        <pc:spChg chg="mod">
          <ac:chgData name="Justine Buss" userId="8d5b0085cc57ea0f" providerId="LiveId" clId="{42977CFE-BE18-4BDB-B730-A216D80DCD42}" dt="2024-05-25T13:24:16.279" v="9926" actId="108"/>
          <ac:spMkLst>
            <pc:docMk/>
            <pc:sldMk cId="3817920368" sldId="385"/>
            <ac:spMk id="134" creationId="{11D3BCEE-C30D-4759-B0C3-848E78E8CC04}"/>
          </ac:spMkLst>
        </pc:spChg>
        <pc:spChg chg="mod">
          <ac:chgData name="Justine Buss" userId="8d5b0085cc57ea0f" providerId="LiveId" clId="{42977CFE-BE18-4BDB-B730-A216D80DCD42}" dt="2024-05-25T13:24:16.279" v="9926" actId="108"/>
          <ac:spMkLst>
            <pc:docMk/>
            <pc:sldMk cId="3817920368" sldId="385"/>
            <ac:spMk id="135" creationId="{4B5434BC-1F17-4097-BD85-3CF924A22752}"/>
          </ac:spMkLst>
        </pc:spChg>
        <pc:spChg chg="add del mod">
          <ac:chgData name="Justine Buss" userId="8d5b0085cc57ea0f" providerId="LiveId" clId="{42977CFE-BE18-4BDB-B730-A216D80DCD42}" dt="2024-05-31T14:44:51.824" v="24623" actId="478"/>
          <ac:spMkLst>
            <pc:docMk/>
            <pc:sldMk cId="3817920368" sldId="385"/>
            <ac:spMk id="145" creationId="{655EB987-1852-16D7-3D1F-D17BA42A565D}"/>
          </ac:spMkLst>
        </pc:spChg>
        <pc:spChg chg="add del mod">
          <ac:chgData name="Justine Buss" userId="8d5b0085cc57ea0f" providerId="LiveId" clId="{42977CFE-BE18-4BDB-B730-A216D80DCD42}" dt="2024-05-31T14:44:51.824" v="24623" actId="478"/>
          <ac:spMkLst>
            <pc:docMk/>
            <pc:sldMk cId="3817920368" sldId="385"/>
            <ac:spMk id="146" creationId="{D9CC52AF-2EE7-0B5C-072F-89632F04FA9C}"/>
          </ac:spMkLst>
        </pc:spChg>
        <pc:grpChg chg="add mod">
          <ac:chgData name="Justine Buss" userId="8d5b0085cc57ea0f" providerId="LiveId" clId="{42977CFE-BE18-4BDB-B730-A216D80DCD42}" dt="2024-05-24T10:47:14.301" v="7124" actId="164"/>
          <ac:grpSpMkLst>
            <pc:docMk/>
            <pc:sldMk cId="3817920368" sldId="385"/>
            <ac:grpSpMk id="5" creationId="{C3974396-0460-629D-BCCC-BA3336171D0E}"/>
          </ac:grpSpMkLst>
        </pc:grpChg>
        <pc:grpChg chg="add mod ord">
          <ac:chgData name="Justine Buss" userId="8d5b0085cc57ea0f" providerId="LiveId" clId="{42977CFE-BE18-4BDB-B730-A216D80DCD42}" dt="2024-05-31T14:48:31.289" v="24641" actId="1076"/>
          <ac:grpSpMkLst>
            <pc:docMk/>
            <pc:sldMk cId="3817920368" sldId="385"/>
            <ac:grpSpMk id="19" creationId="{037334DC-9A39-6425-DF3E-F75331354358}"/>
          </ac:grpSpMkLst>
        </pc:grpChg>
        <pc:grpChg chg="add del mod">
          <ac:chgData name="Justine Buss" userId="8d5b0085cc57ea0f" providerId="LiveId" clId="{42977CFE-BE18-4BDB-B730-A216D80DCD42}" dt="2024-05-24T10:47:45.135" v="7128" actId="165"/>
          <ac:grpSpMkLst>
            <pc:docMk/>
            <pc:sldMk cId="3817920368" sldId="385"/>
            <ac:grpSpMk id="20" creationId="{4CE44EDC-3413-D683-55BF-F43F77D860B0}"/>
          </ac:grpSpMkLst>
        </pc:grpChg>
        <pc:grpChg chg="add mod">
          <ac:chgData name="Justine Buss" userId="8d5b0085cc57ea0f" providerId="LiveId" clId="{42977CFE-BE18-4BDB-B730-A216D80DCD42}" dt="2024-05-24T10:54:33.634" v="7212" actId="164"/>
          <ac:grpSpMkLst>
            <pc:docMk/>
            <pc:sldMk cId="3817920368" sldId="385"/>
            <ac:grpSpMk id="43" creationId="{9E750B0F-3834-6915-4889-E0AF561FBEE5}"/>
          </ac:grpSpMkLst>
        </pc:grpChg>
        <pc:grpChg chg="add mod ord">
          <ac:chgData name="Justine Buss" userId="8d5b0085cc57ea0f" providerId="LiveId" clId="{42977CFE-BE18-4BDB-B730-A216D80DCD42}" dt="2024-05-31T14:48:26.175" v="24640" actId="1076"/>
          <ac:grpSpMkLst>
            <pc:docMk/>
            <pc:sldMk cId="3817920368" sldId="385"/>
            <ac:grpSpMk id="50" creationId="{5479C877-67B1-965C-BDA5-D38D0E32230F}"/>
          </ac:grpSpMkLst>
        </pc:grpChg>
        <pc:grpChg chg="add mod">
          <ac:chgData name="Justine Buss" userId="8d5b0085cc57ea0f" providerId="LiveId" clId="{42977CFE-BE18-4BDB-B730-A216D80DCD42}" dt="2024-05-31T14:44:59.012" v="24624"/>
          <ac:grpSpMkLst>
            <pc:docMk/>
            <pc:sldMk cId="3817920368" sldId="385"/>
            <ac:grpSpMk id="53" creationId="{97258D99-853E-E884-EBF3-AE13A3C92A52}"/>
          </ac:grpSpMkLst>
        </pc:grpChg>
        <pc:grpChg chg="add mod">
          <ac:chgData name="Justine Buss" userId="8d5b0085cc57ea0f" providerId="LiveId" clId="{42977CFE-BE18-4BDB-B730-A216D80DCD42}" dt="2024-05-24T15:47:49.398" v="7428" actId="164"/>
          <ac:grpSpMkLst>
            <pc:docMk/>
            <pc:sldMk cId="3817920368" sldId="385"/>
            <ac:grpSpMk id="58" creationId="{11A99416-7A64-9A00-FDAE-CAA4139BAA29}"/>
          </ac:grpSpMkLst>
        </pc:grpChg>
        <pc:grpChg chg="add mod">
          <ac:chgData name="Justine Buss" userId="8d5b0085cc57ea0f" providerId="LiveId" clId="{42977CFE-BE18-4BDB-B730-A216D80DCD42}" dt="2024-05-24T11:00:41.606" v="7269" actId="164"/>
          <ac:grpSpMkLst>
            <pc:docMk/>
            <pc:sldMk cId="3817920368" sldId="385"/>
            <ac:grpSpMk id="59" creationId="{EB73A884-EC1E-537F-ADE9-8F25EA7AE342}"/>
          </ac:grpSpMkLst>
        </pc:grpChg>
        <pc:grpChg chg="add mod ord">
          <ac:chgData name="Justine Buss" userId="8d5b0085cc57ea0f" providerId="LiveId" clId="{42977CFE-BE18-4BDB-B730-A216D80DCD42}" dt="2024-05-31T14:48:05.770" v="24638" actId="1076"/>
          <ac:grpSpMkLst>
            <pc:docMk/>
            <pc:sldMk cId="3817920368" sldId="385"/>
            <ac:grpSpMk id="59" creationId="{EC05D0CC-DF6B-D84A-C395-DF8AF8D92A12}"/>
          </ac:grpSpMkLst>
        </pc:grpChg>
        <pc:grpChg chg="add mod">
          <ac:chgData name="Justine Buss" userId="8d5b0085cc57ea0f" providerId="LiveId" clId="{42977CFE-BE18-4BDB-B730-A216D80DCD42}" dt="2024-05-24T11:03:05.744" v="7306" actId="164"/>
          <ac:grpSpMkLst>
            <pc:docMk/>
            <pc:sldMk cId="3817920368" sldId="385"/>
            <ac:grpSpMk id="60" creationId="{5DA3A96F-0BDD-E913-9E1A-8E7D4DC29445}"/>
          </ac:grpSpMkLst>
        </pc:grpChg>
        <pc:grpChg chg="add mod">
          <ac:chgData name="Justine Buss" userId="8d5b0085cc57ea0f" providerId="LiveId" clId="{42977CFE-BE18-4BDB-B730-A216D80DCD42}" dt="2024-05-24T11:03:04.406" v="7305" actId="1076"/>
          <ac:grpSpMkLst>
            <pc:docMk/>
            <pc:sldMk cId="3817920368" sldId="385"/>
            <ac:grpSpMk id="61" creationId="{82F7DAFC-3A0B-1280-AEFC-0AC0678AC506}"/>
          </ac:grpSpMkLst>
        </pc:grpChg>
        <pc:grpChg chg="add mod">
          <ac:chgData name="Justine Buss" userId="8d5b0085cc57ea0f" providerId="LiveId" clId="{42977CFE-BE18-4BDB-B730-A216D80DCD42}" dt="2024-05-24T11:03:02.559" v="7302" actId="688"/>
          <ac:grpSpMkLst>
            <pc:docMk/>
            <pc:sldMk cId="3817920368" sldId="385"/>
            <ac:grpSpMk id="64" creationId="{21B0B135-B891-8F95-C428-6ED9A2ACAB45}"/>
          </ac:grpSpMkLst>
        </pc:grpChg>
        <pc:grpChg chg="add mod">
          <ac:chgData name="Justine Buss" userId="8d5b0085cc57ea0f" providerId="LiveId" clId="{42977CFE-BE18-4BDB-B730-A216D80DCD42}" dt="2024-05-24T11:03:01.198" v="7297" actId="1076"/>
          <ac:grpSpMkLst>
            <pc:docMk/>
            <pc:sldMk cId="3817920368" sldId="385"/>
            <ac:grpSpMk id="67" creationId="{95B18F51-8085-55E3-66D7-36E0CE09F056}"/>
          </ac:grpSpMkLst>
        </pc:grpChg>
        <pc:grpChg chg="add mod">
          <ac:chgData name="Justine Buss" userId="8d5b0085cc57ea0f" providerId="LiveId" clId="{42977CFE-BE18-4BDB-B730-A216D80DCD42}" dt="2024-05-24T11:03:00.737" v="7296" actId="688"/>
          <ac:grpSpMkLst>
            <pc:docMk/>
            <pc:sldMk cId="3817920368" sldId="385"/>
            <ac:grpSpMk id="70" creationId="{EFF50B1C-45F0-21E9-7D55-567CAF51A885}"/>
          </ac:grpSpMkLst>
        </pc:grpChg>
        <pc:grpChg chg="add mod">
          <ac:chgData name="Justine Buss" userId="8d5b0085cc57ea0f" providerId="LiveId" clId="{42977CFE-BE18-4BDB-B730-A216D80DCD42}" dt="2024-05-24T11:03:00.244" v="7294" actId="688"/>
          <ac:grpSpMkLst>
            <pc:docMk/>
            <pc:sldMk cId="3817920368" sldId="385"/>
            <ac:grpSpMk id="73" creationId="{BF19E6C5-1C76-5FD0-2B59-8383A474C6FB}"/>
          </ac:grpSpMkLst>
        </pc:grpChg>
        <pc:grpChg chg="add mod topLvl">
          <ac:chgData name="Justine Buss" userId="8d5b0085cc57ea0f" providerId="LiveId" clId="{42977CFE-BE18-4BDB-B730-A216D80DCD42}" dt="2024-05-24T15:59:41.802" v="7533" actId="164"/>
          <ac:grpSpMkLst>
            <pc:docMk/>
            <pc:sldMk cId="3817920368" sldId="385"/>
            <ac:grpSpMk id="75" creationId="{33D57C02-CA77-C1BD-871D-84B8DB2A01F4}"/>
          </ac:grpSpMkLst>
        </pc:grpChg>
        <pc:grpChg chg="add del mod">
          <ac:chgData name="Justine Buss" userId="8d5b0085cc57ea0f" providerId="LiveId" clId="{42977CFE-BE18-4BDB-B730-A216D80DCD42}" dt="2024-05-24T11:05:18.138" v="7321" actId="165"/>
          <ac:grpSpMkLst>
            <pc:docMk/>
            <pc:sldMk cId="3817920368" sldId="385"/>
            <ac:grpSpMk id="80" creationId="{90B8F5F3-14E4-7C63-D536-AC5E9BA83123}"/>
          </ac:grpSpMkLst>
        </pc:grpChg>
        <pc:grpChg chg="add del mod">
          <ac:chgData name="Justine Buss" userId="8d5b0085cc57ea0f" providerId="LiveId" clId="{42977CFE-BE18-4BDB-B730-A216D80DCD42}" dt="2024-05-24T15:56:27.781" v="7504" actId="165"/>
          <ac:grpSpMkLst>
            <pc:docMk/>
            <pc:sldMk cId="3817920368" sldId="385"/>
            <ac:grpSpMk id="84" creationId="{9328FFF1-22BF-A179-0D77-5CCCCABA1653}"/>
          </ac:grpSpMkLst>
        </pc:grpChg>
        <pc:grpChg chg="add mod ord">
          <ac:chgData name="Justine Buss" userId="8d5b0085cc57ea0f" providerId="LiveId" clId="{42977CFE-BE18-4BDB-B730-A216D80DCD42}" dt="2024-05-31T14:47:51.476" v="24635" actId="1076"/>
          <ac:grpSpMkLst>
            <pc:docMk/>
            <pc:sldMk cId="3817920368" sldId="385"/>
            <ac:grpSpMk id="89" creationId="{5C5E844C-89CE-B193-2B9B-7FCC775E4E38}"/>
          </ac:grpSpMkLst>
        </pc:grpChg>
        <pc:grpChg chg="add mod ord">
          <ac:chgData name="Justine Buss" userId="8d5b0085cc57ea0f" providerId="LiveId" clId="{42977CFE-BE18-4BDB-B730-A216D80DCD42}" dt="2024-05-31T14:48:34.130" v="24642" actId="1076"/>
          <ac:grpSpMkLst>
            <pc:docMk/>
            <pc:sldMk cId="3817920368" sldId="385"/>
            <ac:grpSpMk id="98" creationId="{F797EC34-DEB1-D7C6-72DE-9CD0FBF777C6}"/>
          </ac:grpSpMkLst>
        </pc:grpChg>
        <pc:grpChg chg="add mod">
          <ac:chgData name="Justine Buss" userId="8d5b0085cc57ea0f" providerId="LiveId" clId="{42977CFE-BE18-4BDB-B730-A216D80DCD42}" dt="2024-05-31T14:44:59.012" v="24624"/>
          <ac:grpSpMkLst>
            <pc:docMk/>
            <pc:sldMk cId="3817920368" sldId="385"/>
            <ac:grpSpMk id="104" creationId="{23F26124-E59F-4700-4448-DCF3016C14E0}"/>
          </ac:grpSpMkLst>
        </pc:grpChg>
        <pc:grpChg chg="add del mod">
          <ac:chgData name="Justine Buss" userId="8d5b0085cc57ea0f" providerId="LiveId" clId="{42977CFE-BE18-4BDB-B730-A216D80DCD42}" dt="2024-05-24T16:25:08.953" v="7620" actId="478"/>
          <ac:grpSpMkLst>
            <pc:docMk/>
            <pc:sldMk cId="3817920368" sldId="385"/>
            <ac:grpSpMk id="104" creationId="{AB6BC4D6-B7D5-BF14-6185-77978C2B5B66}"/>
          </ac:grpSpMkLst>
        </pc:grpChg>
        <pc:grpChg chg="del mod">
          <ac:chgData name="Justine Buss" userId="8d5b0085cc57ea0f" providerId="LiveId" clId="{42977CFE-BE18-4BDB-B730-A216D80DCD42}" dt="2024-05-24T16:25:16.231" v="7621" actId="27803"/>
          <ac:grpSpMkLst>
            <pc:docMk/>
            <pc:sldMk cId="3817920368" sldId="385"/>
            <ac:grpSpMk id="108" creationId="{9E806BA1-FAC5-962C-5749-3BEBDAD6C379}"/>
          </ac:grpSpMkLst>
        </pc:grpChg>
        <pc:grpChg chg="add del mod">
          <ac:chgData name="Justine Buss" userId="8d5b0085cc57ea0f" providerId="LiveId" clId="{42977CFE-BE18-4BDB-B730-A216D80DCD42}" dt="2024-05-31T14:44:51.824" v="24623" actId="478"/>
          <ac:grpSpMkLst>
            <pc:docMk/>
            <pc:sldMk cId="3817920368" sldId="385"/>
            <ac:grpSpMk id="118" creationId="{F60A35A2-9509-8548-7ED0-AC652A47D980}"/>
          </ac:grpSpMkLst>
        </pc:grpChg>
        <pc:grpChg chg="add del mod">
          <ac:chgData name="Justine Buss" userId="8d5b0085cc57ea0f" providerId="LiveId" clId="{42977CFE-BE18-4BDB-B730-A216D80DCD42}" dt="2024-05-24T16:55:46.534" v="7966" actId="27803"/>
          <ac:grpSpMkLst>
            <pc:docMk/>
            <pc:sldMk cId="3817920368" sldId="385"/>
            <ac:grpSpMk id="129" creationId="{2663868F-7DAC-B3F9-780F-40B6885F0410}"/>
          </ac:grpSpMkLst>
        </pc:grpChg>
        <pc:grpChg chg="del mod">
          <ac:chgData name="Justine Buss" userId="8d5b0085cc57ea0f" providerId="LiveId" clId="{42977CFE-BE18-4BDB-B730-A216D80DCD42}" dt="2024-05-24T16:55:59.019" v="7970" actId="27803"/>
          <ac:grpSpMkLst>
            <pc:docMk/>
            <pc:sldMk cId="3817920368" sldId="385"/>
            <ac:grpSpMk id="133" creationId="{AA4DFD57-092E-8081-6391-8DF21736D21D}"/>
          </ac:grpSpMkLst>
        </pc:grpChg>
        <pc:grpChg chg="add del mod">
          <ac:chgData name="Justine Buss" userId="8d5b0085cc57ea0f" providerId="LiveId" clId="{42977CFE-BE18-4BDB-B730-A216D80DCD42}" dt="2024-05-31T14:44:51.824" v="24623" actId="478"/>
          <ac:grpSpMkLst>
            <pc:docMk/>
            <pc:sldMk cId="3817920368" sldId="385"/>
            <ac:grpSpMk id="136" creationId="{AA95D9AF-CCA0-8974-DAE5-3ADEB8DC6025}"/>
          </ac:grpSpMkLst>
        </pc:grpChg>
        <pc:graphicFrameChg chg="add mod">
          <ac:chgData name="Justine Buss" userId="8d5b0085cc57ea0f" providerId="LiveId" clId="{42977CFE-BE18-4BDB-B730-A216D80DCD42}" dt="2024-05-24T16:22:51.534" v="7584"/>
          <ac:graphicFrameMkLst>
            <pc:docMk/>
            <pc:sldMk cId="3817920368" sldId="385"/>
            <ac:graphicFrameMk id="101" creationId="{3BF42022-6C62-0CB3-73BA-D522BF38F7C6}"/>
          </ac:graphicFrameMkLst>
        </pc:graphicFrameChg>
        <pc:graphicFrameChg chg="add del mod modGraphic">
          <ac:chgData name="Justine Buss" userId="8d5b0085cc57ea0f" providerId="LiveId" clId="{42977CFE-BE18-4BDB-B730-A216D80DCD42}" dt="2024-05-24T16:23:38.701" v="7596" actId="478"/>
          <ac:graphicFrameMkLst>
            <pc:docMk/>
            <pc:sldMk cId="3817920368" sldId="385"/>
            <ac:graphicFrameMk id="102" creationId="{A3870921-C754-B321-E064-967F592AA754}"/>
          </ac:graphicFrameMkLst>
        </pc:graphicFrameChg>
        <pc:picChg chg="add mod">
          <ac:chgData name="Justine Buss" userId="8d5b0085cc57ea0f" providerId="LiveId" clId="{42977CFE-BE18-4BDB-B730-A216D80DCD42}" dt="2024-05-24T10:47:14.301" v="7124" actId="164"/>
          <ac:picMkLst>
            <pc:docMk/>
            <pc:sldMk cId="3817920368" sldId="385"/>
            <ac:picMk id="17" creationId="{247C2634-205E-9B5D-BFC8-60210AF3140C}"/>
          </ac:picMkLst>
        </pc:picChg>
        <pc:picChg chg="add mod">
          <ac:chgData name="Justine Buss" userId="8d5b0085cc57ea0f" providerId="LiveId" clId="{42977CFE-BE18-4BDB-B730-A216D80DCD42}" dt="2024-05-24T10:47:14.301" v="7124" actId="164"/>
          <ac:picMkLst>
            <pc:docMk/>
            <pc:sldMk cId="3817920368" sldId="385"/>
            <ac:picMk id="18" creationId="{294EA2D8-9A7D-D93B-21B2-D4E2F3A9C21C}"/>
          </ac:picMkLst>
        </pc:picChg>
        <pc:picChg chg="add del mod">
          <ac:chgData name="Justine Buss" userId="8d5b0085cc57ea0f" providerId="LiveId" clId="{42977CFE-BE18-4BDB-B730-A216D80DCD42}" dt="2024-05-24T16:22:39.210" v="7582" actId="34307"/>
          <ac:picMkLst>
            <pc:docMk/>
            <pc:sldMk cId="3817920368" sldId="385"/>
            <ac:picMk id="100" creationId="{6AFB52BA-5F8B-2B17-C455-05FC8E40D9D4}"/>
          </ac:picMkLst>
        </pc:picChg>
        <pc:picChg chg="del mod topLvl">
          <ac:chgData name="Justine Buss" userId="8d5b0085cc57ea0f" providerId="LiveId" clId="{42977CFE-BE18-4BDB-B730-A216D80DCD42}" dt="2024-05-24T16:25:16.231" v="7621" actId="27803"/>
          <ac:picMkLst>
            <pc:docMk/>
            <pc:sldMk cId="3817920368" sldId="385"/>
            <ac:picMk id="106" creationId="{DB89F624-4574-570C-705A-C0C0C855B0FC}"/>
          </ac:picMkLst>
        </pc:picChg>
        <pc:picChg chg="del mod">
          <ac:chgData name="Justine Buss" userId="8d5b0085cc57ea0f" providerId="LiveId" clId="{42977CFE-BE18-4BDB-B730-A216D80DCD42}" dt="2024-05-24T16:25:07.233" v="7619" actId="478"/>
          <ac:picMkLst>
            <pc:docMk/>
            <pc:sldMk cId="3817920368" sldId="385"/>
            <ac:picMk id="107" creationId="{78F5238E-E7CF-4A5F-EA0C-491C112BDDC0}"/>
          </ac:picMkLst>
        </pc:picChg>
        <pc:picChg chg="add mod">
          <ac:chgData name="Justine Buss" userId="8d5b0085cc57ea0f" providerId="LiveId" clId="{42977CFE-BE18-4BDB-B730-A216D80DCD42}" dt="2024-05-31T14:44:59.012" v="24624"/>
          <ac:picMkLst>
            <pc:docMk/>
            <pc:sldMk cId="3817920368" sldId="385"/>
            <ac:picMk id="107" creationId="{C0E8D645-719A-BE10-0CE5-7BF5B77ABD10}"/>
          </ac:picMkLst>
        </pc:picChg>
        <pc:picChg chg="add mod">
          <ac:chgData name="Justine Buss" userId="8d5b0085cc57ea0f" providerId="LiveId" clId="{42977CFE-BE18-4BDB-B730-A216D80DCD42}" dt="2024-05-31T14:44:59.012" v="24624"/>
          <ac:picMkLst>
            <pc:docMk/>
            <pc:sldMk cId="3817920368" sldId="385"/>
            <ac:picMk id="108" creationId="{6E44FD11-2897-4787-61DD-84417E61154B}"/>
          </ac:picMkLst>
        </pc:picChg>
        <pc:picChg chg="add mod">
          <ac:chgData name="Justine Buss" userId="8d5b0085cc57ea0f" providerId="LiveId" clId="{42977CFE-BE18-4BDB-B730-A216D80DCD42}" dt="2024-05-31T14:44:59.012" v="24624"/>
          <ac:picMkLst>
            <pc:docMk/>
            <pc:sldMk cId="3817920368" sldId="385"/>
            <ac:picMk id="110" creationId="{3BE1C273-9793-7BF5-4F55-2815B35063D2}"/>
          </ac:picMkLst>
        </pc:picChg>
        <pc:picChg chg="add mod">
          <ac:chgData name="Justine Buss" userId="8d5b0085cc57ea0f" providerId="LiveId" clId="{42977CFE-BE18-4BDB-B730-A216D80DCD42}" dt="2024-05-31T14:44:59.012" v="24624"/>
          <ac:picMkLst>
            <pc:docMk/>
            <pc:sldMk cId="3817920368" sldId="385"/>
            <ac:picMk id="111" creationId="{753FE451-8795-6B0A-672B-244186187825}"/>
          </ac:picMkLst>
        </pc:picChg>
        <pc:picChg chg="add mod">
          <ac:chgData name="Justine Buss" userId="8d5b0085cc57ea0f" providerId="LiveId" clId="{42977CFE-BE18-4BDB-B730-A216D80DCD42}" dt="2024-06-02T10:21:13.789" v="25202" actId="1076"/>
          <ac:picMkLst>
            <pc:docMk/>
            <pc:sldMk cId="3817920368" sldId="385"/>
            <ac:picMk id="112" creationId="{F0B8BC07-B668-4658-5112-D00AA63E83E8}"/>
          </ac:picMkLst>
        </pc:picChg>
        <pc:picChg chg="add mod">
          <ac:chgData name="Justine Buss" userId="8d5b0085cc57ea0f" providerId="LiveId" clId="{42977CFE-BE18-4BDB-B730-A216D80DCD42}" dt="2024-05-31T14:44:59.012" v="24624"/>
          <ac:picMkLst>
            <pc:docMk/>
            <pc:sldMk cId="3817920368" sldId="385"/>
            <ac:picMk id="113" creationId="{17133EE3-D9D2-B2EB-5B1C-F7EBD14CEC29}"/>
          </ac:picMkLst>
        </pc:picChg>
        <pc:picChg chg="add mod ord">
          <ac:chgData name="Justine Buss" userId="8d5b0085cc57ea0f" providerId="LiveId" clId="{42977CFE-BE18-4BDB-B730-A216D80DCD42}" dt="2024-05-24T16:52:47.260" v="7873" actId="1076"/>
          <ac:picMkLst>
            <pc:docMk/>
            <pc:sldMk cId="3817920368" sldId="385"/>
            <ac:picMk id="121" creationId="{A4F71FD3-A47B-55C3-F9FF-4C53AE2DC49E}"/>
          </ac:picMkLst>
        </pc:picChg>
        <pc:picChg chg="add del mod">
          <ac:chgData name="Justine Buss" userId="8d5b0085cc57ea0f" providerId="LiveId" clId="{42977CFE-BE18-4BDB-B730-A216D80DCD42}" dt="2024-05-24T16:55:59.019" v="7970" actId="27803"/>
          <ac:picMkLst>
            <pc:docMk/>
            <pc:sldMk cId="3817920368" sldId="385"/>
            <ac:picMk id="127" creationId="{2D940B2E-9FCE-6008-BD64-0568C3A9E4C5}"/>
          </ac:picMkLst>
        </pc:picChg>
        <pc:picChg chg="add del mod">
          <ac:chgData name="Justine Buss" userId="8d5b0085cc57ea0f" providerId="LiveId" clId="{42977CFE-BE18-4BDB-B730-A216D80DCD42}" dt="2024-05-24T16:55:35.835" v="7962" actId="478"/>
          <ac:picMkLst>
            <pc:docMk/>
            <pc:sldMk cId="3817920368" sldId="385"/>
            <ac:picMk id="128" creationId="{BE10E07D-D37C-AA87-54DE-34F0AD2CF1FA}"/>
          </ac:picMkLst>
        </pc:picChg>
        <pc:picChg chg="add del mod">
          <ac:chgData name="Justine Buss" userId="8d5b0085cc57ea0f" providerId="LiveId" clId="{42977CFE-BE18-4BDB-B730-A216D80DCD42}" dt="2024-05-31T14:44:51.824" v="24623" actId="478"/>
          <ac:picMkLst>
            <pc:docMk/>
            <pc:sldMk cId="3817920368" sldId="385"/>
            <ac:picMk id="132" creationId="{93F8758B-033C-2775-28E4-587323AFDE64}"/>
          </ac:picMkLst>
        </pc:picChg>
        <pc:picChg chg="add del mod">
          <ac:chgData name="Justine Buss" userId="8d5b0085cc57ea0f" providerId="LiveId" clId="{42977CFE-BE18-4BDB-B730-A216D80DCD42}" dt="2024-05-31T14:44:51.824" v="24623" actId="478"/>
          <ac:picMkLst>
            <pc:docMk/>
            <pc:sldMk cId="3817920368" sldId="385"/>
            <ac:picMk id="138" creationId="{326EA11A-F945-F266-4AD7-BEAB2AF90324}"/>
          </ac:picMkLst>
        </pc:picChg>
        <pc:picChg chg="add del mod">
          <ac:chgData name="Justine Buss" userId="8d5b0085cc57ea0f" providerId="LiveId" clId="{42977CFE-BE18-4BDB-B730-A216D80DCD42}" dt="2024-05-31T14:44:51.824" v="24623" actId="478"/>
          <ac:picMkLst>
            <pc:docMk/>
            <pc:sldMk cId="3817920368" sldId="385"/>
            <ac:picMk id="139" creationId="{5EDDC142-3B00-7283-EFA1-E20082768C07}"/>
          </ac:picMkLst>
        </pc:picChg>
        <pc:picChg chg="add del mod">
          <ac:chgData name="Justine Buss" userId="8d5b0085cc57ea0f" providerId="LiveId" clId="{42977CFE-BE18-4BDB-B730-A216D80DCD42}" dt="2024-05-31T14:44:51.824" v="24623" actId="478"/>
          <ac:picMkLst>
            <pc:docMk/>
            <pc:sldMk cId="3817920368" sldId="385"/>
            <ac:picMk id="141" creationId="{09027DF4-C637-AA47-8CB0-8B60870358DC}"/>
          </ac:picMkLst>
        </pc:picChg>
        <pc:picChg chg="add del mod">
          <ac:chgData name="Justine Buss" userId="8d5b0085cc57ea0f" providerId="LiveId" clId="{42977CFE-BE18-4BDB-B730-A216D80DCD42}" dt="2024-05-31T14:44:51.824" v="24623" actId="478"/>
          <ac:picMkLst>
            <pc:docMk/>
            <pc:sldMk cId="3817920368" sldId="385"/>
            <ac:picMk id="143" creationId="{BB39D35A-4BCF-654D-9C25-85BB5EC0C8C6}"/>
          </ac:picMkLst>
        </pc:picChg>
        <pc:picChg chg="add del mod">
          <ac:chgData name="Justine Buss" userId="8d5b0085cc57ea0f" providerId="LiveId" clId="{42977CFE-BE18-4BDB-B730-A216D80DCD42}" dt="2024-05-31T14:44:51.824" v="24623" actId="478"/>
          <ac:picMkLst>
            <pc:docMk/>
            <pc:sldMk cId="3817920368" sldId="385"/>
            <ac:picMk id="144" creationId="{5BC2CFE2-1A61-FBF0-A6E6-15DF65C5F5B5}"/>
          </ac:picMkLst>
        </pc:picChg>
        <pc:cxnChg chg="del mod topLvl">
          <ac:chgData name="Justine Buss" userId="8d5b0085cc57ea0f" providerId="LiveId" clId="{42977CFE-BE18-4BDB-B730-A216D80DCD42}" dt="2024-05-24T10:48:07.760" v="7133" actId="478"/>
          <ac:cxnSpMkLst>
            <pc:docMk/>
            <pc:sldMk cId="3817920368" sldId="385"/>
            <ac:cxnSpMk id="22" creationId="{133EAE01-16D0-DC24-9AB7-D73C28225C9A}"/>
          </ac:cxnSpMkLst>
        </pc:cxnChg>
        <pc:cxnChg chg="del mod topLvl">
          <ac:chgData name="Justine Buss" userId="8d5b0085cc57ea0f" providerId="LiveId" clId="{42977CFE-BE18-4BDB-B730-A216D80DCD42}" dt="2024-05-24T10:48:06.837" v="7132" actId="478"/>
          <ac:cxnSpMkLst>
            <pc:docMk/>
            <pc:sldMk cId="3817920368" sldId="385"/>
            <ac:cxnSpMk id="23" creationId="{35674372-578C-C1B8-4DB7-2D653DDC041D}"/>
          </ac:cxnSpMkLst>
        </pc:cxnChg>
        <pc:cxnChg chg="del mod topLvl">
          <ac:chgData name="Justine Buss" userId="8d5b0085cc57ea0f" providerId="LiveId" clId="{42977CFE-BE18-4BDB-B730-A216D80DCD42}" dt="2024-05-24T10:48:05.960" v="7131" actId="478"/>
          <ac:cxnSpMkLst>
            <pc:docMk/>
            <pc:sldMk cId="3817920368" sldId="385"/>
            <ac:cxnSpMk id="24" creationId="{F9974040-2D56-B333-E972-AD34C3C4C4E0}"/>
          </ac:cxnSpMkLst>
        </pc:cxnChg>
        <pc:cxnChg chg="del mod topLvl">
          <ac:chgData name="Justine Buss" userId="8d5b0085cc57ea0f" providerId="LiveId" clId="{42977CFE-BE18-4BDB-B730-A216D80DCD42}" dt="2024-05-24T10:48:05.008" v="7130" actId="478"/>
          <ac:cxnSpMkLst>
            <pc:docMk/>
            <pc:sldMk cId="3817920368" sldId="385"/>
            <ac:cxnSpMk id="25" creationId="{D3274CE8-03F3-CB5E-603A-DC8A96292E31}"/>
          </ac:cxnSpMkLst>
        </pc:cxnChg>
        <pc:cxnChg chg="add mod">
          <ac:chgData name="Justine Buss" userId="8d5b0085cc57ea0f" providerId="LiveId" clId="{42977CFE-BE18-4BDB-B730-A216D80DCD42}" dt="2024-05-24T10:51:07.767" v="7177" actId="164"/>
          <ac:cxnSpMkLst>
            <pc:docMk/>
            <pc:sldMk cId="3817920368" sldId="385"/>
            <ac:cxnSpMk id="37" creationId="{30465EBB-4197-076E-7B68-539969020BF2}"/>
          </ac:cxnSpMkLst>
        </pc:cxnChg>
        <pc:cxnChg chg="add mod">
          <ac:chgData name="Justine Buss" userId="8d5b0085cc57ea0f" providerId="LiveId" clId="{42977CFE-BE18-4BDB-B730-A216D80DCD42}" dt="2024-05-24T10:51:07.767" v="7177" actId="164"/>
          <ac:cxnSpMkLst>
            <pc:docMk/>
            <pc:sldMk cId="3817920368" sldId="385"/>
            <ac:cxnSpMk id="38" creationId="{45335911-10AC-686F-56BB-08C02624E124}"/>
          </ac:cxnSpMkLst>
        </pc:cxnChg>
        <pc:cxnChg chg="add mod">
          <ac:chgData name="Justine Buss" userId="8d5b0085cc57ea0f" providerId="LiveId" clId="{42977CFE-BE18-4BDB-B730-A216D80DCD42}" dt="2024-05-24T10:51:07.767" v="7177" actId="164"/>
          <ac:cxnSpMkLst>
            <pc:docMk/>
            <pc:sldMk cId="3817920368" sldId="385"/>
            <ac:cxnSpMk id="39" creationId="{74854A12-F74C-1A62-B26F-12098C7788A5}"/>
          </ac:cxnSpMkLst>
        </pc:cxnChg>
        <pc:cxnChg chg="add mod">
          <ac:chgData name="Justine Buss" userId="8d5b0085cc57ea0f" providerId="LiveId" clId="{42977CFE-BE18-4BDB-B730-A216D80DCD42}" dt="2024-05-24T10:51:07.767" v="7177" actId="164"/>
          <ac:cxnSpMkLst>
            <pc:docMk/>
            <pc:sldMk cId="3817920368" sldId="385"/>
            <ac:cxnSpMk id="42" creationId="{5B0FFF0F-CCB4-3352-B6AD-FCCB4CD2CBD6}"/>
          </ac:cxnSpMkLst>
        </pc:cxnChg>
      </pc:sldChg>
      <pc:sldChg chg="modSp add mod modTransition modShow">
        <pc:chgData name="Justine Buss" userId="8d5b0085cc57ea0f" providerId="LiveId" clId="{42977CFE-BE18-4BDB-B730-A216D80DCD42}" dt="2024-05-30T23:18:35.920" v="24207"/>
        <pc:sldMkLst>
          <pc:docMk/>
          <pc:sldMk cId="865813174" sldId="386"/>
        </pc:sldMkLst>
        <pc:spChg chg="mod">
          <ac:chgData name="Justine Buss" userId="8d5b0085cc57ea0f" providerId="LiveId" clId="{42977CFE-BE18-4BDB-B730-A216D80DCD42}" dt="2024-05-25T09:08:19.577" v="8580" actId="6549"/>
          <ac:spMkLst>
            <pc:docMk/>
            <pc:sldMk cId="865813174" sldId="386"/>
            <ac:spMk id="2" creationId="{00000000-0000-0000-0000-000000000000}"/>
          </ac:spMkLst>
        </pc:spChg>
        <pc:spChg chg="mod">
          <ac:chgData name="Justine Buss" userId="8d5b0085cc57ea0f" providerId="LiveId" clId="{42977CFE-BE18-4BDB-B730-A216D80DCD42}" dt="2024-05-26T15:22:36.283" v="13258" actId="20577"/>
          <ac:spMkLst>
            <pc:docMk/>
            <pc:sldMk cId="865813174" sldId="386"/>
            <ac:spMk id="3" creationId="{00000000-0000-0000-0000-000000000000}"/>
          </ac:spMkLst>
        </pc:spChg>
      </pc:sldChg>
      <pc:sldChg chg="delSp add del mod delAnim modShow">
        <pc:chgData name="Justine Buss" userId="8d5b0085cc57ea0f" providerId="LiveId" clId="{42977CFE-BE18-4BDB-B730-A216D80DCD42}" dt="2024-05-24T17:15:08.555" v="8126" actId="2696"/>
        <pc:sldMkLst>
          <pc:docMk/>
          <pc:sldMk cId="2833020085" sldId="386"/>
        </pc:sldMkLst>
        <pc:spChg chg="del">
          <ac:chgData name="Justine Buss" userId="8d5b0085cc57ea0f" providerId="LiveId" clId="{42977CFE-BE18-4BDB-B730-A216D80DCD42}" dt="2024-05-24T10:46:00.971" v="7105" actId="478"/>
          <ac:spMkLst>
            <pc:docMk/>
            <pc:sldMk cId="2833020085" sldId="386"/>
            <ac:spMk id="111" creationId="{A80D4C78-0CCB-36E4-1846-E6F0663BB013}"/>
          </ac:spMkLst>
        </pc:spChg>
        <pc:picChg chg="del">
          <ac:chgData name="Justine Buss" userId="8d5b0085cc57ea0f" providerId="LiveId" clId="{42977CFE-BE18-4BDB-B730-A216D80DCD42}" dt="2024-05-24T10:46:01.738" v="7106" actId="478"/>
          <ac:picMkLst>
            <pc:docMk/>
            <pc:sldMk cId="2833020085" sldId="386"/>
            <ac:picMk id="21" creationId="{FE670DBC-BC3B-176E-A4F8-40DFC386D28D}"/>
          </ac:picMkLst>
        </pc:picChg>
        <pc:picChg chg="del">
          <ac:chgData name="Justine Buss" userId="8d5b0085cc57ea0f" providerId="LiveId" clId="{42977CFE-BE18-4BDB-B730-A216D80DCD42}" dt="2024-05-24T10:46:04.233" v="7108" actId="478"/>
          <ac:picMkLst>
            <pc:docMk/>
            <pc:sldMk cId="2833020085" sldId="386"/>
            <ac:picMk id="125" creationId="{7DBAC885-70B4-9684-21F6-90C810AC9F02}"/>
          </ac:picMkLst>
        </pc:picChg>
        <pc:picChg chg="del">
          <ac:chgData name="Justine Buss" userId="8d5b0085cc57ea0f" providerId="LiveId" clId="{42977CFE-BE18-4BDB-B730-A216D80DCD42}" dt="2024-05-24T10:46:03.625" v="7107" actId="478"/>
          <ac:picMkLst>
            <pc:docMk/>
            <pc:sldMk cId="2833020085" sldId="386"/>
            <ac:picMk id="127" creationId="{46D8911C-B08A-553E-E545-1A172A5BE6CB}"/>
          </ac:picMkLst>
        </pc:picChg>
        <pc:picChg chg="del">
          <ac:chgData name="Justine Buss" userId="8d5b0085cc57ea0f" providerId="LiveId" clId="{42977CFE-BE18-4BDB-B730-A216D80DCD42}" dt="2024-05-24T10:46:04.886" v="7109" actId="478"/>
          <ac:picMkLst>
            <pc:docMk/>
            <pc:sldMk cId="2833020085" sldId="386"/>
            <ac:picMk id="129" creationId="{C0B32875-A112-F876-4381-671B0755C032}"/>
          </ac:picMkLst>
        </pc:picChg>
        <pc:picChg chg="del">
          <ac:chgData name="Justine Buss" userId="8d5b0085cc57ea0f" providerId="LiveId" clId="{42977CFE-BE18-4BDB-B730-A216D80DCD42}" dt="2024-05-24T10:45:59.328" v="7104" actId="478"/>
          <ac:picMkLst>
            <pc:docMk/>
            <pc:sldMk cId="2833020085" sldId="386"/>
            <ac:picMk id="166" creationId="{5C504669-E7FF-4113-50F9-B212FD3AC150}"/>
          </ac:picMkLst>
        </pc:picChg>
      </pc:sldChg>
      <pc:sldChg chg="addSp delSp modSp add mod ord modTransition modAnim">
        <pc:chgData name="Justine Buss" userId="8d5b0085cc57ea0f" providerId="LiveId" clId="{42977CFE-BE18-4BDB-B730-A216D80DCD42}" dt="2024-05-31T14:53:56.215" v="24690" actId="208"/>
        <pc:sldMkLst>
          <pc:docMk/>
          <pc:sldMk cId="2890240127" sldId="387"/>
        </pc:sldMkLst>
        <pc:spChg chg="add mod">
          <ac:chgData name="Justine Buss" userId="8d5b0085cc57ea0f" providerId="LiveId" clId="{42977CFE-BE18-4BDB-B730-A216D80DCD42}" dt="2024-05-26T22:13:56.490" v="14510"/>
          <ac:spMkLst>
            <pc:docMk/>
            <pc:sldMk cId="2890240127" sldId="387"/>
            <ac:spMk id="2" creationId="{6B1E986B-AED8-34A2-A226-36F94B7F4383}"/>
          </ac:spMkLst>
        </pc:spChg>
        <pc:spChg chg="add mod">
          <ac:chgData name="Justine Buss" userId="8d5b0085cc57ea0f" providerId="LiveId" clId="{42977CFE-BE18-4BDB-B730-A216D80DCD42}" dt="2024-05-26T22:14:23.136" v="14514"/>
          <ac:spMkLst>
            <pc:docMk/>
            <pc:sldMk cId="2890240127" sldId="387"/>
            <ac:spMk id="5" creationId="{11100397-BC27-4ED4-E373-F94FA4E8CBE8}"/>
          </ac:spMkLst>
        </pc:spChg>
        <pc:spChg chg="add del mod">
          <ac:chgData name="Justine Buss" userId="8d5b0085cc57ea0f" providerId="LiveId" clId="{42977CFE-BE18-4BDB-B730-A216D80DCD42}" dt="2024-05-26T22:38:26.281" v="14690" actId="478"/>
          <ac:spMkLst>
            <pc:docMk/>
            <pc:sldMk cId="2890240127" sldId="387"/>
            <ac:spMk id="6" creationId="{FECE5E42-8A9F-62E6-091A-8AA86DED9B9C}"/>
          </ac:spMkLst>
        </pc:spChg>
        <pc:spChg chg="del">
          <ac:chgData name="Justine Buss" userId="8d5b0085cc57ea0f" providerId="LiveId" clId="{42977CFE-BE18-4BDB-B730-A216D80DCD42}" dt="2024-05-26T22:14:22.840" v="14513" actId="478"/>
          <ac:spMkLst>
            <pc:docMk/>
            <pc:sldMk cId="2890240127" sldId="387"/>
            <ac:spMk id="7" creationId="{D551B016-9426-C39D-44C8-8F4711CA39BC}"/>
          </ac:spMkLst>
        </pc:spChg>
        <pc:spChg chg="mod">
          <ac:chgData name="Justine Buss" userId="8d5b0085cc57ea0f" providerId="LiveId" clId="{42977CFE-BE18-4BDB-B730-A216D80DCD42}" dt="2024-05-31T14:53:56.215" v="24690" actId="208"/>
          <ac:spMkLst>
            <pc:docMk/>
            <pc:sldMk cId="2890240127" sldId="387"/>
            <ac:spMk id="14" creationId="{DAEF8E9E-4449-54AB-2807-8BC69F0566B1}"/>
          </ac:spMkLst>
        </pc:spChg>
        <pc:spChg chg="del">
          <ac:chgData name="Justine Buss" userId="8d5b0085cc57ea0f" providerId="LiveId" clId="{42977CFE-BE18-4BDB-B730-A216D80DCD42}" dt="2024-05-25T09:22:17.024" v="8647" actId="478"/>
          <ac:spMkLst>
            <pc:docMk/>
            <pc:sldMk cId="2890240127" sldId="387"/>
            <ac:spMk id="15" creationId="{DD0FF39A-FAF3-F062-2E25-696EEF2331AC}"/>
          </ac:spMkLst>
        </pc:spChg>
        <pc:picChg chg="add mod">
          <ac:chgData name="Justine Buss" userId="8d5b0085cc57ea0f" providerId="LiveId" clId="{42977CFE-BE18-4BDB-B730-A216D80DCD42}" dt="2024-05-26T22:38:24.324" v="14689"/>
          <ac:picMkLst>
            <pc:docMk/>
            <pc:sldMk cId="2890240127" sldId="387"/>
            <ac:picMk id="8" creationId="{21A148BE-54C0-DA0F-0016-8DAFC375A85A}"/>
          </ac:picMkLst>
        </pc:picChg>
        <pc:picChg chg="del">
          <ac:chgData name="Justine Buss" userId="8d5b0085cc57ea0f" providerId="LiveId" clId="{42977CFE-BE18-4BDB-B730-A216D80DCD42}" dt="2024-05-26T22:38:22.163" v="14687" actId="478"/>
          <ac:picMkLst>
            <pc:docMk/>
            <pc:sldMk cId="2890240127" sldId="387"/>
            <ac:picMk id="9" creationId="{95B51F09-E5E5-B642-69CE-645ACC99DCBD}"/>
          </ac:picMkLst>
        </pc:picChg>
        <pc:picChg chg="add mod">
          <ac:chgData name="Justine Buss" userId="8d5b0085cc57ea0f" providerId="LiveId" clId="{42977CFE-BE18-4BDB-B730-A216D80DCD42}" dt="2024-05-26T22:38:29.856" v="14692" actId="167"/>
          <ac:picMkLst>
            <pc:docMk/>
            <pc:sldMk cId="2890240127" sldId="387"/>
            <ac:picMk id="10" creationId="{6DDDD40F-9315-46C4-AB9F-1D2B200C9FB2}"/>
          </ac:picMkLst>
        </pc:picChg>
      </pc:sldChg>
      <pc:sldChg chg="addSp delSp modSp add del modAnim">
        <pc:chgData name="Justine Buss" userId="8d5b0085cc57ea0f" providerId="LiveId" clId="{42977CFE-BE18-4BDB-B730-A216D80DCD42}" dt="2024-05-25T09:39:48.654" v="8701" actId="2696"/>
        <pc:sldMkLst>
          <pc:docMk/>
          <pc:sldMk cId="632360202" sldId="388"/>
        </pc:sldMkLst>
        <pc:spChg chg="add del mod">
          <ac:chgData name="Justine Buss" userId="8d5b0085cc57ea0f" providerId="LiveId" clId="{42977CFE-BE18-4BDB-B730-A216D80DCD42}" dt="2024-05-25T09:33:35.178" v="8678" actId="478"/>
          <ac:spMkLst>
            <pc:docMk/>
            <pc:sldMk cId="632360202" sldId="388"/>
            <ac:spMk id="4" creationId="{3D8105DA-4683-5584-DB45-A181905EFCD0}"/>
          </ac:spMkLst>
        </pc:spChg>
        <pc:spChg chg="del">
          <ac:chgData name="Justine Buss" userId="8d5b0085cc57ea0f" providerId="LiveId" clId="{42977CFE-BE18-4BDB-B730-A216D80DCD42}" dt="2024-05-25T09:33:33.520" v="8677" actId="478"/>
          <ac:spMkLst>
            <pc:docMk/>
            <pc:sldMk cId="632360202" sldId="388"/>
            <ac:spMk id="29" creationId="{51BB653C-53A8-2AEA-983B-8912D5C61396}"/>
          </ac:spMkLst>
        </pc:spChg>
        <pc:spChg chg="del">
          <ac:chgData name="Justine Buss" userId="8d5b0085cc57ea0f" providerId="LiveId" clId="{42977CFE-BE18-4BDB-B730-A216D80DCD42}" dt="2024-05-25T09:33:31.032" v="8674" actId="478"/>
          <ac:spMkLst>
            <pc:docMk/>
            <pc:sldMk cId="632360202" sldId="388"/>
            <ac:spMk id="31" creationId="{D680DB2A-B0E0-1557-425C-1A4149BA4A7D}"/>
          </ac:spMkLst>
        </pc:spChg>
        <pc:spChg chg="del">
          <ac:chgData name="Justine Buss" userId="8d5b0085cc57ea0f" providerId="LiveId" clId="{42977CFE-BE18-4BDB-B730-A216D80DCD42}" dt="2024-05-25T09:33:31.972" v="8675" actId="478"/>
          <ac:spMkLst>
            <pc:docMk/>
            <pc:sldMk cId="632360202" sldId="388"/>
            <ac:spMk id="32" creationId="{2C682B9B-55B7-94C8-B206-9C746EDD77FA}"/>
          </ac:spMkLst>
        </pc:spChg>
        <pc:spChg chg="del">
          <ac:chgData name="Justine Buss" userId="8d5b0085cc57ea0f" providerId="LiveId" clId="{42977CFE-BE18-4BDB-B730-A216D80DCD42}" dt="2024-05-25T09:33:32.710" v="8676" actId="478"/>
          <ac:spMkLst>
            <pc:docMk/>
            <pc:sldMk cId="632360202" sldId="388"/>
            <ac:spMk id="33" creationId="{4DA9DA3C-5078-1D7B-343B-C848CDE8C55B}"/>
          </ac:spMkLst>
        </pc:spChg>
      </pc:sldChg>
      <pc:sldChg chg="add del">
        <pc:chgData name="Justine Buss" userId="8d5b0085cc57ea0f" providerId="LiveId" clId="{42977CFE-BE18-4BDB-B730-A216D80DCD42}" dt="2024-05-25T13:07:21.513" v="9869" actId="2696"/>
        <pc:sldMkLst>
          <pc:docMk/>
          <pc:sldMk cId="2233249968" sldId="388"/>
        </pc:sldMkLst>
      </pc:sldChg>
      <pc:sldChg chg="addSp delSp modSp add mod ord modTransition delAnim modAnim modNotesTx">
        <pc:chgData name="Justine Buss" userId="8d5b0085cc57ea0f" providerId="LiveId" clId="{42977CFE-BE18-4BDB-B730-A216D80DCD42}" dt="2024-05-31T14:53:57.094" v="24691" actId="207"/>
        <pc:sldMkLst>
          <pc:docMk/>
          <pc:sldMk cId="3599075284" sldId="388"/>
        </pc:sldMkLst>
        <pc:spChg chg="mod">
          <ac:chgData name="Justine Buss" userId="8d5b0085cc57ea0f" providerId="LiveId" clId="{42977CFE-BE18-4BDB-B730-A216D80DCD42}" dt="2024-05-26T13:16:58.074" v="11865" actId="6549"/>
          <ac:spMkLst>
            <pc:docMk/>
            <pc:sldMk cId="3599075284" sldId="388"/>
            <ac:spMk id="3" creationId="{D6F9F005-21C5-0F4F-B2D5-0D255BDEBA3B}"/>
          </ac:spMkLst>
        </pc:spChg>
        <pc:spChg chg="del">
          <ac:chgData name="Justine Buss" userId="8d5b0085cc57ea0f" providerId="LiveId" clId="{42977CFE-BE18-4BDB-B730-A216D80DCD42}" dt="2024-05-25T13:17:14.110" v="9873" actId="478"/>
          <ac:spMkLst>
            <pc:docMk/>
            <pc:sldMk cId="3599075284" sldId="388"/>
            <ac:spMk id="4" creationId="{2C62004F-BB7C-0742-0644-AA292CDB4B9B}"/>
          </ac:spMkLst>
        </pc:spChg>
        <pc:spChg chg="mod">
          <ac:chgData name="Justine Buss" userId="8d5b0085cc57ea0f" providerId="LiveId" clId="{42977CFE-BE18-4BDB-B730-A216D80DCD42}" dt="2024-05-25T13:43:39.011" v="10045" actId="1076"/>
          <ac:spMkLst>
            <pc:docMk/>
            <pc:sldMk cId="3599075284" sldId="388"/>
            <ac:spMk id="6" creationId="{251E7A03-821B-5B84-958A-F29BEEB798AB}"/>
          </ac:spMkLst>
        </pc:spChg>
        <pc:spChg chg="mod">
          <ac:chgData name="Justine Buss" userId="8d5b0085cc57ea0f" providerId="LiveId" clId="{42977CFE-BE18-4BDB-B730-A216D80DCD42}" dt="2024-05-31T14:49:35.708" v="24646" actId="207"/>
          <ac:spMkLst>
            <pc:docMk/>
            <pc:sldMk cId="3599075284" sldId="388"/>
            <ac:spMk id="8" creationId="{379E01FF-7FD4-6F81-C953-4F08FEBEF922}"/>
          </ac:spMkLst>
        </pc:spChg>
        <pc:spChg chg="mod">
          <ac:chgData name="Justine Buss" userId="8d5b0085cc57ea0f" providerId="LiveId" clId="{42977CFE-BE18-4BDB-B730-A216D80DCD42}" dt="2024-05-31T14:53:57.094" v="24691" actId="207"/>
          <ac:spMkLst>
            <pc:docMk/>
            <pc:sldMk cId="3599075284" sldId="388"/>
            <ac:spMk id="9" creationId="{D33930C6-93F6-0234-0569-70301AD51547}"/>
          </ac:spMkLst>
        </pc:spChg>
        <pc:spChg chg="mod">
          <ac:chgData name="Justine Buss" userId="8d5b0085cc57ea0f" providerId="LiveId" clId="{42977CFE-BE18-4BDB-B730-A216D80DCD42}" dt="2024-05-31T14:53:57.094" v="24691" actId="207"/>
          <ac:spMkLst>
            <pc:docMk/>
            <pc:sldMk cId="3599075284" sldId="388"/>
            <ac:spMk id="11" creationId="{B7257882-CC04-2C9C-2C17-2EF9F55685CE}"/>
          </ac:spMkLst>
        </pc:spChg>
        <pc:spChg chg="mod">
          <ac:chgData name="Justine Buss" userId="8d5b0085cc57ea0f" providerId="LiveId" clId="{42977CFE-BE18-4BDB-B730-A216D80DCD42}" dt="2024-05-25T13:38:21.468" v="10008" actId="1076"/>
          <ac:spMkLst>
            <pc:docMk/>
            <pc:sldMk cId="3599075284" sldId="388"/>
            <ac:spMk id="14" creationId="{49CBBA88-AF20-4346-A725-95BFF227DACC}"/>
          </ac:spMkLst>
        </pc:spChg>
        <pc:spChg chg="del">
          <ac:chgData name="Justine Buss" userId="8d5b0085cc57ea0f" providerId="LiveId" clId="{42977CFE-BE18-4BDB-B730-A216D80DCD42}" dt="2024-05-25T13:17:15.526" v="9874" actId="478"/>
          <ac:spMkLst>
            <pc:docMk/>
            <pc:sldMk cId="3599075284" sldId="388"/>
            <ac:spMk id="16" creationId="{FDAE5232-E3FF-81E5-ECC7-9B8F58B85B16}"/>
          </ac:spMkLst>
        </pc:spChg>
        <pc:spChg chg="del">
          <ac:chgData name="Justine Buss" userId="8d5b0085cc57ea0f" providerId="LiveId" clId="{42977CFE-BE18-4BDB-B730-A216D80DCD42}" dt="2024-05-25T13:17:16.713" v="9875" actId="478"/>
          <ac:spMkLst>
            <pc:docMk/>
            <pc:sldMk cId="3599075284" sldId="388"/>
            <ac:spMk id="19" creationId="{581069E8-18DF-DDB9-B8F6-DFC4CEA94EE6}"/>
          </ac:spMkLst>
        </pc:spChg>
        <pc:spChg chg="add mod">
          <ac:chgData name="Justine Buss" userId="8d5b0085cc57ea0f" providerId="LiveId" clId="{42977CFE-BE18-4BDB-B730-A216D80DCD42}" dt="2024-05-25T13:41:53.354" v="10034" actId="1076"/>
          <ac:spMkLst>
            <pc:docMk/>
            <pc:sldMk cId="3599075284" sldId="388"/>
            <ac:spMk id="23" creationId="{4CCF50F2-833D-B6D9-E63E-F8239DDE297C}"/>
          </ac:spMkLst>
        </pc:spChg>
        <pc:spChg chg="mod">
          <ac:chgData name="Justine Buss" userId="8d5b0085cc57ea0f" providerId="LiveId" clId="{42977CFE-BE18-4BDB-B730-A216D80DCD42}" dt="2024-05-31T14:51:04.675" v="24658" actId="207"/>
          <ac:spMkLst>
            <pc:docMk/>
            <pc:sldMk cId="3599075284" sldId="388"/>
            <ac:spMk id="52" creationId="{B8318139-5F58-59AD-B87C-8FE6E7E977F1}"/>
          </ac:spMkLst>
        </pc:spChg>
        <pc:spChg chg="del">
          <ac:chgData name="Justine Buss" userId="8d5b0085cc57ea0f" providerId="LiveId" clId="{42977CFE-BE18-4BDB-B730-A216D80DCD42}" dt="2024-05-25T13:41:55.246" v="10035" actId="478"/>
          <ac:spMkLst>
            <pc:docMk/>
            <pc:sldMk cId="3599075284" sldId="388"/>
            <ac:spMk id="53" creationId="{A4E97D73-3829-C338-72D2-BC6B95F56CF4}"/>
          </ac:spMkLst>
        </pc:spChg>
        <pc:picChg chg="add mod">
          <ac:chgData name="Justine Buss" userId="8d5b0085cc57ea0f" providerId="LiveId" clId="{42977CFE-BE18-4BDB-B730-A216D80DCD42}" dt="2024-05-25T13:34:45.299" v="10002" actId="207"/>
          <ac:picMkLst>
            <pc:docMk/>
            <pc:sldMk cId="3599075284" sldId="388"/>
            <ac:picMk id="10" creationId="{F120CAFB-3D4B-C814-5B35-94F0E86A422A}"/>
          </ac:picMkLst>
        </pc:picChg>
        <pc:picChg chg="add mod">
          <ac:chgData name="Justine Buss" userId="8d5b0085cc57ea0f" providerId="LiveId" clId="{42977CFE-BE18-4BDB-B730-A216D80DCD42}" dt="2024-05-25T13:43:35.873" v="10043" actId="1076"/>
          <ac:picMkLst>
            <pc:docMk/>
            <pc:sldMk cId="3599075284" sldId="388"/>
            <ac:picMk id="15" creationId="{9ACAE271-3535-30FA-5D59-7564F0EEB08C}"/>
          </ac:picMkLst>
        </pc:picChg>
        <pc:picChg chg="add del mod">
          <ac:chgData name="Justine Buss" userId="8d5b0085cc57ea0f" providerId="LiveId" clId="{42977CFE-BE18-4BDB-B730-A216D80DCD42}" dt="2024-05-25T13:31:39.132" v="9982" actId="478"/>
          <ac:picMkLst>
            <pc:docMk/>
            <pc:sldMk cId="3599075284" sldId="388"/>
            <ac:picMk id="17" creationId="{15699BAE-2F61-B266-328D-7CD918A60088}"/>
          </ac:picMkLst>
        </pc:picChg>
        <pc:picChg chg="add mod ord">
          <ac:chgData name="Justine Buss" userId="8d5b0085cc57ea0f" providerId="LiveId" clId="{42977CFE-BE18-4BDB-B730-A216D80DCD42}" dt="2024-05-25T13:55:39.823" v="10107" actId="166"/>
          <ac:picMkLst>
            <pc:docMk/>
            <pc:sldMk cId="3599075284" sldId="388"/>
            <ac:picMk id="18" creationId="{42912708-EA18-EA8C-1AF5-54DCFCF3EB18}"/>
          </ac:picMkLst>
        </pc:picChg>
        <pc:picChg chg="add mod">
          <ac:chgData name="Justine Buss" userId="8d5b0085cc57ea0f" providerId="LiveId" clId="{42977CFE-BE18-4BDB-B730-A216D80DCD42}" dt="2024-05-25T13:43:42.986" v="10046" actId="1076"/>
          <ac:picMkLst>
            <pc:docMk/>
            <pc:sldMk cId="3599075284" sldId="388"/>
            <ac:picMk id="22" creationId="{5A51CBB1-B062-AF73-88E5-86372DCE70E6}"/>
          </ac:picMkLst>
        </pc:picChg>
        <pc:picChg chg="add mod">
          <ac:chgData name="Justine Buss" userId="8d5b0085cc57ea0f" providerId="LiveId" clId="{42977CFE-BE18-4BDB-B730-A216D80DCD42}" dt="2024-05-25T13:52:47.366" v="10089" actId="1076"/>
          <ac:picMkLst>
            <pc:docMk/>
            <pc:sldMk cId="3599075284" sldId="388"/>
            <ac:picMk id="24" creationId="{EC0AB19C-FF97-C643-C97C-356449AD85F6}"/>
          </ac:picMkLst>
        </pc:picChg>
        <pc:picChg chg="add mod ord">
          <ac:chgData name="Justine Buss" userId="8d5b0085cc57ea0f" providerId="LiveId" clId="{42977CFE-BE18-4BDB-B730-A216D80DCD42}" dt="2024-05-25T13:55:56.431" v="10108" actId="166"/>
          <ac:picMkLst>
            <pc:docMk/>
            <pc:sldMk cId="3599075284" sldId="388"/>
            <ac:picMk id="25" creationId="{BC3E2C4D-F506-B7DE-ACC8-D9A0ED86ACB7}"/>
          </ac:picMkLst>
        </pc:picChg>
        <pc:picChg chg="add mod">
          <ac:chgData name="Justine Buss" userId="8d5b0085cc57ea0f" providerId="LiveId" clId="{42977CFE-BE18-4BDB-B730-A216D80DCD42}" dt="2024-05-25T14:22:05.307" v="10231"/>
          <ac:picMkLst>
            <pc:docMk/>
            <pc:sldMk cId="3599075284" sldId="388"/>
            <ac:picMk id="26" creationId="{42EDB166-61BF-0BEC-EA3C-1074660BB319}"/>
          </ac:picMkLst>
        </pc:picChg>
        <pc:picChg chg="add mod">
          <ac:chgData name="Justine Buss" userId="8d5b0085cc57ea0f" providerId="LiveId" clId="{42977CFE-BE18-4BDB-B730-A216D80DCD42}" dt="2024-05-25T14:22:05.307" v="10231"/>
          <ac:picMkLst>
            <pc:docMk/>
            <pc:sldMk cId="3599075284" sldId="388"/>
            <ac:picMk id="27" creationId="{435206D0-E5B9-4082-91F0-B654FA6EA076}"/>
          </ac:picMkLst>
        </pc:picChg>
        <pc:picChg chg="del">
          <ac:chgData name="Justine Buss" userId="8d5b0085cc57ea0f" providerId="LiveId" clId="{42977CFE-BE18-4BDB-B730-A216D80DCD42}" dt="2024-05-25T14:22:05.036" v="10230" actId="478"/>
          <ac:picMkLst>
            <pc:docMk/>
            <pc:sldMk cId="3599075284" sldId="388"/>
            <ac:picMk id="35" creationId="{646B1E56-B1AB-E105-6EC9-9E6E51864BD2}"/>
          </ac:picMkLst>
        </pc:picChg>
      </pc:sldChg>
      <pc:sldChg chg="addSp delSp modSp add mod ord modTransition modAnim modShow">
        <pc:chgData name="Justine Buss" userId="8d5b0085cc57ea0f" providerId="LiveId" clId="{42977CFE-BE18-4BDB-B730-A216D80DCD42}" dt="2024-06-02T09:53:56.866" v="24998" actId="729"/>
        <pc:sldMkLst>
          <pc:docMk/>
          <pc:sldMk cId="1991949525" sldId="389"/>
        </pc:sldMkLst>
        <pc:spChg chg="mod">
          <ac:chgData name="Justine Buss" userId="8d5b0085cc57ea0f" providerId="LiveId" clId="{42977CFE-BE18-4BDB-B730-A216D80DCD42}" dt="2024-05-30T19:47:12.514" v="22506" actId="20577"/>
          <ac:spMkLst>
            <pc:docMk/>
            <pc:sldMk cId="1991949525" sldId="389"/>
            <ac:spMk id="3" creationId="{D6F9F005-21C5-0F4F-B2D5-0D255BDEBA3B}"/>
          </ac:spMkLst>
        </pc:spChg>
        <pc:spChg chg="add mod">
          <ac:chgData name="Justine Buss" userId="8d5b0085cc57ea0f" providerId="LiveId" clId="{42977CFE-BE18-4BDB-B730-A216D80DCD42}" dt="2024-05-26T22:12:48.410" v="14462"/>
          <ac:spMkLst>
            <pc:docMk/>
            <pc:sldMk cId="1991949525" sldId="389"/>
            <ac:spMk id="4" creationId="{8D6120E5-C160-7FC9-3467-E84B6296BBA6}"/>
          </ac:spMkLst>
        </pc:spChg>
        <pc:spChg chg="del">
          <ac:chgData name="Justine Buss" userId="8d5b0085cc57ea0f" providerId="LiveId" clId="{42977CFE-BE18-4BDB-B730-A216D80DCD42}" dt="2024-05-25T15:08:43.673" v="10237" actId="478"/>
          <ac:spMkLst>
            <pc:docMk/>
            <pc:sldMk cId="1991949525" sldId="389"/>
            <ac:spMk id="6" creationId="{E8B02B57-3A88-8D46-036E-7DBC2482570B}"/>
          </ac:spMkLst>
        </pc:spChg>
        <pc:spChg chg="del mod">
          <ac:chgData name="Justine Buss" userId="8d5b0085cc57ea0f" providerId="LiveId" clId="{42977CFE-BE18-4BDB-B730-A216D80DCD42}" dt="2024-05-25T15:11:50.485" v="10372" actId="478"/>
          <ac:spMkLst>
            <pc:docMk/>
            <pc:sldMk cId="1991949525" sldId="389"/>
            <ac:spMk id="7" creationId="{3F81E124-2E56-6680-60AB-469051249A65}"/>
          </ac:spMkLst>
        </pc:spChg>
        <pc:spChg chg="del mod">
          <ac:chgData name="Justine Buss" userId="8d5b0085cc57ea0f" providerId="LiveId" clId="{42977CFE-BE18-4BDB-B730-A216D80DCD42}" dt="2024-05-25T15:16:33.423" v="10480" actId="478"/>
          <ac:spMkLst>
            <pc:docMk/>
            <pc:sldMk cId="1991949525" sldId="389"/>
            <ac:spMk id="8" creationId="{20362709-5A1D-4FA8-E8D3-14F49F91E67A}"/>
          </ac:spMkLst>
        </pc:spChg>
        <pc:spChg chg="mod">
          <ac:chgData name="Justine Buss" userId="8d5b0085cc57ea0f" providerId="LiveId" clId="{42977CFE-BE18-4BDB-B730-A216D80DCD42}" dt="2024-05-25T15:10:07.023" v="10316" actId="20577"/>
          <ac:spMkLst>
            <pc:docMk/>
            <pc:sldMk cId="1991949525" sldId="389"/>
            <ac:spMk id="10" creationId="{53DB6B43-94DE-1091-8C1B-50CBFD4D0913}"/>
          </ac:spMkLst>
        </pc:spChg>
        <pc:spChg chg="del">
          <ac:chgData name="Justine Buss" userId="8d5b0085cc57ea0f" providerId="LiveId" clId="{42977CFE-BE18-4BDB-B730-A216D80DCD42}" dt="2024-05-25T15:09:30.923" v="10297" actId="478"/>
          <ac:spMkLst>
            <pc:docMk/>
            <pc:sldMk cId="1991949525" sldId="389"/>
            <ac:spMk id="11" creationId="{2757DC66-6517-9D47-0BA6-A26F69947AF9}"/>
          </ac:spMkLst>
        </pc:spChg>
        <pc:spChg chg="mod">
          <ac:chgData name="Justine Buss" userId="8d5b0085cc57ea0f" providerId="LiveId" clId="{42977CFE-BE18-4BDB-B730-A216D80DCD42}" dt="2024-05-31T14:54:53.930" v="24703" actId="207"/>
          <ac:spMkLst>
            <pc:docMk/>
            <pc:sldMk cId="1991949525" sldId="389"/>
            <ac:spMk id="12" creationId="{3617F3DC-10E8-E92E-2900-2D382AF9CDA0}"/>
          </ac:spMkLst>
        </pc:spChg>
        <pc:spChg chg="del">
          <ac:chgData name="Justine Buss" userId="8d5b0085cc57ea0f" providerId="LiveId" clId="{42977CFE-BE18-4BDB-B730-A216D80DCD42}" dt="2024-05-26T22:12:48.202" v="14461" actId="478"/>
          <ac:spMkLst>
            <pc:docMk/>
            <pc:sldMk cId="1991949525" sldId="389"/>
            <ac:spMk id="13" creationId="{ED5846C5-80F8-1801-0C49-201132B6FDF0}"/>
          </ac:spMkLst>
        </pc:spChg>
        <pc:spChg chg="mod">
          <ac:chgData name="Justine Buss" userId="8d5b0085cc57ea0f" providerId="LiveId" clId="{42977CFE-BE18-4BDB-B730-A216D80DCD42}" dt="2024-05-25T15:40:54.917" v="11570" actId="14826"/>
          <ac:spMkLst>
            <pc:docMk/>
            <pc:sldMk cId="1991949525" sldId="389"/>
            <ac:spMk id="16" creationId="{1493BF0E-44F6-BC86-78BB-4C90B5499745}"/>
          </ac:spMkLst>
        </pc:spChg>
        <pc:spChg chg="mod">
          <ac:chgData name="Justine Buss" userId="8d5b0085cc57ea0f" providerId="LiveId" clId="{42977CFE-BE18-4BDB-B730-A216D80DCD42}" dt="2024-05-31T14:54:51.575" v="24702" actId="207"/>
          <ac:spMkLst>
            <pc:docMk/>
            <pc:sldMk cId="1991949525" sldId="389"/>
            <ac:spMk id="17" creationId="{404B1EF7-FAEB-8058-537F-4A69D8B58C6A}"/>
          </ac:spMkLst>
        </pc:spChg>
        <pc:spChg chg="add del mod">
          <ac:chgData name="Justine Buss" userId="8d5b0085cc57ea0f" providerId="LiveId" clId="{42977CFE-BE18-4BDB-B730-A216D80DCD42}" dt="2024-05-25T15:09:34.140" v="10298" actId="478"/>
          <ac:spMkLst>
            <pc:docMk/>
            <pc:sldMk cId="1991949525" sldId="389"/>
            <ac:spMk id="19" creationId="{170D37D2-913B-12A9-7D31-E81A5560C3E0}"/>
          </ac:spMkLst>
        </pc:spChg>
        <pc:spChg chg="mod">
          <ac:chgData name="Justine Buss" userId="8d5b0085cc57ea0f" providerId="LiveId" clId="{42977CFE-BE18-4BDB-B730-A216D80DCD42}" dt="2024-05-25T15:41:16.879" v="11571" actId="14826"/>
          <ac:spMkLst>
            <pc:docMk/>
            <pc:sldMk cId="1991949525" sldId="389"/>
            <ac:spMk id="21" creationId="{DE12AD6F-7F90-F926-BB95-28F734A31F12}"/>
          </ac:spMkLst>
        </pc:spChg>
        <pc:spChg chg="mod">
          <ac:chgData name="Justine Buss" userId="8d5b0085cc57ea0f" providerId="LiveId" clId="{42977CFE-BE18-4BDB-B730-A216D80DCD42}" dt="2024-05-31T14:54:56.226" v="24704" actId="207"/>
          <ac:spMkLst>
            <pc:docMk/>
            <pc:sldMk cId="1991949525" sldId="389"/>
            <ac:spMk id="22" creationId="{7FDF7015-6302-77A6-403F-96871BC4CAA3}"/>
          </ac:spMkLst>
        </pc:spChg>
        <pc:spChg chg="mod">
          <ac:chgData name="Justine Buss" userId="8d5b0085cc57ea0f" providerId="LiveId" clId="{42977CFE-BE18-4BDB-B730-A216D80DCD42}" dt="2024-05-25T15:10:42.962" v="10347" actId="20577"/>
          <ac:spMkLst>
            <pc:docMk/>
            <pc:sldMk cId="1991949525" sldId="389"/>
            <ac:spMk id="25" creationId="{C4D056E6-79EF-939B-C971-BEBD4B796170}"/>
          </ac:spMkLst>
        </pc:spChg>
        <pc:spChg chg="mod">
          <ac:chgData name="Justine Buss" userId="8d5b0085cc57ea0f" providerId="LiveId" clId="{42977CFE-BE18-4BDB-B730-A216D80DCD42}" dt="2024-05-25T15:10:29.735" v="10325"/>
          <ac:spMkLst>
            <pc:docMk/>
            <pc:sldMk cId="1991949525" sldId="389"/>
            <ac:spMk id="26" creationId="{6E8A69CD-2EC4-6EC1-2387-54CA4185D121}"/>
          </ac:spMkLst>
        </pc:spChg>
        <pc:spChg chg="add mod">
          <ac:chgData name="Justine Buss" userId="8d5b0085cc57ea0f" providerId="LiveId" clId="{42977CFE-BE18-4BDB-B730-A216D80DCD42}" dt="2024-05-26T22:24:43.243" v="14600" actId="14100"/>
          <ac:spMkLst>
            <pc:docMk/>
            <pc:sldMk cId="1991949525" sldId="389"/>
            <ac:spMk id="28" creationId="{2120A0B4-7912-CE3F-7E05-D642DC91960D}"/>
          </ac:spMkLst>
        </pc:spChg>
        <pc:spChg chg="add mod">
          <ac:chgData name="Justine Buss" userId="8d5b0085cc57ea0f" providerId="LiveId" clId="{42977CFE-BE18-4BDB-B730-A216D80DCD42}" dt="2024-05-25T15:37:47.336" v="11499" actId="207"/>
          <ac:spMkLst>
            <pc:docMk/>
            <pc:sldMk cId="1991949525" sldId="389"/>
            <ac:spMk id="29" creationId="{A8576320-0355-B406-82E7-C273CE2B008F}"/>
          </ac:spMkLst>
        </pc:spChg>
        <pc:spChg chg="add mod">
          <ac:chgData name="Justine Buss" userId="8d5b0085cc57ea0f" providerId="LiveId" clId="{42977CFE-BE18-4BDB-B730-A216D80DCD42}" dt="2024-05-25T15:38:01.398" v="11507" actId="20577"/>
          <ac:spMkLst>
            <pc:docMk/>
            <pc:sldMk cId="1991949525" sldId="389"/>
            <ac:spMk id="30" creationId="{F9CC5EA6-9662-B71A-CCC2-B3526FE5CBD8}"/>
          </ac:spMkLst>
        </pc:spChg>
        <pc:spChg chg="add mod">
          <ac:chgData name="Justine Buss" userId="8d5b0085cc57ea0f" providerId="LiveId" clId="{42977CFE-BE18-4BDB-B730-A216D80DCD42}" dt="2024-05-25T15:39:13.805" v="11565" actId="20577"/>
          <ac:spMkLst>
            <pc:docMk/>
            <pc:sldMk cId="1991949525" sldId="389"/>
            <ac:spMk id="32" creationId="{10BDF02A-8DC9-6773-B557-300CE0C3ED46}"/>
          </ac:spMkLst>
        </pc:spChg>
        <pc:grpChg chg="mod">
          <ac:chgData name="Justine Buss" userId="8d5b0085cc57ea0f" providerId="LiveId" clId="{42977CFE-BE18-4BDB-B730-A216D80DCD42}" dt="2024-05-25T15:09:50.818" v="10313" actId="1076"/>
          <ac:grpSpMkLst>
            <pc:docMk/>
            <pc:sldMk cId="1991949525" sldId="389"/>
            <ac:grpSpMk id="9" creationId="{644570C5-8D3E-E8C9-BB36-DEDD7AF2BE64}"/>
          </ac:grpSpMkLst>
        </pc:grpChg>
        <pc:grpChg chg="add mod">
          <ac:chgData name="Justine Buss" userId="8d5b0085cc57ea0f" providerId="LiveId" clId="{42977CFE-BE18-4BDB-B730-A216D80DCD42}" dt="2024-05-25T15:40:54.917" v="11570" actId="14826"/>
          <ac:grpSpMkLst>
            <pc:docMk/>
            <pc:sldMk cId="1991949525" sldId="389"/>
            <ac:grpSpMk id="15" creationId="{3808BAF8-689F-C5B9-7C85-B1E47D5AFC6F}"/>
          </ac:grpSpMkLst>
        </pc:grpChg>
        <pc:grpChg chg="add mod">
          <ac:chgData name="Justine Buss" userId="8d5b0085cc57ea0f" providerId="LiveId" clId="{42977CFE-BE18-4BDB-B730-A216D80DCD42}" dt="2024-05-25T15:41:16.879" v="11571" actId="14826"/>
          <ac:grpSpMkLst>
            <pc:docMk/>
            <pc:sldMk cId="1991949525" sldId="389"/>
            <ac:grpSpMk id="20" creationId="{66132985-BE25-EADE-1E63-EB183E502210}"/>
          </ac:grpSpMkLst>
        </pc:grpChg>
        <pc:grpChg chg="add del mod">
          <ac:chgData name="Justine Buss" userId="8d5b0085cc57ea0f" providerId="LiveId" clId="{42977CFE-BE18-4BDB-B730-A216D80DCD42}" dt="2024-05-25T15:20:36.159" v="10621" actId="478"/>
          <ac:grpSpMkLst>
            <pc:docMk/>
            <pc:sldMk cId="1991949525" sldId="389"/>
            <ac:grpSpMk id="24" creationId="{8147EB3C-0B00-080E-B408-E0BAF1A37813}"/>
          </ac:grpSpMkLst>
        </pc:grpChg>
        <pc:picChg chg="del">
          <ac:chgData name="Justine Buss" userId="8d5b0085cc57ea0f" providerId="LiveId" clId="{42977CFE-BE18-4BDB-B730-A216D80DCD42}" dt="2024-05-25T15:22:30.483" v="10630" actId="478"/>
          <ac:picMkLst>
            <pc:docMk/>
            <pc:sldMk cId="1991949525" sldId="389"/>
            <ac:picMk id="4" creationId="{376BAECE-081E-65E1-2183-5483C8437270}"/>
          </ac:picMkLst>
        </pc:picChg>
        <pc:picChg chg="del">
          <ac:chgData name="Justine Buss" userId="8d5b0085cc57ea0f" providerId="LiveId" clId="{42977CFE-BE18-4BDB-B730-A216D80DCD42}" dt="2024-05-25T15:22:30.958" v="10631" actId="478"/>
          <ac:picMkLst>
            <pc:docMk/>
            <pc:sldMk cId="1991949525" sldId="389"/>
            <ac:picMk id="5" creationId="{8ED82E1A-70B7-599B-3E88-944180F8626A}"/>
          </ac:picMkLst>
        </pc:picChg>
        <pc:picChg chg="mod">
          <ac:chgData name="Justine Buss" userId="8d5b0085cc57ea0f" providerId="LiveId" clId="{42977CFE-BE18-4BDB-B730-A216D80DCD42}" dt="2024-05-25T15:40:54.917" v="11570" actId="14826"/>
          <ac:picMkLst>
            <pc:docMk/>
            <pc:sldMk cId="1991949525" sldId="389"/>
            <ac:picMk id="18" creationId="{84B7BDE0-FFD2-74AE-4389-5A2BF8E49361}"/>
          </ac:picMkLst>
        </pc:picChg>
        <pc:picChg chg="mod">
          <ac:chgData name="Justine Buss" userId="8d5b0085cc57ea0f" providerId="LiveId" clId="{42977CFE-BE18-4BDB-B730-A216D80DCD42}" dt="2024-05-25T15:41:16.879" v="11571" actId="14826"/>
          <ac:picMkLst>
            <pc:docMk/>
            <pc:sldMk cId="1991949525" sldId="389"/>
            <ac:picMk id="23" creationId="{7ABAD209-87E0-6283-DFA9-6179EC6102CE}"/>
          </ac:picMkLst>
        </pc:picChg>
        <pc:picChg chg="mod">
          <ac:chgData name="Justine Buss" userId="8d5b0085cc57ea0f" providerId="LiveId" clId="{42977CFE-BE18-4BDB-B730-A216D80DCD42}" dt="2024-05-25T15:10:29.735" v="10325"/>
          <ac:picMkLst>
            <pc:docMk/>
            <pc:sldMk cId="1991949525" sldId="389"/>
            <ac:picMk id="27" creationId="{2EE3F6A8-F7E3-68D2-8EE4-1D565EE5BB53}"/>
          </ac:picMkLst>
        </pc:picChg>
        <pc:picChg chg="add mod">
          <ac:chgData name="Justine Buss" userId="8d5b0085cc57ea0f" providerId="LiveId" clId="{42977CFE-BE18-4BDB-B730-A216D80DCD42}" dt="2024-05-25T15:22:31.775" v="10632"/>
          <ac:picMkLst>
            <pc:docMk/>
            <pc:sldMk cId="1991949525" sldId="389"/>
            <ac:picMk id="31" creationId="{634ACB76-E7FC-6D6C-6668-AF267C272A3C}"/>
          </ac:picMkLst>
        </pc:picChg>
      </pc:sldChg>
      <pc:sldChg chg="addSp delSp modSp add mod ord modTransition modAnim">
        <pc:chgData name="Justine Buss" userId="8d5b0085cc57ea0f" providerId="LiveId" clId="{42977CFE-BE18-4BDB-B730-A216D80DCD42}" dt="2024-05-31T14:55:10.312" v="24707" actId="207"/>
        <pc:sldMkLst>
          <pc:docMk/>
          <pc:sldMk cId="3496969542" sldId="390"/>
        </pc:sldMkLst>
        <pc:spChg chg="mod">
          <ac:chgData name="Justine Buss" userId="8d5b0085cc57ea0f" providerId="LiveId" clId="{42977CFE-BE18-4BDB-B730-A216D80DCD42}" dt="2024-05-30T19:47:16.408" v="22514" actId="20577"/>
          <ac:spMkLst>
            <pc:docMk/>
            <pc:sldMk cId="3496969542" sldId="390"/>
            <ac:spMk id="3" creationId="{D6F9F005-21C5-0F4F-B2D5-0D255BDEBA3B}"/>
          </ac:spMkLst>
        </pc:spChg>
        <pc:spChg chg="add mod">
          <ac:chgData name="Justine Buss" userId="8d5b0085cc57ea0f" providerId="LiveId" clId="{42977CFE-BE18-4BDB-B730-A216D80DCD42}" dt="2024-05-26T22:12:54.394" v="14465"/>
          <ac:spMkLst>
            <pc:docMk/>
            <pc:sldMk cId="3496969542" sldId="390"/>
            <ac:spMk id="4" creationId="{DA9D7D17-628B-6601-789F-D45EFAEDC4E9}"/>
          </ac:spMkLst>
        </pc:spChg>
        <pc:spChg chg="add mod">
          <ac:chgData name="Justine Buss" userId="8d5b0085cc57ea0f" providerId="LiveId" clId="{42977CFE-BE18-4BDB-B730-A216D80DCD42}" dt="2024-05-25T15:39:05.520" v="11563" actId="20577"/>
          <ac:spMkLst>
            <pc:docMk/>
            <pc:sldMk cId="3496969542" sldId="390"/>
            <ac:spMk id="7" creationId="{21661B81-38F9-299B-578A-0BD17312E61C}"/>
          </ac:spMkLst>
        </pc:spChg>
        <pc:spChg chg="mod">
          <ac:chgData name="Justine Buss" userId="8d5b0085cc57ea0f" providerId="LiveId" clId="{42977CFE-BE18-4BDB-B730-A216D80DCD42}" dt="2024-05-25T15:41:52.756" v="11573" actId="14826"/>
          <ac:spMkLst>
            <pc:docMk/>
            <pc:sldMk cId="3496969542" sldId="390"/>
            <ac:spMk id="10" creationId="{53DB6B43-94DE-1091-8C1B-50CBFD4D0913}"/>
          </ac:spMkLst>
        </pc:spChg>
        <pc:spChg chg="mod">
          <ac:chgData name="Justine Buss" userId="8d5b0085cc57ea0f" providerId="LiveId" clId="{42977CFE-BE18-4BDB-B730-A216D80DCD42}" dt="2024-05-31T14:55:07.980" v="24706" actId="207"/>
          <ac:spMkLst>
            <pc:docMk/>
            <pc:sldMk cId="3496969542" sldId="390"/>
            <ac:spMk id="12" creationId="{3617F3DC-10E8-E92E-2900-2D382AF9CDA0}"/>
          </ac:spMkLst>
        </pc:spChg>
        <pc:spChg chg="del">
          <ac:chgData name="Justine Buss" userId="8d5b0085cc57ea0f" providerId="LiveId" clId="{42977CFE-BE18-4BDB-B730-A216D80DCD42}" dt="2024-05-26T22:12:54.188" v="14464" actId="478"/>
          <ac:spMkLst>
            <pc:docMk/>
            <pc:sldMk cId="3496969542" sldId="390"/>
            <ac:spMk id="13" creationId="{ED5846C5-80F8-1801-0C49-201132B6FDF0}"/>
          </ac:spMkLst>
        </pc:spChg>
        <pc:spChg chg="mod">
          <ac:chgData name="Justine Buss" userId="8d5b0085cc57ea0f" providerId="LiveId" clId="{42977CFE-BE18-4BDB-B730-A216D80DCD42}" dt="2024-05-25T15:41:29.601" v="11572" actId="14826"/>
          <ac:spMkLst>
            <pc:docMk/>
            <pc:sldMk cId="3496969542" sldId="390"/>
            <ac:spMk id="16" creationId="{1493BF0E-44F6-BC86-78BB-4C90B5499745}"/>
          </ac:spMkLst>
        </pc:spChg>
        <pc:spChg chg="mod">
          <ac:chgData name="Justine Buss" userId="8d5b0085cc57ea0f" providerId="LiveId" clId="{42977CFE-BE18-4BDB-B730-A216D80DCD42}" dt="2024-05-31T14:55:05.696" v="24705" actId="207"/>
          <ac:spMkLst>
            <pc:docMk/>
            <pc:sldMk cId="3496969542" sldId="390"/>
            <ac:spMk id="17" creationId="{404B1EF7-FAEB-8058-537F-4A69D8B58C6A}"/>
          </ac:spMkLst>
        </pc:spChg>
        <pc:spChg chg="mod">
          <ac:chgData name="Justine Buss" userId="8d5b0085cc57ea0f" providerId="LiveId" clId="{42977CFE-BE18-4BDB-B730-A216D80DCD42}" dt="2024-05-25T15:25:08.978" v="10762" actId="20577"/>
          <ac:spMkLst>
            <pc:docMk/>
            <pc:sldMk cId="3496969542" sldId="390"/>
            <ac:spMk id="21" creationId="{DE12AD6F-7F90-F926-BB95-28F734A31F12}"/>
          </ac:spMkLst>
        </pc:spChg>
        <pc:spChg chg="mod">
          <ac:chgData name="Justine Buss" userId="8d5b0085cc57ea0f" providerId="LiveId" clId="{42977CFE-BE18-4BDB-B730-A216D80DCD42}" dt="2024-05-31T14:55:10.312" v="24707" actId="207"/>
          <ac:spMkLst>
            <pc:docMk/>
            <pc:sldMk cId="3496969542" sldId="390"/>
            <ac:spMk id="22" creationId="{7FDF7015-6302-77A6-403F-96871BC4CAA3}"/>
          </ac:spMkLst>
        </pc:spChg>
        <pc:spChg chg="mod">
          <ac:chgData name="Justine Buss" userId="8d5b0085cc57ea0f" providerId="LiveId" clId="{42977CFE-BE18-4BDB-B730-A216D80DCD42}" dt="2024-05-25T15:38:19.510" v="11524" actId="20577"/>
          <ac:spMkLst>
            <pc:docMk/>
            <pc:sldMk cId="3496969542" sldId="390"/>
            <ac:spMk id="28" creationId="{2120A0B4-7912-CE3F-7E05-D642DC91960D}"/>
          </ac:spMkLst>
        </pc:spChg>
        <pc:spChg chg="mod">
          <ac:chgData name="Justine Buss" userId="8d5b0085cc57ea0f" providerId="LiveId" clId="{42977CFE-BE18-4BDB-B730-A216D80DCD42}" dt="2024-05-25T15:38:15.459" v="11520" actId="20577"/>
          <ac:spMkLst>
            <pc:docMk/>
            <pc:sldMk cId="3496969542" sldId="390"/>
            <ac:spMk id="29" creationId="{A8576320-0355-B406-82E7-C273CE2B008F}"/>
          </ac:spMkLst>
        </pc:spChg>
        <pc:spChg chg="mod">
          <ac:chgData name="Justine Buss" userId="8d5b0085cc57ea0f" providerId="LiveId" clId="{42977CFE-BE18-4BDB-B730-A216D80DCD42}" dt="2024-05-25T15:38:24.932" v="11528" actId="20577"/>
          <ac:spMkLst>
            <pc:docMk/>
            <pc:sldMk cId="3496969542" sldId="390"/>
            <ac:spMk id="30" creationId="{F9CC5EA6-9662-B71A-CCC2-B3526FE5CBD8}"/>
          </ac:spMkLst>
        </pc:spChg>
        <pc:grpChg chg="mod">
          <ac:chgData name="Justine Buss" userId="8d5b0085cc57ea0f" providerId="LiveId" clId="{42977CFE-BE18-4BDB-B730-A216D80DCD42}" dt="2024-05-25T15:41:52.756" v="11573" actId="14826"/>
          <ac:grpSpMkLst>
            <pc:docMk/>
            <pc:sldMk cId="3496969542" sldId="390"/>
            <ac:grpSpMk id="9" creationId="{644570C5-8D3E-E8C9-BB36-DEDD7AF2BE64}"/>
          </ac:grpSpMkLst>
        </pc:grpChg>
        <pc:grpChg chg="mod">
          <ac:chgData name="Justine Buss" userId="8d5b0085cc57ea0f" providerId="LiveId" clId="{42977CFE-BE18-4BDB-B730-A216D80DCD42}" dt="2024-05-25T15:41:29.601" v="11572" actId="14826"/>
          <ac:grpSpMkLst>
            <pc:docMk/>
            <pc:sldMk cId="3496969542" sldId="390"/>
            <ac:grpSpMk id="15" creationId="{3808BAF8-689F-C5B9-7C85-B1E47D5AFC6F}"/>
          </ac:grpSpMkLst>
        </pc:grpChg>
        <pc:grpChg chg="del">
          <ac:chgData name="Justine Buss" userId="8d5b0085cc57ea0f" providerId="LiveId" clId="{42977CFE-BE18-4BDB-B730-A216D80DCD42}" dt="2024-05-25T15:29:03.992" v="10928" actId="478"/>
          <ac:grpSpMkLst>
            <pc:docMk/>
            <pc:sldMk cId="3496969542" sldId="390"/>
            <ac:grpSpMk id="24" creationId="{8147EB3C-0B00-080E-B408-E0BAF1A37813}"/>
          </ac:grpSpMkLst>
        </pc:grpChg>
        <pc:picChg chg="del">
          <ac:chgData name="Justine Buss" userId="8d5b0085cc57ea0f" providerId="LiveId" clId="{42977CFE-BE18-4BDB-B730-A216D80DCD42}" dt="2024-05-25T15:22:34.310" v="10633" actId="478"/>
          <ac:picMkLst>
            <pc:docMk/>
            <pc:sldMk cId="3496969542" sldId="390"/>
            <ac:picMk id="4" creationId="{376BAECE-081E-65E1-2183-5483C8437270}"/>
          </ac:picMkLst>
        </pc:picChg>
        <pc:picChg chg="del">
          <ac:chgData name="Justine Buss" userId="8d5b0085cc57ea0f" providerId="LiveId" clId="{42977CFE-BE18-4BDB-B730-A216D80DCD42}" dt="2024-05-25T15:22:34.761" v="10634" actId="478"/>
          <ac:picMkLst>
            <pc:docMk/>
            <pc:sldMk cId="3496969542" sldId="390"/>
            <ac:picMk id="5" creationId="{8ED82E1A-70B7-599B-3E88-944180F8626A}"/>
          </ac:picMkLst>
        </pc:picChg>
        <pc:picChg chg="add mod">
          <ac:chgData name="Justine Buss" userId="8d5b0085cc57ea0f" providerId="LiveId" clId="{42977CFE-BE18-4BDB-B730-A216D80DCD42}" dt="2024-05-25T15:22:35.533" v="10635"/>
          <ac:picMkLst>
            <pc:docMk/>
            <pc:sldMk cId="3496969542" sldId="390"/>
            <ac:picMk id="6" creationId="{D7F9BC66-EDED-E5C1-9B65-80DDBF782C27}"/>
          </ac:picMkLst>
        </pc:picChg>
        <pc:picChg chg="mod">
          <ac:chgData name="Justine Buss" userId="8d5b0085cc57ea0f" providerId="LiveId" clId="{42977CFE-BE18-4BDB-B730-A216D80DCD42}" dt="2024-05-25T15:41:52.756" v="11573" actId="14826"/>
          <ac:picMkLst>
            <pc:docMk/>
            <pc:sldMk cId="3496969542" sldId="390"/>
            <ac:picMk id="14" creationId="{F82B3139-85CE-AC75-715A-9DFF6D0B8F61}"/>
          </ac:picMkLst>
        </pc:picChg>
        <pc:picChg chg="mod">
          <ac:chgData name="Justine Buss" userId="8d5b0085cc57ea0f" providerId="LiveId" clId="{42977CFE-BE18-4BDB-B730-A216D80DCD42}" dt="2024-05-25T15:41:29.601" v="11572" actId="14826"/>
          <ac:picMkLst>
            <pc:docMk/>
            <pc:sldMk cId="3496969542" sldId="390"/>
            <ac:picMk id="18" creationId="{84B7BDE0-FFD2-74AE-4389-5A2BF8E49361}"/>
          </ac:picMkLst>
        </pc:picChg>
        <pc:picChg chg="mod">
          <ac:chgData name="Justine Buss" userId="8d5b0085cc57ea0f" providerId="LiveId" clId="{42977CFE-BE18-4BDB-B730-A216D80DCD42}" dt="2024-05-25T15:42:01.655" v="11574" actId="196"/>
          <ac:picMkLst>
            <pc:docMk/>
            <pc:sldMk cId="3496969542" sldId="390"/>
            <ac:picMk id="23" creationId="{7ABAD209-87E0-6283-DFA9-6179EC6102CE}"/>
          </ac:picMkLst>
        </pc:picChg>
      </pc:sldChg>
      <pc:sldChg chg="addSp delSp modSp add mod ord modTransition addAnim delAnim modAnim modShow">
        <pc:chgData name="Justine Buss" userId="8d5b0085cc57ea0f" providerId="LiveId" clId="{42977CFE-BE18-4BDB-B730-A216D80DCD42}" dt="2024-05-31T14:55:21.392" v="24710" actId="729"/>
        <pc:sldMkLst>
          <pc:docMk/>
          <pc:sldMk cId="4158692802" sldId="391"/>
        </pc:sldMkLst>
        <pc:spChg chg="mod">
          <ac:chgData name="Justine Buss" userId="8d5b0085cc57ea0f" providerId="LiveId" clId="{42977CFE-BE18-4BDB-B730-A216D80DCD42}" dt="2024-05-30T19:47:20.188" v="22522" actId="20577"/>
          <ac:spMkLst>
            <pc:docMk/>
            <pc:sldMk cId="4158692802" sldId="391"/>
            <ac:spMk id="3" creationId="{D6F9F005-21C5-0F4F-B2D5-0D255BDEBA3B}"/>
          </ac:spMkLst>
        </pc:spChg>
        <pc:spChg chg="add mod">
          <ac:chgData name="Justine Buss" userId="8d5b0085cc57ea0f" providerId="LiveId" clId="{42977CFE-BE18-4BDB-B730-A216D80DCD42}" dt="2024-05-26T22:12:58.446" v="14467"/>
          <ac:spMkLst>
            <pc:docMk/>
            <pc:sldMk cId="4158692802" sldId="391"/>
            <ac:spMk id="4" creationId="{6315D3A9-1CC6-766F-2BC9-637293541049}"/>
          </ac:spMkLst>
        </pc:spChg>
        <pc:spChg chg="mod">
          <ac:chgData name="Justine Buss" userId="8d5b0085cc57ea0f" providerId="LiveId" clId="{42977CFE-BE18-4BDB-B730-A216D80DCD42}" dt="2024-05-25T15:40:14.586" v="11566"/>
          <ac:spMkLst>
            <pc:docMk/>
            <pc:sldMk cId="4158692802" sldId="391"/>
            <ac:spMk id="5" creationId="{F44869DB-58A1-0BD2-C82A-F75FBB8F9FB4}"/>
          </ac:spMkLst>
        </pc:spChg>
        <pc:spChg chg="del">
          <ac:chgData name="Justine Buss" userId="8d5b0085cc57ea0f" providerId="LiveId" clId="{42977CFE-BE18-4BDB-B730-A216D80DCD42}" dt="2024-05-25T15:33:22.457" v="11206" actId="478"/>
          <ac:spMkLst>
            <pc:docMk/>
            <pc:sldMk cId="4158692802" sldId="391"/>
            <ac:spMk id="7" creationId="{21661B81-38F9-299B-578A-0BD17312E61C}"/>
          </ac:spMkLst>
        </pc:spChg>
        <pc:spChg chg="mod">
          <ac:chgData name="Justine Buss" userId="8d5b0085cc57ea0f" providerId="LiveId" clId="{42977CFE-BE18-4BDB-B730-A216D80DCD42}" dt="2024-05-30T19:45:48.321" v="22415"/>
          <ac:spMkLst>
            <pc:docMk/>
            <pc:sldMk cId="4158692802" sldId="391"/>
            <ac:spMk id="7" creationId="{DDB36417-1745-1CE5-D923-2417236EA59E}"/>
          </ac:spMkLst>
        </pc:spChg>
        <pc:spChg chg="mod">
          <ac:chgData name="Justine Buss" userId="8d5b0085cc57ea0f" providerId="LiveId" clId="{42977CFE-BE18-4BDB-B730-A216D80DCD42}" dt="2024-05-30T19:45:48.321" v="22415"/>
          <ac:spMkLst>
            <pc:docMk/>
            <pc:sldMk cId="4158692802" sldId="391"/>
            <ac:spMk id="8" creationId="{7ED26CC0-7BC8-896F-C711-1CDA6CC82AFB}"/>
          </ac:spMkLst>
        </pc:spChg>
        <pc:spChg chg="mod">
          <ac:chgData name="Justine Buss" userId="8d5b0085cc57ea0f" providerId="LiveId" clId="{42977CFE-BE18-4BDB-B730-A216D80DCD42}" dt="2024-05-25T15:40:14.586" v="11566"/>
          <ac:spMkLst>
            <pc:docMk/>
            <pc:sldMk cId="4158692802" sldId="391"/>
            <ac:spMk id="8" creationId="{8F861213-1BC1-8DE4-1672-B7BD6F1BFB93}"/>
          </ac:spMkLst>
        </pc:spChg>
        <pc:spChg chg="mod">
          <ac:chgData name="Justine Buss" userId="8d5b0085cc57ea0f" providerId="LiveId" clId="{42977CFE-BE18-4BDB-B730-A216D80DCD42}" dt="2024-05-25T15:32:57.259" v="11199" actId="6549"/>
          <ac:spMkLst>
            <pc:docMk/>
            <pc:sldMk cId="4158692802" sldId="391"/>
            <ac:spMk id="10" creationId="{53DB6B43-94DE-1091-8C1B-50CBFD4D0913}"/>
          </ac:spMkLst>
        </pc:spChg>
        <pc:spChg chg="mod">
          <ac:chgData name="Justine Buss" userId="8d5b0085cc57ea0f" providerId="LiveId" clId="{42977CFE-BE18-4BDB-B730-A216D80DCD42}" dt="2024-05-31T14:55:15.808" v="24709" actId="207"/>
          <ac:spMkLst>
            <pc:docMk/>
            <pc:sldMk cId="4158692802" sldId="391"/>
            <ac:spMk id="12" creationId="{3617F3DC-10E8-E92E-2900-2D382AF9CDA0}"/>
          </ac:spMkLst>
        </pc:spChg>
        <pc:spChg chg="del">
          <ac:chgData name="Justine Buss" userId="8d5b0085cc57ea0f" providerId="LiveId" clId="{42977CFE-BE18-4BDB-B730-A216D80DCD42}" dt="2024-05-26T22:12:58.193" v="14466" actId="478"/>
          <ac:spMkLst>
            <pc:docMk/>
            <pc:sldMk cId="4158692802" sldId="391"/>
            <ac:spMk id="13" creationId="{ED5846C5-80F8-1801-0C49-201132B6FDF0}"/>
          </ac:spMkLst>
        </pc:spChg>
        <pc:spChg chg="mod">
          <ac:chgData name="Justine Buss" userId="8d5b0085cc57ea0f" providerId="LiveId" clId="{42977CFE-BE18-4BDB-B730-A216D80DCD42}" dt="2024-05-25T15:31:20.978" v="11119" actId="20577"/>
          <ac:spMkLst>
            <pc:docMk/>
            <pc:sldMk cId="4158692802" sldId="391"/>
            <ac:spMk id="16" creationId="{1493BF0E-44F6-BC86-78BB-4C90B5499745}"/>
          </ac:spMkLst>
        </pc:spChg>
        <pc:spChg chg="mod">
          <ac:chgData name="Justine Buss" userId="8d5b0085cc57ea0f" providerId="LiveId" clId="{42977CFE-BE18-4BDB-B730-A216D80DCD42}" dt="2024-05-31T14:55:13.534" v="24708" actId="207"/>
          <ac:spMkLst>
            <pc:docMk/>
            <pc:sldMk cId="4158692802" sldId="391"/>
            <ac:spMk id="17" creationId="{404B1EF7-FAEB-8058-537F-4A69D8B58C6A}"/>
          </ac:spMkLst>
        </pc:spChg>
        <pc:spChg chg="mod">
          <ac:chgData name="Justine Buss" userId="8d5b0085cc57ea0f" providerId="LiveId" clId="{42977CFE-BE18-4BDB-B730-A216D80DCD42}" dt="2024-05-30T19:46:01.211" v="22418"/>
          <ac:spMkLst>
            <pc:docMk/>
            <pc:sldMk cId="4158692802" sldId="391"/>
            <ac:spMk id="20" creationId="{4281C981-F05E-5549-A501-6767F71651C6}"/>
          </ac:spMkLst>
        </pc:spChg>
        <pc:spChg chg="mod">
          <ac:chgData name="Justine Buss" userId="8d5b0085cc57ea0f" providerId="LiveId" clId="{42977CFE-BE18-4BDB-B730-A216D80DCD42}" dt="2024-05-30T19:46:01.211" v="22418"/>
          <ac:spMkLst>
            <pc:docMk/>
            <pc:sldMk cId="4158692802" sldId="391"/>
            <ac:spMk id="21" creationId="{87C61143-BCB6-DEFD-5A58-88E9F7A924E7}"/>
          </ac:spMkLst>
        </pc:spChg>
        <pc:spChg chg="mod">
          <ac:chgData name="Justine Buss" userId="8d5b0085cc57ea0f" providerId="LiveId" clId="{42977CFE-BE18-4BDB-B730-A216D80DCD42}" dt="2024-05-25T15:46:13.051" v="11674" actId="20577"/>
          <ac:spMkLst>
            <pc:docMk/>
            <pc:sldMk cId="4158692802" sldId="391"/>
            <ac:spMk id="24" creationId="{6975C926-CADA-56AB-2E12-0E111D0FECF2}"/>
          </ac:spMkLst>
        </pc:spChg>
        <pc:spChg chg="mod">
          <ac:chgData name="Justine Buss" userId="8d5b0085cc57ea0f" providerId="LiveId" clId="{42977CFE-BE18-4BDB-B730-A216D80DCD42}" dt="2024-05-25T15:42:35.216" v="11577" actId="207"/>
          <ac:spMkLst>
            <pc:docMk/>
            <pc:sldMk cId="4158692802" sldId="391"/>
            <ac:spMk id="25" creationId="{08D7C5C5-80D2-4BD9-2016-4509A4AA7113}"/>
          </ac:spMkLst>
        </pc:spChg>
        <pc:spChg chg="add del mod">
          <ac:chgData name="Justine Buss" userId="8d5b0085cc57ea0f" providerId="LiveId" clId="{42977CFE-BE18-4BDB-B730-A216D80DCD42}" dt="2024-05-30T19:53:43.193" v="22646" actId="478"/>
          <ac:spMkLst>
            <pc:docMk/>
            <pc:sldMk cId="4158692802" sldId="391"/>
            <ac:spMk id="27" creationId="{AB55F27A-C5A5-949F-6985-DCAAA001EB2C}"/>
          </ac:spMkLst>
        </pc:spChg>
        <pc:spChg chg="mod">
          <ac:chgData name="Justine Buss" userId="8d5b0085cc57ea0f" providerId="LiveId" clId="{42977CFE-BE18-4BDB-B730-A216D80DCD42}" dt="2024-05-25T15:47:34.865" v="11741" actId="20577"/>
          <ac:spMkLst>
            <pc:docMk/>
            <pc:sldMk cId="4158692802" sldId="391"/>
            <ac:spMk id="28" creationId="{2120A0B4-7912-CE3F-7E05-D642DC91960D}"/>
          </ac:spMkLst>
        </pc:spChg>
        <pc:spChg chg="mod">
          <ac:chgData name="Justine Buss" userId="8d5b0085cc57ea0f" providerId="LiveId" clId="{42977CFE-BE18-4BDB-B730-A216D80DCD42}" dt="2024-05-25T15:33:38.144" v="11207" actId="14100"/>
          <ac:spMkLst>
            <pc:docMk/>
            <pc:sldMk cId="4158692802" sldId="391"/>
            <ac:spMk id="29" creationId="{A8576320-0355-B406-82E7-C273CE2B008F}"/>
          </ac:spMkLst>
        </pc:spChg>
        <pc:spChg chg="del mod">
          <ac:chgData name="Justine Buss" userId="8d5b0085cc57ea0f" providerId="LiveId" clId="{42977CFE-BE18-4BDB-B730-A216D80DCD42}" dt="2024-05-25T15:33:21.242" v="11205" actId="478"/>
          <ac:spMkLst>
            <pc:docMk/>
            <pc:sldMk cId="4158692802" sldId="391"/>
            <ac:spMk id="30" creationId="{F9CC5EA6-9662-B71A-CCC2-B3526FE5CBD8}"/>
          </ac:spMkLst>
        </pc:spChg>
        <pc:grpChg chg="add del mod">
          <ac:chgData name="Justine Buss" userId="8d5b0085cc57ea0f" providerId="LiveId" clId="{42977CFE-BE18-4BDB-B730-A216D80DCD42}" dt="2024-05-25T15:40:16.603" v="11568" actId="478"/>
          <ac:grpSpMkLst>
            <pc:docMk/>
            <pc:sldMk cId="4158692802" sldId="391"/>
            <ac:grpSpMk id="4" creationId="{8EC160A7-EA31-F1AD-F2B4-DC4F903BE261}"/>
          </ac:grpSpMkLst>
        </pc:grpChg>
        <pc:grpChg chg="add mod">
          <ac:chgData name="Justine Buss" userId="8d5b0085cc57ea0f" providerId="LiveId" clId="{42977CFE-BE18-4BDB-B730-A216D80DCD42}" dt="2024-05-30T19:45:48.321" v="22415"/>
          <ac:grpSpMkLst>
            <pc:docMk/>
            <pc:sldMk cId="4158692802" sldId="391"/>
            <ac:grpSpMk id="5" creationId="{2CB7E915-71BD-8B60-F994-1FD4E745AE54}"/>
          </ac:grpSpMkLst>
        </pc:grpChg>
        <pc:grpChg chg="add mod">
          <ac:chgData name="Justine Buss" userId="8d5b0085cc57ea0f" providerId="LiveId" clId="{42977CFE-BE18-4BDB-B730-A216D80DCD42}" dt="2024-05-30T19:46:01.211" v="22418"/>
          <ac:grpSpMkLst>
            <pc:docMk/>
            <pc:sldMk cId="4158692802" sldId="391"/>
            <ac:grpSpMk id="13" creationId="{0A47C36F-98F0-E838-0862-2D0546E7D51B}"/>
          </ac:grpSpMkLst>
        </pc:grpChg>
        <pc:grpChg chg="add del">
          <ac:chgData name="Justine Buss" userId="8d5b0085cc57ea0f" providerId="LiveId" clId="{42977CFE-BE18-4BDB-B730-A216D80DCD42}" dt="2024-05-30T19:46:07.936" v="22420" actId="478"/>
          <ac:grpSpMkLst>
            <pc:docMk/>
            <pc:sldMk cId="4158692802" sldId="391"/>
            <ac:grpSpMk id="15" creationId="{3808BAF8-689F-C5B9-7C85-B1E47D5AFC6F}"/>
          </ac:grpSpMkLst>
        </pc:grpChg>
        <pc:grpChg chg="add del mod">
          <ac:chgData name="Justine Buss" userId="8d5b0085cc57ea0f" providerId="LiveId" clId="{42977CFE-BE18-4BDB-B730-A216D80DCD42}" dt="2024-05-30T19:53:43.193" v="22646" actId="478"/>
          <ac:grpSpMkLst>
            <pc:docMk/>
            <pc:sldMk cId="4158692802" sldId="391"/>
            <ac:grpSpMk id="19" creationId="{A677A329-98A4-0A0A-990F-77EB58F79386}"/>
          </ac:grpSpMkLst>
        </pc:grpChg>
        <pc:grpChg chg="del">
          <ac:chgData name="Justine Buss" userId="8d5b0085cc57ea0f" providerId="LiveId" clId="{42977CFE-BE18-4BDB-B730-A216D80DCD42}" dt="2024-05-25T15:33:19.645" v="11204" actId="478"/>
          <ac:grpSpMkLst>
            <pc:docMk/>
            <pc:sldMk cId="4158692802" sldId="391"/>
            <ac:grpSpMk id="20" creationId="{66132985-BE25-EADE-1E63-EB183E502210}"/>
          </ac:grpSpMkLst>
        </pc:grpChg>
        <pc:picChg chg="mod">
          <ac:chgData name="Justine Buss" userId="8d5b0085cc57ea0f" providerId="LiveId" clId="{42977CFE-BE18-4BDB-B730-A216D80DCD42}" dt="2024-05-25T15:40:14.586" v="11566"/>
          <ac:picMkLst>
            <pc:docMk/>
            <pc:sldMk cId="4158692802" sldId="391"/>
            <ac:picMk id="11" creationId="{30FD0518-A0AD-8DD5-621D-4290130B9AC9}"/>
          </ac:picMkLst>
        </pc:picChg>
        <pc:picChg chg="mod">
          <ac:chgData name="Justine Buss" userId="8d5b0085cc57ea0f" providerId="LiveId" clId="{42977CFE-BE18-4BDB-B730-A216D80DCD42}" dt="2024-05-30T19:45:48.321" v="22415"/>
          <ac:picMkLst>
            <pc:docMk/>
            <pc:sldMk cId="4158692802" sldId="391"/>
            <ac:picMk id="11" creationId="{FF1C26C7-84B9-F21E-4832-431352317060}"/>
          </ac:picMkLst>
        </pc:picChg>
        <pc:picChg chg="mod">
          <ac:chgData name="Justine Buss" userId="8d5b0085cc57ea0f" providerId="LiveId" clId="{42977CFE-BE18-4BDB-B730-A216D80DCD42}" dt="2024-05-30T19:46:01.211" v="22418"/>
          <ac:picMkLst>
            <pc:docMk/>
            <pc:sldMk cId="4158692802" sldId="391"/>
            <ac:picMk id="22" creationId="{F7C88297-3DFA-489D-EF71-E4552083360D}"/>
          </ac:picMkLst>
        </pc:picChg>
        <pc:picChg chg="mod">
          <ac:chgData name="Justine Buss" userId="8d5b0085cc57ea0f" providerId="LiveId" clId="{42977CFE-BE18-4BDB-B730-A216D80DCD42}" dt="2024-05-25T15:40:21.337" v="11569"/>
          <ac:picMkLst>
            <pc:docMk/>
            <pc:sldMk cId="4158692802" sldId="391"/>
            <ac:picMk id="26" creationId="{F6E96408-4EFF-54BA-2C75-982DE9E63C2B}"/>
          </ac:picMkLst>
        </pc:picChg>
      </pc:sldChg>
      <pc:sldChg chg="addSp modSp new del mod">
        <pc:chgData name="Justine Buss" userId="8d5b0085cc57ea0f" providerId="LiveId" clId="{42977CFE-BE18-4BDB-B730-A216D80DCD42}" dt="2024-05-30T19:25:05.611" v="22034" actId="2696"/>
        <pc:sldMkLst>
          <pc:docMk/>
          <pc:sldMk cId="3608022280" sldId="392"/>
        </pc:sldMkLst>
        <pc:spChg chg="mod">
          <ac:chgData name="Justine Buss" userId="8d5b0085cc57ea0f" providerId="LiveId" clId="{42977CFE-BE18-4BDB-B730-A216D80DCD42}" dt="2024-05-26T13:22:17.922" v="12015" actId="5793"/>
          <ac:spMkLst>
            <pc:docMk/>
            <pc:sldMk cId="3608022280" sldId="392"/>
            <ac:spMk id="4" creationId="{45B723F7-2524-8248-E79C-F671F1675EB9}"/>
          </ac:spMkLst>
        </pc:spChg>
        <pc:spChg chg="add mod">
          <ac:chgData name="Justine Buss" userId="8d5b0085cc57ea0f" providerId="LiveId" clId="{42977CFE-BE18-4BDB-B730-A216D80DCD42}" dt="2024-05-26T22:12:50.099" v="14463"/>
          <ac:spMkLst>
            <pc:docMk/>
            <pc:sldMk cId="3608022280" sldId="392"/>
            <ac:spMk id="5" creationId="{BB45336C-6349-4324-6A0B-CEA0B2004B86}"/>
          </ac:spMkLst>
        </pc:spChg>
      </pc:sldChg>
      <pc:sldChg chg="add del ord">
        <pc:chgData name="Justine Buss" userId="8d5b0085cc57ea0f" providerId="LiveId" clId="{42977CFE-BE18-4BDB-B730-A216D80DCD42}" dt="2024-05-26T13:43:07.382" v="12123" actId="2696"/>
        <pc:sldMkLst>
          <pc:docMk/>
          <pc:sldMk cId="3272248124" sldId="393"/>
        </pc:sldMkLst>
      </pc:sldChg>
      <pc:sldChg chg="modSp add del modTransition">
        <pc:chgData name="Justine Buss" userId="8d5b0085cc57ea0f" providerId="LiveId" clId="{42977CFE-BE18-4BDB-B730-A216D80DCD42}" dt="2024-05-26T13:46:08.046" v="12197" actId="2696"/>
        <pc:sldMkLst>
          <pc:docMk/>
          <pc:sldMk cId="951028931" sldId="394"/>
        </pc:sldMkLst>
        <pc:picChg chg="mod">
          <ac:chgData name="Justine Buss" userId="8d5b0085cc57ea0f" providerId="LiveId" clId="{42977CFE-BE18-4BDB-B730-A216D80DCD42}" dt="2024-05-26T13:39:01.705" v="12049" actId="14100"/>
          <ac:picMkLst>
            <pc:docMk/>
            <pc:sldMk cId="951028931" sldId="394"/>
            <ac:picMk id="15" creationId="{22CC0388-B2CB-4829-1430-1886766DCE9F}"/>
          </ac:picMkLst>
        </pc:picChg>
      </pc:sldChg>
      <pc:sldChg chg="addSp delSp modSp new del mod">
        <pc:chgData name="Justine Buss" userId="8d5b0085cc57ea0f" providerId="LiveId" clId="{42977CFE-BE18-4BDB-B730-A216D80DCD42}" dt="2024-05-26T13:28:28.160" v="12025" actId="2696"/>
        <pc:sldMkLst>
          <pc:docMk/>
          <pc:sldMk cId="3538373706" sldId="394"/>
        </pc:sldMkLst>
        <pc:graphicFrameChg chg="add del modGraphic">
          <ac:chgData name="Justine Buss" userId="8d5b0085cc57ea0f" providerId="LiveId" clId="{42977CFE-BE18-4BDB-B730-A216D80DCD42}" dt="2024-05-26T13:28:13.741" v="12024" actId="478"/>
          <ac:graphicFrameMkLst>
            <pc:docMk/>
            <pc:sldMk cId="3538373706" sldId="394"/>
            <ac:graphicFrameMk id="3" creationId="{A83C4B4A-3A9C-7648-E037-903E3D8B6F2E}"/>
          </ac:graphicFrameMkLst>
        </pc:graphicFrameChg>
      </pc:sldChg>
      <pc:sldChg chg="modSp add del">
        <pc:chgData name="Justine Buss" userId="8d5b0085cc57ea0f" providerId="LiveId" clId="{42977CFE-BE18-4BDB-B730-A216D80DCD42}" dt="2024-05-26T13:42:13.198" v="12117" actId="2696"/>
        <pc:sldMkLst>
          <pc:docMk/>
          <pc:sldMk cId="725872116" sldId="395"/>
        </pc:sldMkLst>
        <pc:picChg chg="mod">
          <ac:chgData name="Justine Buss" userId="8d5b0085cc57ea0f" providerId="LiveId" clId="{42977CFE-BE18-4BDB-B730-A216D80DCD42}" dt="2024-05-26T13:41:59.353" v="12113" actId="1076"/>
          <ac:picMkLst>
            <pc:docMk/>
            <pc:sldMk cId="725872116" sldId="395"/>
            <ac:picMk id="15" creationId="{22CC0388-B2CB-4829-1430-1886766DCE9F}"/>
          </ac:picMkLst>
        </pc:picChg>
      </pc:sldChg>
      <pc:sldChg chg="modSp add del modTransition">
        <pc:chgData name="Justine Buss" userId="8d5b0085cc57ea0f" providerId="LiveId" clId="{42977CFE-BE18-4BDB-B730-A216D80DCD42}" dt="2024-05-26T13:41:37.345" v="12111" actId="2696"/>
        <pc:sldMkLst>
          <pc:docMk/>
          <pc:sldMk cId="2341065903" sldId="395"/>
        </pc:sldMkLst>
        <pc:picChg chg="mod">
          <ac:chgData name="Justine Buss" userId="8d5b0085cc57ea0f" providerId="LiveId" clId="{42977CFE-BE18-4BDB-B730-A216D80DCD42}" dt="2024-05-26T13:41:21.463" v="12109" actId="1076"/>
          <ac:picMkLst>
            <pc:docMk/>
            <pc:sldMk cId="2341065903" sldId="395"/>
            <ac:picMk id="15" creationId="{22CC0388-B2CB-4829-1430-1886766DCE9F}"/>
          </ac:picMkLst>
        </pc:picChg>
      </pc:sldChg>
      <pc:sldChg chg="add del">
        <pc:chgData name="Justine Buss" userId="8d5b0085cc57ea0f" providerId="LiveId" clId="{42977CFE-BE18-4BDB-B730-A216D80DCD42}" dt="2024-05-26T13:42:09.413" v="12115" actId="2696"/>
        <pc:sldMkLst>
          <pc:docMk/>
          <pc:sldMk cId="2093189491" sldId="396"/>
        </pc:sldMkLst>
      </pc:sldChg>
      <pc:sldChg chg="addSp delSp modSp add del mod ord">
        <pc:chgData name="Justine Buss" userId="8d5b0085cc57ea0f" providerId="LiveId" clId="{42977CFE-BE18-4BDB-B730-A216D80DCD42}" dt="2024-05-26T13:56:00.142" v="12360" actId="2696"/>
        <pc:sldMkLst>
          <pc:docMk/>
          <pc:sldMk cId="2319897195" sldId="396"/>
        </pc:sldMkLst>
        <pc:spChg chg="mod">
          <ac:chgData name="Justine Buss" userId="8d5b0085cc57ea0f" providerId="LiveId" clId="{42977CFE-BE18-4BDB-B730-A216D80DCD42}" dt="2024-05-26T13:44:48.642" v="12146" actId="1076"/>
          <ac:spMkLst>
            <pc:docMk/>
            <pc:sldMk cId="2319897195" sldId="396"/>
            <ac:spMk id="4" creationId="{7E84ADB1-86FF-522D-F16C-5C736F513549}"/>
          </ac:spMkLst>
        </pc:spChg>
        <pc:spChg chg="add mod">
          <ac:chgData name="Justine Buss" userId="8d5b0085cc57ea0f" providerId="LiveId" clId="{42977CFE-BE18-4BDB-B730-A216D80DCD42}" dt="2024-05-26T13:45:07.635" v="12189" actId="20577"/>
          <ac:spMkLst>
            <pc:docMk/>
            <pc:sldMk cId="2319897195" sldId="396"/>
            <ac:spMk id="6" creationId="{60DBAA6C-FFDE-4B25-F501-DA28B2B0770C}"/>
          </ac:spMkLst>
        </pc:spChg>
        <pc:spChg chg="del mod">
          <ac:chgData name="Justine Buss" userId="8d5b0085cc57ea0f" providerId="LiveId" clId="{42977CFE-BE18-4BDB-B730-A216D80DCD42}" dt="2024-05-26T13:43:50.052" v="12129" actId="478"/>
          <ac:spMkLst>
            <pc:docMk/>
            <pc:sldMk cId="2319897195" sldId="396"/>
            <ac:spMk id="20" creationId="{DF312FB5-2C32-049C-8714-7AA05E4D7881}"/>
          </ac:spMkLst>
        </pc:spChg>
      </pc:sldChg>
      <pc:sldChg chg="addSp delSp modSp add del mod ord modTransition modAnim">
        <pc:chgData name="Justine Buss" userId="8d5b0085cc57ea0f" providerId="LiveId" clId="{42977CFE-BE18-4BDB-B730-A216D80DCD42}" dt="2024-05-26T14:09:02.986" v="12618" actId="2696"/>
        <pc:sldMkLst>
          <pc:docMk/>
          <pc:sldMk cId="2297172585" sldId="397"/>
        </pc:sldMkLst>
        <pc:spChg chg="mod">
          <ac:chgData name="Justine Buss" userId="8d5b0085cc57ea0f" providerId="LiveId" clId="{42977CFE-BE18-4BDB-B730-A216D80DCD42}" dt="2024-05-26T13:44:03.351" v="12143" actId="20577"/>
          <ac:spMkLst>
            <pc:docMk/>
            <pc:sldMk cId="2297172585" sldId="397"/>
            <ac:spMk id="3" creationId="{D6F9F005-21C5-0F4F-B2D5-0D255BDEBA3B}"/>
          </ac:spMkLst>
        </pc:spChg>
        <pc:spChg chg="del">
          <ac:chgData name="Justine Buss" userId="8d5b0085cc57ea0f" providerId="LiveId" clId="{42977CFE-BE18-4BDB-B730-A216D80DCD42}" dt="2024-05-26T13:45:15.594" v="12190" actId="478"/>
          <ac:spMkLst>
            <pc:docMk/>
            <pc:sldMk cId="2297172585" sldId="397"/>
            <ac:spMk id="4" creationId="{7E84ADB1-86FF-522D-F16C-5C736F513549}"/>
          </ac:spMkLst>
        </pc:spChg>
        <pc:spChg chg="add mod">
          <ac:chgData name="Justine Buss" userId="8d5b0085cc57ea0f" providerId="LiveId" clId="{42977CFE-BE18-4BDB-B730-A216D80DCD42}" dt="2024-05-26T14:05:45.954" v="12484"/>
          <ac:spMkLst>
            <pc:docMk/>
            <pc:sldMk cId="2297172585" sldId="397"/>
            <ac:spMk id="6" creationId="{5F95F782-23BB-302E-B60C-E4FFB713218B}"/>
          </ac:spMkLst>
        </pc:spChg>
        <pc:spChg chg="add mod">
          <ac:chgData name="Justine Buss" userId="8d5b0085cc57ea0f" providerId="LiveId" clId="{42977CFE-BE18-4BDB-B730-A216D80DCD42}" dt="2024-05-26T14:06:19.515" v="12490"/>
          <ac:spMkLst>
            <pc:docMk/>
            <pc:sldMk cId="2297172585" sldId="397"/>
            <ac:spMk id="7" creationId="{2096CF90-BA0B-8CE7-5934-65A03999D611}"/>
          </ac:spMkLst>
        </pc:spChg>
        <pc:spChg chg="mod">
          <ac:chgData name="Justine Buss" userId="8d5b0085cc57ea0f" providerId="LiveId" clId="{42977CFE-BE18-4BDB-B730-A216D80DCD42}" dt="2024-05-26T13:45:31.936" v="12193" actId="20577"/>
          <ac:spMkLst>
            <pc:docMk/>
            <pc:sldMk cId="2297172585" sldId="397"/>
            <ac:spMk id="20" creationId="{DF312FB5-2C32-049C-8714-7AA05E4D7881}"/>
          </ac:spMkLst>
        </pc:spChg>
        <pc:picChg chg="mod">
          <ac:chgData name="Justine Buss" userId="8d5b0085cc57ea0f" providerId="LiveId" clId="{42977CFE-BE18-4BDB-B730-A216D80DCD42}" dt="2024-05-26T13:49:56.337" v="12276" actId="1076"/>
          <ac:picMkLst>
            <pc:docMk/>
            <pc:sldMk cId="2297172585" sldId="397"/>
            <ac:picMk id="15" creationId="{22CC0388-B2CB-4829-1430-1886766DCE9F}"/>
          </ac:picMkLst>
        </pc:picChg>
      </pc:sldChg>
      <pc:sldChg chg="addSp delSp modSp add mod ord modTransition delAnim modAnim modNotesTx">
        <pc:chgData name="Justine Buss" userId="8d5b0085cc57ea0f" providerId="LiveId" clId="{42977CFE-BE18-4BDB-B730-A216D80DCD42}" dt="2024-05-30T23:18:35.920" v="24207"/>
        <pc:sldMkLst>
          <pc:docMk/>
          <pc:sldMk cId="3328686956" sldId="398"/>
        </pc:sldMkLst>
        <pc:spChg chg="mod">
          <ac:chgData name="Justine Buss" userId="8d5b0085cc57ea0f" providerId="LiveId" clId="{42977CFE-BE18-4BDB-B730-A216D80DCD42}" dt="2024-05-26T14:10:18.471" v="12646" actId="6549"/>
          <ac:spMkLst>
            <pc:docMk/>
            <pc:sldMk cId="3328686956" sldId="398"/>
            <ac:spMk id="3" creationId="{D6F9F005-21C5-0F4F-B2D5-0D255BDEBA3B}"/>
          </ac:spMkLst>
        </pc:spChg>
        <pc:spChg chg="del">
          <ac:chgData name="Justine Buss" userId="8d5b0085cc57ea0f" providerId="LiveId" clId="{42977CFE-BE18-4BDB-B730-A216D80DCD42}" dt="2024-05-26T13:56:13.310" v="12405" actId="478"/>
          <ac:spMkLst>
            <pc:docMk/>
            <pc:sldMk cId="3328686956" sldId="398"/>
            <ac:spMk id="4" creationId="{7E84ADB1-86FF-522D-F16C-5C736F513549}"/>
          </ac:spMkLst>
        </pc:spChg>
        <pc:spChg chg="add del mod">
          <ac:chgData name="Justine Buss" userId="8d5b0085cc57ea0f" providerId="LiveId" clId="{42977CFE-BE18-4BDB-B730-A216D80DCD42}" dt="2024-05-26T14:07:13.405" v="12512" actId="478"/>
          <ac:spMkLst>
            <pc:docMk/>
            <pc:sldMk cId="3328686956" sldId="398"/>
            <ac:spMk id="6" creationId="{9C785ECB-45EF-8EAD-7E36-AF4814F855C5}"/>
          </ac:spMkLst>
        </pc:spChg>
        <pc:spChg chg="add del mod">
          <ac:chgData name="Justine Buss" userId="8d5b0085cc57ea0f" providerId="LiveId" clId="{42977CFE-BE18-4BDB-B730-A216D80DCD42}" dt="2024-05-26T13:55:20.112" v="12334" actId="478"/>
          <ac:spMkLst>
            <pc:docMk/>
            <pc:sldMk cId="3328686956" sldId="398"/>
            <ac:spMk id="7" creationId="{CB9A9F35-893C-375A-2E52-E78B3C3EEC5C}"/>
          </ac:spMkLst>
        </pc:spChg>
        <pc:spChg chg="mod">
          <ac:chgData name="Justine Buss" userId="8d5b0085cc57ea0f" providerId="LiveId" clId="{42977CFE-BE18-4BDB-B730-A216D80DCD42}" dt="2024-05-26T17:12:58.292" v="14326" actId="20577"/>
          <ac:spMkLst>
            <pc:docMk/>
            <pc:sldMk cId="3328686956" sldId="398"/>
            <ac:spMk id="20" creationId="{DF312FB5-2C32-049C-8714-7AA05E4D7881}"/>
          </ac:spMkLst>
        </pc:spChg>
        <pc:picChg chg="add mod">
          <ac:chgData name="Justine Buss" userId="8d5b0085cc57ea0f" providerId="LiveId" clId="{42977CFE-BE18-4BDB-B730-A216D80DCD42}" dt="2024-05-26T14:25:40.229" v="13042"/>
          <ac:picMkLst>
            <pc:docMk/>
            <pc:sldMk cId="3328686956" sldId="398"/>
            <ac:picMk id="8" creationId="{DAF2BE7C-F216-B97D-0A0B-6FA25D2C07DA}"/>
          </ac:picMkLst>
        </pc:picChg>
      </pc:sldChg>
      <pc:sldChg chg="addSp delSp modSp add mod modTransition modAnim">
        <pc:chgData name="Justine Buss" userId="8d5b0085cc57ea0f" providerId="LiveId" clId="{42977CFE-BE18-4BDB-B730-A216D80DCD42}" dt="2024-05-31T14:55:49.652" v="24712" actId="208"/>
        <pc:sldMkLst>
          <pc:docMk/>
          <pc:sldMk cId="2944316293" sldId="399"/>
        </pc:sldMkLst>
        <pc:spChg chg="mod">
          <ac:chgData name="Justine Buss" userId="8d5b0085cc57ea0f" providerId="LiveId" clId="{42977CFE-BE18-4BDB-B730-A216D80DCD42}" dt="2024-05-26T14:10:13.071" v="12637" actId="6549"/>
          <ac:spMkLst>
            <pc:docMk/>
            <pc:sldMk cId="2944316293" sldId="399"/>
            <ac:spMk id="3" creationId="{D6F9F005-21C5-0F4F-B2D5-0D255BDEBA3B}"/>
          </ac:spMkLst>
        </pc:spChg>
        <pc:spChg chg="del">
          <ac:chgData name="Justine Buss" userId="8d5b0085cc57ea0f" providerId="LiveId" clId="{42977CFE-BE18-4BDB-B730-A216D80DCD42}" dt="2024-05-26T13:46:26.089" v="12218" actId="478"/>
          <ac:spMkLst>
            <pc:docMk/>
            <pc:sldMk cId="2944316293" sldId="399"/>
            <ac:spMk id="4" creationId="{7E84ADB1-86FF-522D-F16C-5C736F513549}"/>
          </ac:spMkLst>
        </pc:spChg>
        <pc:spChg chg="del mod">
          <ac:chgData name="Justine Buss" userId="8d5b0085cc57ea0f" providerId="LiveId" clId="{42977CFE-BE18-4BDB-B730-A216D80DCD42}" dt="2024-05-26T13:48:43.924" v="12272" actId="478"/>
          <ac:spMkLst>
            <pc:docMk/>
            <pc:sldMk cId="2944316293" sldId="399"/>
            <ac:spMk id="6" creationId="{60DBAA6C-FFDE-4B25-F501-DA28B2B0770C}"/>
          </ac:spMkLst>
        </pc:spChg>
        <pc:spChg chg="add mod">
          <ac:chgData name="Justine Buss" userId="8d5b0085cc57ea0f" providerId="LiveId" clId="{42977CFE-BE18-4BDB-B730-A216D80DCD42}" dt="2024-05-31T14:55:49.652" v="24712" actId="208"/>
          <ac:spMkLst>
            <pc:docMk/>
            <pc:sldMk cId="2944316293" sldId="399"/>
            <ac:spMk id="7" creationId="{25CDA1A1-A29A-DF0A-C09F-6BD32ADCEA2F}"/>
          </ac:spMkLst>
        </pc:spChg>
        <pc:spChg chg="add mod">
          <ac:chgData name="Justine Buss" userId="8d5b0085cc57ea0f" providerId="LiveId" clId="{42977CFE-BE18-4BDB-B730-A216D80DCD42}" dt="2024-05-26T14:02:17.342" v="12468" actId="1076"/>
          <ac:spMkLst>
            <pc:docMk/>
            <pc:sldMk cId="2944316293" sldId="399"/>
            <ac:spMk id="8" creationId="{2A406F4B-9266-D7AC-6FBF-9A6AB3B67A80}"/>
          </ac:spMkLst>
        </pc:spChg>
        <pc:spChg chg="add mod">
          <ac:chgData name="Justine Buss" userId="8d5b0085cc57ea0f" providerId="LiveId" clId="{42977CFE-BE18-4BDB-B730-A216D80DCD42}" dt="2024-05-26T14:02:49.072" v="12473" actId="1076"/>
          <ac:spMkLst>
            <pc:docMk/>
            <pc:sldMk cId="2944316293" sldId="399"/>
            <ac:spMk id="9" creationId="{DE72C1C3-C3BE-A05D-F5E1-FDB0ACF098C5}"/>
          </ac:spMkLst>
        </pc:spChg>
        <pc:spChg chg="add mod">
          <ac:chgData name="Justine Buss" userId="8d5b0085cc57ea0f" providerId="LiveId" clId="{42977CFE-BE18-4BDB-B730-A216D80DCD42}" dt="2024-05-26T14:03:26.228" v="12476" actId="1076"/>
          <ac:spMkLst>
            <pc:docMk/>
            <pc:sldMk cId="2944316293" sldId="399"/>
            <ac:spMk id="10" creationId="{65C56E24-A9C2-E116-D596-4DD3C1A0AC85}"/>
          </ac:spMkLst>
        </pc:spChg>
        <pc:spChg chg="add mod">
          <ac:chgData name="Justine Buss" userId="8d5b0085cc57ea0f" providerId="LiveId" clId="{42977CFE-BE18-4BDB-B730-A216D80DCD42}" dt="2024-05-26T14:02:53.701" v="12474" actId="1076"/>
          <ac:spMkLst>
            <pc:docMk/>
            <pc:sldMk cId="2944316293" sldId="399"/>
            <ac:spMk id="11" creationId="{F59F979B-27BB-B838-2B8C-4935E6E296E0}"/>
          </ac:spMkLst>
        </pc:spChg>
        <pc:spChg chg="add mod">
          <ac:chgData name="Justine Buss" userId="8d5b0085cc57ea0f" providerId="LiveId" clId="{42977CFE-BE18-4BDB-B730-A216D80DCD42}" dt="2024-05-26T14:02:21.443" v="12469" actId="1076"/>
          <ac:spMkLst>
            <pc:docMk/>
            <pc:sldMk cId="2944316293" sldId="399"/>
            <ac:spMk id="12" creationId="{DD909407-6148-BDBA-C538-805E23C36704}"/>
          </ac:spMkLst>
        </pc:spChg>
        <pc:spChg chg="add mod">
          <ac:chgData name="Justine Buss" userId="8d5b0085cc57ea0f" providerId="LiveId" clId="{42977CFE-BE18-4BDB-B730-A216D80DCD42}" dt="2024-05-26T14:02:27.613" v="12470" actId="1076"/>
          <ac:spMkLst>
            <pc:docMk/>
            <pc:sldMk cId="2944316293" sldId="399"/>
            <ac:spMk id="13" creationId="{715E53C0-FC62-5110-E354-0C40AF3BBC9F}"/>
          </ac:spMkLst>
        </pc:spChg>
        <pc:spChg chg="add mod">
          <ac:chgData name="Justine Buss" userId="8d5b0085cc57ea0f" providerId="LiveId" clId="{42977CFE-BE18-4BDB-B730-A216D80DCD42}" dt="2024-05-26T14:02:05.612" v="12467" actId="1076"/>
          <ac:spMkLst>
            <pc:docMk/>
            <pc:sldMk cId="2944316293" sldId="399"/>
            <ac:spMk id="14" creationId="{46693F18-1C8E-978F-1CA8-DB7C86A482BE}"/>
          </ac:spMkLst>
        </pc:spChg>
        <pc:spChg chg="add mod">
          <ac:chgData name="Justine Buss" userId="8d5b0085cc57ea0f" providerId="LiveId" clId="{42977CFE-BE18-4BDB-B730-A216D80DCD42}" dt="2024-05-26T13:59:02.192" v="12437" actId="14100"/>
          <ac:spMkLst>
            <pc:docMk/>
            <pc:sldMk cId="2944316293" sldId="399"/>
            <ac:spMk id="16" creationId="{4A73D36E-CB8C-C951-DD34-A25A0544A73C}"/>
          </ac:spMkLst>
        </pc:spChg>
        <pc:spChg chg="add mod">
          <ac:chgData name="Justine Buss" userId="8d5b0085cc57ea0f" providerId="LiveId" clId="{42977CFE-BE18-4BDB-B730-A216D80DCD42}" dt="2024-05-26T13:59:14.302" v="12441" actId="14100"/>
          <ac:spMkLst>
            <pc:docMk/>
            <pc:sldMk cId="2944316293" sldId="399"/>
            <ac:spMk id="17" creationId="{5E42D242-16F5-0790-F136-2E5041ED6FAC}"/>
          </ac:spMkLst>
        </pc:spChg>
        <pc:spChg chg="add mod">
          <ac:chgData name="Justine Buss" userId="8d5b0085cc57ea0f" providerId="LiveId" clId="{42977CFE-BE18-4BDB-B730-A216D80DCD42}" dt="2024-05-26T13:59:20.415" v="12444" actId="14100"/>
          <ac:spMkLst>
            <pc:docMk/>
            <pc:sldMk cId="2944316293" sldId="399"/>
            <ac:spMk id="18" creationId="{9B2C9203-E353-208E-D500-16F921CA234F}"/>
          </ac:spMkLst>
        </pc:spChg>
        <pc:spChg chg="add mod">
          <ac:chgData name="Justine Buss" userId="8d5b0085cc57ea0f" providerId="LiveId" clId="{42977CFE-BE18-4BDB-B730-A216D80DCD42}" dt="2024-05-26T13:59:40.832" v="12449" actId="14100"/>
          <ac:spMkLst>
            <pc:docMk/>
            <pc:sldMk cId="2944316293" sldId="399"/>
            <ac:spMk id="19" creationId="{7833853D-45D3-66D6-F4C4-D2387D500C1A}"/>
          </ac:spMkLst>
        </pc:spChg>
        <pc:picChg chg="mod">
          <ac:chgData name="Justine Buss" userId="8d5b0085cc57ea0f" providerId="LiveId" clId="{42977CFE-BE18-4BDB-B730-A216D80DCD42}" dt="2024-05-26T14:02:42.717" v="12472" actId="732"/>
          <ac:picMkLst>
            <pc:docMk/>
            <pc:sldMk cId="2944316293" sldId="399"/>
            <ac:picMk id="15" creationId="{22CC0388-B2CB-4829-1430-1886766DCE9F}"/>
          </ac:picMkLst>
        </pc:picChg>
        <pc:picChg chg="add mod">
          <ac:chgData name="Justine Buss" userId="8d5b0085cc57ea0f" providerId="LiveId" clId="{42977CFE-BE18-4BDB-B730-A216D80DCD42}" dt="2024-05-26T14:25:46.072" v="13043"/>
          <ac:picMkLst>
            <pc:docMk/>
            <pc:sldMk cId="2944316293" sldId="399"/>
            <ac:picMk id="20" creationId="{62F04752-AC85-783D-C04F-BB254D284044}"/>
          </ac:picMkLst>
        </pc:picChg>
      </pc:sldChg>
      <pc:sldChg chg="addSp delSp modSp add mod modTransition delAnim modAnim">
        <pc:chgData name="Justine Buss" userId="8d5b0085cc57ea0f" providerId="LiveId" clId="{42977CFE-BE18-4BDB-B730-A216D80DCD42}" dt="2024-05-30T23:23:53.527" v="24225"/>
        <pc:sldMkLst>
          <pc:docMk/>
          <pc:sldMk cId="1317471838" sldId="400"/>
        </pc:sldMkLst>
        <pc:spChg chg="mod">
          <ac:chgData name="Justine Buss" userId="8d5b0085cc57ea0f" providerId="LiveId" clId="{42977CFE-BE18-4BDB-B730-A216D80DCD42}" dt="2024-05-26T14:09:47.466" v="12627" actId="6549"/>
          <ac:spMkLst>
            <pc:docMk/>
            <pc:sldMk cId="1317471838" sldId="400"/>
            <ac:spMk id="3" creationId="{D6F9F005-21C5-0F4F-B2D5-0D255BDEBA3B}"/>
          </ac:spMkLst>
        </pc:spChg>
        <pc:spChg chg="del">
          <ac:chgData name="Justine Buss" userId="8d5b0085cc57ea0f" providerId="LiveId" clId="{42977CFE-BE18-4BDB-B730-A216D80DCD42}" dt="2024-05-26T13:51:18.031" v="12282" actId="478"/>
          <ac:spMkLst>
            <pc:docMk/>
            <pc:sldMk cId="1317471838" sldId="400"/>
            <ac:spMk id="4" creationId="{7E84ADB1-86FF-522D-F16C-5C736F513549}"/>
          </ac:spMkLst>
        </pc:spChg>
        <pc:spChg chg="add mod">
          <ac:chgData name="Justine Buss" userId="8d5b0085cc57ea0f" providerId="LiveId" clId="{42977CFE-BE18-4BDB-B730-A216D80DCD42}" dt="2024-05-26T14:06:07.098" v="12489" actId="14100"/>
          <ac:spMkLst>
            <pc:docMk/>
            <pc:sldMk cId="1317471838" sldId="400"/>
            <ac:spMk id="6" creationId="{7755A177-9831-870E-1992-8A88B68AA68E}"/>
          </ac:spMkLst>
        </pc:spChg>
        <pc:spChg chg="add del mod">
          <ac:chgData name="Justine Buss" userId="8d5b0085cc57ea0f" providerId="LiveId" clId="{42977CFE-BE18-4BDB-B730-A216D80DCD42}" dt="2024-05-30T21:40:37.219" v="23542" actId="478"/>
          <ac:spMkLst>
            <pc:docMk/>
            <pc:sldMk cId="1317471838" sldId="400"/>
            <ac:spMk id="7" creationId="{70000675-1698-4772-0608-6CB2A6FABDFF}"/>
          </ac:spMkLst>
        </pc:spChg>
        <pc:spChg chg="del mod">
          <ac:chgData name="Justine Buss" userId="8d5b0085cc57ea0f" providerId="LiveId" clId="{42977CFE-BE18-4BDB-B730-A216D80DCD42}" dt="2024-05-26T13:51:13.320" v="12281" actId="478"/>
          <ac:spMkLst>
            <pc:docMk/>
            <pc:sldMk cId="1317471838" sldId="400"/>
            <ac:spMk id="20" creationId="{DF312FB5-2C32-049C-8714-7AA05E4D7881}"/>
          </ac:spMkLst>
        </pc:spChg>
        <pc:picChg chg="add mod">
          <ac:chgData name="Justine Buss" userId="8d5b0085cc57ea0f" providerId="LiveId" clId="{42977CFE-BE18-4BDB-B730-A216D80DCD42}" dt="2024-05-30T21:44:01.673" v="23566" actId="1076"/>
          <ac:picMkLst>
            <pc:docMk/>
            <pc:sldMk cId="1317471838" sldId="400"/>
            <ac:picMk id="4" creationId="{549B46AB-1BEF-F83A-59FE-2384C7020229}"/>
          </ac:picMkLst>
        </pc:picChg>
        <pc:picChg chg="add mod">
          <ac:chgData name="Justine Buss" userId="8d5b0085cc57ea0f" providerId="LiveId" clId="{42977CFE-BE18-4BDB-B730-A216D80DCD42}" dt="2024-05-26T14:25:50.781" v="13044"/>
          <ac:picMkLst>
            <pc:docMk/>
            <pc:sldMk cId="1317471838" sldId="400"/>
            <ac:picMk id="8" creationId="{DBA579D4-D256-5980-1158-30C63A3D9841}"/>
          </ac:picMkLst>
        </pc:picChg>
        <pc:picChg chg="mod">
          <ac:chgData name="Justine Buss" userId="8d5b0085cc57ea0f" providerId="LiveId" clId="{42977CFE-BE18-4BDB-B730-A216D80DCD42}" dt="2024-05-30T21:44:04.605" v="23568" actId="1076"/>
          <ac:picMkLst>
            <pc:docMk/>
            <pc:sldMk cId="1317471838" sldId="400"/>
            <ac:picMk id="15" creationId="{22CC0388-B2CB-4829-1430-1886766DCE9F}"/>
          </ac:picMkLst>
        </pc:picChg>
      </pc:sldChg>
      <pc:sldChg chg="addSp delSp modSp add del mod ord delAnim modAnim modShow">
        <pc:chgData name="Justine Buss" userId="8d5b0085cc57ea0f" providerId="LiveId" clId="{42977CFE-BE18-4BDB-B730-A216D80DCD42}" dt="2024-05-26T17:13:29.105" v="14328" actId="2696"/>
        <pc:sldMkLst>
          <pc:docMk/>
          <pc:sldMk cId="1791173053" sldId="401"/>
        </pc:sldMkLst>
        <pc:spChg chg="mod">
          <ac:chgData name="Justine Buss" userId="8d5b0085cc57ea0f" providerId="LiveId" clId="{42977CFE-BE18-4BDB-B730-A216D80DCD42}" dt="2024-05-26T14:10:24.457" v="12653" actId="6549"/>
          <ac:spMkLst>
            <pc:docMk/>
            <pc:sldMk cId="1791173053" sldId="401"/>
            <ac:spMk id="3" creationId="{D6F9F005-21C5-0F4F-B2D5-0D255BDEBA3B}"/>
          </ac:spMkLst>
        </pc:spChg>
        <pc:spChg chg="del">
          <ac:chgData name="Justine Buss" userId="8d5b0085cc57ea0f" providerId="LiveId" clId="{42977CFE-BE18-4BDB-B730-A216D80DCD42}" dt="2024-05-26T13:56:46.156" v="12407" actId="478"/>
          <ac:spMkLst>
            <pc:docMk/>
            <pc:sldMk cId="1791173053" sldId="401"/>
            <ac:spMk id="4" creationId="{7E84ADB1-86FF-522D-F16C-5C736F513549}"/>
          </ac:spMkLst>
        </pc:spChg>
        <pc:spChg chg="del">
          <ac:chgData name="Justine Buss" userId="8d5b0085cc57ea0f" providerId="LiveId" clId="{42977CFE-BE18-4BDB-B730-A216D80DCD42}" dt="2024-05-26T13:55:31.412" v="12340" actId="478"/>
          <ac:spMkLst>
            <pc:docMk/>
            <pc:sldMk cId="1791173053" sldId="401"/>
            <ac:spMk id="6" creationId="{9C785ECB-45EF-8EAD-7E36-AF4814F855C5}"/>
          </ac:spMkLst>
        </pc:spChg>
        <pc:spChg chg="add del mod">
          <ac:chgData name="Justine Buss" userId="8d5b0085cc57ea0f" providerId="LiveId" clId="{42977CFE-BE18-4BDB-B730-A216D80DCD42}" dt="2024-05-26T14:07:15.517" v="12513" actId="478"/>
          <ac:spMkLst>
            <pc:docMk/>
            <pc:sldMk cId="1791173053" sldId="401"/>
            <ac:spMk id="7" creationId="{74632EEF-BFF7-59F9-0E78-4D9A4B558224}"/>
          </ac:spMkLst>
        </pc:spChg>
        <pc:spChg chg="mod">
          <ac:chgData name="Justine Buss" userId="8d5b0085cc57ea0f" providerId="LiveId" clId="{42977CFE-BE18-4BDB-B730-A216D80DCD42}" dt="2024-05-26T13:55:47.751" v="12359" actId="20577"/>
          <ac:spMkLst>
            <pc:docMk/>
            <pc:sldMk cId="1791173053" sldId="401"/>
            <ac:spMk id="20" creationId="{DF312FB5-2C32-049C-8714-7AA05E4D7881}"/>
          </ac:spMkLst>
        </pc:spChg>
      </pc:sldChg>
      <pc:sldChg chg="addSp delSp modSp add mod ord modTransition setBg delAnim modAnim">
        <pc:chgData name="Justine Buss" userId="8d5b0085cc57ea0f" providerId="LiveId" clId="{42977CFE-BE18-4BDB-B730-A216D80DCD42}" dt="2024-05-31T14:59:20.667" v="24715" actId="1076"/>
        <pc:sldMkLst>
          <pc:docMk/>
          <pc:sldMk cId="3739713490" sldId="402"/>
        </pc:sldMkLst>
        <pc:spChg chg="mod">
          <ac:chgData name="Justine Buss" userId="8d5b0085cc57ea0f" providerId="LiveId" clId="{42977CFE-BE18-4BDB-B730-A216D80DCD42}" dt="2024-05-30T20:22:12.272" v="23286"/>
          <ac:spMkLst>
            <pc:docMk/>
            <pc:sldMk cId="3739713490" sldId="402"/>
            <ac:spMk id="2" creationId="{4A9F4DC9-9D3C-044E-95BB-2069769C7BB9}"/>
          </ac:spMkLst>
        </pc:spChg>
        <pc:spChg chg="add del mod">
          <ac:chgData name="Justine Buss" userId="8d5b0085cc57ea0f" providerId="LiveId" clId="{42977CFE-BE18-4BDB-B730-A216D80DCD42}" dt="2024-05-30T20:22:12.272" v="23286"/>
          <ac:spMkLst>
            <pc:docMk/>
            <pc:sldMk cId="3739713490" sldId="402"/>
            <ac:spMk id="3" creationId="{D6F9F005-21C5-0F4F-B2D5-0D255BDEBA3B}"/>
          </ac:spMkLst>
        </pc:spChg>
        <pc:spChg chg="add del mod">
          <ac:chgData name="Justine Buss" userId="8d5b0085cc57ea0f" providerId="LiveId" clId="{42977CFE-BE18-4BDB-B730-A216D80DCD42}" dt="2024-05-30T21:40:18.054" v="23541" actId="2710"/>
          <ac:spMkLst>
            <pc:docMk/>
            <pc:sldMk cId="3739713490" sldId="402"/>
            <ac:spMk id="4" creationId="{8B12CD24-3278-3B25-1621-792C39CCEF81}"/>
          </ac:spMkLst>
        </pc:spChg>
        <pc:spChg chg="add mod">
          <ac:chgData name="Justine Buss" userId="8d5b0085cc57ea0f" providerId="LiveId" clId="{42977CFE-BE18-4BDB-B730-A216D80DCD42}" dt="2024-05-30T20:14:49.509" v="23071" actId="478"/>
          <ac:spMkLst>
            <pc:docMk/>
            <pc:sldMk cId="3739713490" sldId="402"/>
            <ac:spMk id="6" creationId="{E03244E2-33CA-FF85-9C39-78D7BAF7018B}"/>
          </ac:spMkLst>
        </pc:spChg>
        <pc:spChg chg="mod topLvl">
          <ac:chgData name="Justine Buss" userId="8d5b0085cc57ea0f" providerId="LiveId" clId="{42977CFE-BE18-4BDB-B730-A216D80DCD42}" dt="2024-05-30T21:13:26.045" v="23485" actId="6549"/>
          <ac:spMkLst>
            <pc:docMk/>
            <pc:sldMk cId="3739713490" sldId="402"/>
            <ac:spMk id="18" creationId="{83D07FC5-8DC0-0975-B122-1A3EA8B274B2}"/>
          </ac:spMkLst>
        </pc:spChg>
        <pc:spChg chg="del mod">
          <ac:chgData name="Justine Buss" userId="8d5b0085cc57ea0f" providerId="LiveId" clId="{42977CFE-BE18-4BDB-B730-A216D80DCD42}" dt="2024-05-30T20:24:30.648" v="23319" actId="478"/>
          <ac:spMkLst>
            <pc:docMk/>
            <pc:sldMk cId="3739713490" sldId="402"/>
            <ac:spMk id="20" creationId="{DF312FB5-2C32-049C-8714-7AA05E4D7881}"/>
          </ac:spMkLst>
        </pc:spChg>
        <pc:spChg chg="add del mod ord">
          <ac:chgData name="Justine Buss" userId="8d5b0085cc57ea0f" providerId="LiveId" clId="{42977CFE-BE18-4BDB-B730-A216D80DCD42}" dt="2024-05-30T21:08:02.696" v="23409" actId="478"/>
          <ac:spMkLst>
            <pc:docMk/>
            <pc:sldMk cId="3739713490" sldId="402"/>
            <ac:spMk id="22" creationId="{BF8820D4-E1DA-35E4-E871-6DA5E1D32F84}"/>
          </ac:spMkLst>
        </pc:spChg>
        <pc:spChg chg="add del mod">
          <ac:chgData name="Justine Buss" userId="8d5b0085cc57ea0f" providerId="LiveId" clId="{42977CFE-BE18-4BDB-B730-A216D80DCD42}" dt="2024-05-30T21:08:01.235" v="23407" actId="478"/>
          <ac:spMkLst>
            <pc:docMk/>
            <pc:sldMk cId="3739713490" sldId="402"/>
            <ac:spMk id="29" creationId="{117EBAE6-8EFE-5FB3-C2F6-C10CD3F41DA7}"/>
          </ac:spMkLst>
        </pc:spChg>
        <pc:spChg chg="add mod">
          <ac:chgData name="Justine Buss" userId="8d5b0085cc57ea0f" providerId="LiveId" clId="{42977CFE-BE18-4BDB-B730-A216D80DCD42}" dt="2024-05-31T14:59:20.667" v="24715" actId="1076"/>
          <ac:spMkLst>
            <pc:docMk/>
            <pc:sldMk cId="3739713490" sldId="402"/>
            <ac:spMk id="33" creationId="{12E9C6A9-4CF9-82A6-324D-8C49CC850DEA}"/>
          </ac:spMkLst>
        </pc:spChg>
        <pc:grpChg chg="add del mod">
          <ac:chgData name="Justine Buss" userId="8d5b0085cc57ea0f" providerId="LiveId" clId="{42977CFE-BE18-4BDB-B730-A216D80DCD42}" dt="2024-05-30T21:08:37.172" v="23442" actId="165"/>
          <ac:grpSpMkLst>
            <pc:docMk/>
            <pc:sldMk cId="3739713490" sldId="402"/>
            <ac:grpSpMk id="15" creationId="{80A0E431-6100-9695-215D-76CA548F597B}"/>
          </ac:grpSpMkLst>
        </pc:grpChg>
        <pc:grpChg chg="del mod topLvl">
          <ac:chgData name="Justine Buss" userId="8d5b0085cc57ea0f" providerId="LiveId" clId="{42977CFE-BE18-4BDB-B730-A216D80DCD42}" dt="2024-05-30T21:09:03.510" v="23459" actId="165"/>
          <ac:grpSpMkLst>
            <pc:docMk/>
            <pc:sldMk cId="3739713490" sldId="402"/>
            <ac:grpSpMk id="16" creationId="{937791AE-0EFF-A1B6-30A6-CFDC6FCB0E83}"/>
          </ac:grpSpMkLst>
        </pc:grpChg>
        <pc:grpChg chg="add del mod">
          <ac:chgData name="Justine Buss" userId="8d5b0085cc57ea0f" providerId="LiveId" clId="{42977CFE-BE18-4BDB-B730-A216D80DCD42}" dt="2024-05-30T21:10:57.197" v="23479" actId="165"/>
          <ac:grpSpMkLst>
            <pc:docMk/>
            <pc:sldMk cId="3739713490" sldId="402"/>
            <ac:grpSpMk id="30" creationId="{862BE628-EFC1-332E-DDEE-693C92787C78}"/>
          </ac:grpSpMkLst>
        </pc:grpChg>
        <pc:grpChg chg="add mod">
          <ac:chgData name="Justine Buss" userId="8d5b0085cc57ea0f" providerId="LiveId" clId="{42977CFE-BE18-4BDB-B730-A216D80DCD42}" dt="2024-05-31T14:59:20.667" v="24715" actId="1076"/>
          <ac:grpSpMkLst>
            <pc:docMk/>
            <pc:sldMk cId="3739713490" sldId="402"/>
            <ac:grpSpMk id="32" creationId="{3553E3B0-CF5B-4B6F-302E-553FBF0A387C}"/>
          </ac:grpSpMkLst>
        </pc:grpChg>
        <pc:picChg chg="add mod">
          <ac:chgData name="Justine Buss" userId="8d5b0085cc57ea0f" providerId="LiveId" clId="{42977CFE-BE18-4BDB-B730-A216D80DCD42}" dt="2024-05-31T14:59:20.667" v="24715" actId="1076"/>
          <ac:picMkLst>
            <pc:docMk/>
            <pc:sldMk cId="3739713490" sldId="402"/>
            <ac:picMk id="8" creationId="{7C8D1525-F5EA-F100-EA0C-C9665C6FF05D}"/>
          </ac:picMkLst>
        </pc:picChg>
        <pc:picChg chg="add mod">
          <ac:chgData name="Justine Buss" userId="8d5b0085cc57ea0f" providerId="LiveId" clId="{42977CFE-BE18-4BDB-B730-A216D80DCD42}" dt="2024-05-31T14:59:20.667" v="24715" actId="1076"/>
          <ac:picMkLst>
            <pc:docMk/>
            <pc:sldMk cId="3739713490" sldId="402"/>
            <ac:picMk id="10" creationId="{20648AB4-45F3-9AF0-D4B1-CE7E83B750F5}"/>
          </ac:picMkLst>
        </pc:picChg>
        <pc:picChg chg="add mod">
          <ac:chgData name="Justine Buss" userId="8d5b0085cc57ea0f" providerId="LiveId" clId="{42977CFE-BE18-4BDB-B730-A216D80DCD42}" dt="2024-05-30T20:22:50.932" v="23290" actId="1076"/>
          <ac:picMkLst>
            <pc:docMk/>
            <pc:sldMk cId="3739713490" sldId="402"/>
            <ac:picMk id="12" creationId="{58A77774-C816-E9D1-2CD4-E78FEBEA7E5B}"/>
          </ac:picMkLst>
        </pc:picChg>
        <pc:picChg chg="add mod">
          <ac:chgData name="Justine Buss" userId="8d5b0085cc57ea0f" providerId="LiveId" clId="{42977CFE-BE18-4BDB-B730-A216D80DCD42}" dt="2024-05-31T14:59:20.667" v="24715" actId="1076"/>
          <ac:picMkLst>
            <pc:docMk/>
            <pc:sldMk cId="3739713490" sldId="402"/>
            <ac:picMk id="14" creationId="{CB100364-B62A-E224-CA8F-68A653631867}"/>
          </ac:picMkLst>
        </pc:picChg>
        <pc:picChg chg="del">
          <ac:chgData name="Justine Buss" userId="8d5b0085cc57ea0f" providerId="LiveId" clId="{42977CFE-BE18-4BDB-B730-A216D80DCD42}" dt="2024-05-26T14:08:22.673" v="12601" actId="478"/>
          <ac:picMkLst>
            <pc:docMk/>
            <pc:sldMk cId="3739713490" sldId="402"/>
            <ac:picMk id="15" creationId="{22CC0388-B2CB-4829-1430-1886766DCE9F}"/>
          </ac:picMkLst>
        </pc:picChg>
        <pc:picChg chg="mod topLvl">
          <ac:chgData name="Justine Buss" userId="8d5b0085cc57ea0f" providerId="LiveId" clId="{42977CFE-BE18-4BDB-B730-A216D80DCD42}" dt="2024-05-31T14:59:20.667" v="24715" actId="1076"/>
          <ac:picMkLst>
            <pc:docMk/>
            <pc:sldMk cId="3739713490" sldId="402"/>
            <ac:picMk id="17" creationId="{46FA09B9-3DEE-775A-CBED-16E3698EBA53}"/>
          </ac:picMkLst>
        </pc:picChg>
        <pc:picChg chg="mod topLvl">
          <ac:chgData name="Justine Buss" userId="8d5b0085cc57ea0f" providerId="LiveId" clId="{42977CFE-BE18-4BDB-B730-A216D80DCD42}" dt="2024-05-30T21:12:44.446" v="23480" actId="164"/>
          <ac:picMkLst>
            <pc:docMk/>
            <pc:sldMk cId="3739713490" sldId="402"/>
            <ac:picMk id="21" creationId="{86E1C564-0E39-9C4B-1348-94B303CE0405}"/>
          </ac:picMkLst>
        </pc:picChg>
        <pc:picChg chg="add del mod">
          <ac:chgData name="Justine Buss" userId="8d5b0085cc57ea0f" providerId="LiveId" clId="{42977CFE-BE18-4BDB-B730-A216D80DCD42}" dt="2024-05-30T21:15:00.170" v="23497" actId="478"/>
          <ac:picMkLst>
            <pc:docMk/>
            <pc:sldMk cId="3739713490" sldId="402"/>
            <ac:picMk id="31" creationId="{C188F2F4-5290-7F2A-CED6-C6DCCFBFC16A}"/>
          </ac:picMkLst>
        </pc:picChg>
        <pc:cxnChg chg="mod topLvl">
          <ac:chgData name="Justine Buss" userId="8d5b0085cc57ea0f" providerId="LiveId" clId="{42977CFE-BE18-4BDB-B730-A216D80DCD42}" dt="2024-05-30T21:12:44.446" v="23480" actId="164"/>
          <ac:cxnSpMkLst>
            <pc:docMk/>
            <pc:sldMk cId="3739713490" sldId="402"/>
            <ac:cxnSpMk id="19" creationId="{56D0728B-20DB-4D6B-7E5C-8354EAA79C56}"/>
          </ac:cxnSpMkLst>
        </pc:cxnChg>
        <pc:cxnChg chg="add del mod">
          <ac:chgData name="Justine Buss" userId="8d5b0085cc57ea0f" providerId="LiveId" clId="{42977CFE-BE18-4BDB-B730-A216D80DCD42}" dt="2024-05-30T21:06:23.494" v="23390" actId="478"/>
          <ac:cxnSpMkLst>
            <pc:docMk/>
            <pc:sldMk cId="3739713490" sldId="402"/>
            <ac:cxnSpMk id="24" creationId="{AD32D9A7-0822-1C94-408D-90B3ABE3B9C7}"/>
          </ac:cxnSpMkLst>
        </pc:cxnChg>
        <pc:cxnChg chg="add del mod">
          <ac:chgData name="Justine Buss" userId="8d5b0085cc57ea0f" providerId="LiveId" clId="{42977CFE-BE18-4BDB-B730-A216D80DCD42}" dt="2024-05-30T21:06:21.918" v="23389" actId="478"/>
          <ac:cxnSpMkLst>
            <pc:docMk/>
            <pc:sldMk cId="3739713490" sldId="402"/>
            <ac:cxnSpMk id="25" creationId="{57AEE421-1B6F-C95A-1582-BB432E2A1384}"/>
          </ac:cxnSpMkLst>
        </pc:cxnChg>
      </pc:sldChg>
      <pc:sldChg chg="add del ord">
        <pc:chgData name="Justine Buss" userId="8d5b0085cc57ea0f" providerId="LiveId" clId="{42977CFE-BE18-4BDB-B730-A216D80DCD42}" dt="2024-05-26T14:26:27.652" v="13046" actId="2696"/>
        <pc:sldMkLst>
          <pc:docMk/>
          <pc:sldMk cId="266022610" sldId="403"/>
        </pc:sldMkLst>
      </pc:sldChg>
      <pc:sldChg chg="addSp delSp modSp add mod modTransition modAnim">
        <pc:chgData name="Justine Buss" userId="8d5b0085cc57ea0f" providerId="LiveId" clId="{42977CFE-BE18-4BDB-B730-A216D80DCD42}" dt="2024-05-30T23:24:16.321" v="24226"/>
        <pc:sldMkLst>
          <pc:docMk/>
          <pc:sldMk cId="3622533632" sldId="404"/>
        </pc:sldMkLst>
        <pc:spChg chg="mod">
          <ac:chgData name="Justine Buss" userId="8d5b0085cc57ea0f" providerId="LiveId" clId="{42977CFE-BE18-4BDB-B730-A216D80DCD42}" dt="2024-05-26T14:15:18.357" v="12829" actId="6549"/>
          <ac:spMkLst>
            <pc:docMk/>
            <pc:sldMk cId="3622533632" sldId="404"/>
            <ac:spMk id="3" creationId="{D6F9F005-21C5-0F4F-B2D5-0D255BDEBA3B}"/>
          </ac:spMkLst>
        </pc:spChg>
        <pc:spChg chg="add mod">
          <ac:chgData name="Justine Buss" userId="8d5b0085cc57ea0f" providerId="LiveId" clId="{42977CFE-BE18-4BDB-B730-A216D80DCD42}" dt="2024-05-26T14:16:57.656" v="12851" actId="14100"/>
          <ac:spMkLst>
            <pc:docMk/>
            <pc:sldMk cId="3622533632" sldId="404"/>
            <ac:spMk id="4" creationId="{CC82ACD4-42CF-AA2B-749C-540578D41270}"/>
          </ac:spMkLst>
        </pc:spChg>
        <pc:spChg chg="add mod">
          <ac:chgData name="Justine Buss" userId="8d5b0085cc57ea0f" providerId="LiveId" clId="{42977CFE-BE18-4BDB-B730-A216D80DCD42}" dt="2024-05-26T14:20:27.133" v="13024" actId="1076"/>
          <ac:spMkLst>
            <pc:docMk/>
            <pc:sldMk cId="3622533632" sldId="404"/>
            <ac:spMk id="6" creationId="{C27E1E0E-51B4-AA18-B6E3-33820BFD42A0}"/>
          </ac:spMkLst>
        </pc:spChg>
        <pc:spChg chg="add mod">
          <ac:chgData name="Justine Buss" userId="8d5b0085cc57ea0f" providerId="LiveId" clId="{42977CFE-BE18-4BDB-B730-A216D80DCD42}" dt="2024-05-26T14:17:33.749" v="12886"/>
          <ac:spMkLst>
            <pc:docMk/>
            <pc:sldMk cId="3622533632" sldId="404"/>
            <ac:spMk id="7" creationId="{34BC98BE-9061-9BDE-2764-2E5CF0EB1047}"/>
          </ac:spMkLst>
        </pc:spChg>
        <pc:spChg chg="add mod">
          <ac:chgData name="Justine Buss" userId="8d5b0085cc57ea0f" providerId="LiveId" clId="{42977CFE-BE18-4BDB-B730-A216D80DCD42}" dt="2024-05-26T14:17:49.988" v="12890" actId="14100"/>
          <ac:spMkLst>
            <pc:docMk/>
            <pc:sldMk cId="3622533632" sldId="404"/>
            <ac:spMk id="9" creationId="{7B9466C5-66FE-ABFD-AE20-0EB0F3036715}"/>
          </ac:spMkLst>
        </pc:spChg>
        <pc:spChg chg="add mod">
          <ac:chgData name="Justine Buss" userId="8d5b0085cc57ea0f" providerId="LiveId" clId="{42977CFE-BE18-4BDB-B730-A216D80DCD42}" dt="2024-05-26T14:19:52.706" v="13017" actId="5793"/>
          <ac:spMkLst>
            <pc:docMk/>
            <pc:sldMk cId="3622533632" sldId="404"/>
            <ac:spMk id="10" creationId="{F47E5E6E-A160-04CC-3900-FF220681C4C7}"/>
          </ac:spMkLst>
        </pc:spChg>
        <pc:spChg chg="add mod">
          <ac:chgData name="Justine Buss" userId="8d5b0085cc57ea0f" providerId="LiveId" clId="{42977CFE-BE18-4BDB-B730-A216D80DCD42}" dt="2024-05-26T14:20:22.443" v="13023" actId="1076"/>
          <ac:spMkLst>
            <pc:docMk/>
            <pc:sldMk cId="3622533632" sldId="404"/>
            <ac:spMk id="11" creationId="{71EDC46D-D82A-0DF6-E788-3AE265FEA9DF}"/>
          </ac:spMkLst>
        </pc:spChg>
        <pc:spChg chg="add mod">
          <ac:chgData name="Justine Buss" userId="8d5b0085cc57ea0f" providerId="LiveId" clId="{42977CFE-BE18-4BDB-B730-A216D80DCD42}" dt="2024-05-30T21:42:27.480" v="23556" actId="1076"/>
          <ac:spMkLst>
            <pc:docMk/>
            <pc:sldMk cId="3622533632" sldId="404"/>
            <ac:spMk id="12" creationId="{91BEA5CD-0C3B-CFCB-EE4E-CFB246922E19}"/>
          </ac:spMkLst>
        </pc:spChg>
        <pc:spChg chg="del">
          <ac:chgData name="Justine Buss" userId="8d5b0085cc57ea0f" providerId="LiveId" clId="{42977CFE-BE18-4BDB-B730-A216D80DCD42}" dt="2024-05-26T14:15:24.172" v="12830" actId="478"/>
          <ac:spMkLst>
            <pc:docMk/>
            <pc:sldMk cId="3622533632" sldId="404"/>
            <ac:spMk id="20" creationId="{DF312FB5-2C32-049C-8714-7AA05E4D7881}"/>
          </ac:spMkLst>
        </pc:spChg>
        <pc:picChg chg="add mod">
          <ac:chgData name="Justine Buss" userId="8d5b0085cc57ea0f" providerId="LiveId" clId="{42977CFE-BE18-4BDB-B730-A216D80DCD42}" dt="2024-05-30T21:43:07.398" v="23561" actId="1076"/>
          <ac:picMkLst>
            <pc:docMk/>
            <pc:sldMk cId="3622533632" sldId="404"/>
            <ac:picMk id="7" creationId="{CF729A5C-2E39-0995-9641-F9B0CD23ECC7}"/>
          </ac:picMkLst>
        </pc:picChg>
        <pc:picChg chg="mod modCrop">
          <ac:chgData name="Justine Buss" userId="8d5b0085cc57ea0f" providerId="LiveId" clId="{42977CFE-BE18-4BDB-B730-A216D80DCD42}" dt="2024-05-30T21:41:53.055" v="23552" actId="1076"/>
          <ac:picMkLst>
            <pc:docMk/>
            <pc:sldMk cId="3622533632" sldId="404"/>
            <ac:picMk id="8" creationId="{80EBC7F1-31CB-0EB6-6844-F2B6285EFFBB}"/>
          </ac:picMkLst>
        </pc:picChg>
        <pc:picChg chg="add mod">
          <ac:chgData name="Justine Buss" userId="8d5b0085cc57ea0f" providerId="LiveId" clId="{42977CFE-BE18-4BDB-B730-A216D80DCD42}" dt="2024-05-26T14:25:54.360" v="13045"/>
          <ac:picMkLst>
            <pc:docMk/>
            <pc:sldMk cId="3622533632" sldId="404"/>
            <ac:picMk id="13" creationId="{166E43D1-298B-39D3-2D64-A1D0457AE7D6}"/>
          </ac:picMkLst>
        </pc:picChg>
      </pc:sldChg>
      <pc:sldChg chg="add del ord modAnim">
        <pc:chgData name="Justine Buss" userId="8d5b0085cc57ea0f" providerId="LiveId" clId="{42977CFE-BE18-4BDB-B730-A216D80DCD42}" dt="2024-05-26T14:39:31.828" v="13168" actId="2696"/>
        <pc:sldMkLst>
          <pc:docMk/>
          <pc:sldMk cId="1729553128" sldId="405"/>
        </pc:sldMkLst>
      </pc:sldChg>
      <pc:sldChg chg="modSp add del">
        <pc:chgData name="Justine Buss" userId="8d5b0085cc57ea0f" providerId="LiveId" clId="{42977CFE-BE18-4BDB-B730-A216D80DCD42}" dt="2024-05-26T14:36:50.424" v="13144" actId="2696"/>
        <pc:sldMkLst>
          <pc:docMk/>
          <pc:sldMk cId="3208254627" sldId="405"/>
        </pc:sldMkLst>
        <pc:graphicFrameChg chg="mod">
          <ac:chgData name="Justine Buss" userId="8d5b0085cc57ea0f" providerId="LiveId" clId="{42977CFE-BE18-4BDB-B730-A216D80DCD42}" dt="2024-05-26T14:29:57.237" v="13094" actId="108"/>
          <ac:graphicFrameMkLst>
            <pc:docMk/>
            <pc:sldMk cId="3208254627" sldId="405"/>
            <ac:graphicFrameMk id="8" creationId="{74AEEBC9-CC1C-1C7C-D57B-09455C407A74}"/>
          </ac:graphicFrameMkLst>
        </pc:graphicFrameChg>
      </pc:sldChg>
      <pc:sldChg chg="add del">
        <pc:chgData name="Justine Buss" userId="8d5b0085cc57ea0f" providerId="LiveId" clId="{42977CFE-BE18-4BDB-B730-A216D80DCD42}" dt="2024-05-26T14:39:37.760" v="13169" actId="2696"/>
        <pc:sldMkLst>
          <pc:docMk/>
          <pc:sldMk cId="3926341196" sldId="406"/>
        </pc:sldMkLst>
      </pc:sldChg>
      <pc:sldChg chg="add del ord modAnim">
        <pc:chgData name="Justine Buss" userId="8d5b0085cc57ea0f" providerId="LiveId" clId="{42977CFE-BE18-4BDB-B730-A216D80DCD42}" dt="2024-05-26T14:45:14.939" v="13241" actId="2696"/>
        <pc:sldMkLst>
          <pc:docMk/>
          <pc:sldMk cId="1591117526" sldId="407"/>
        </pc:sldMkLst>
      </pc:sldChg>
      <pc:sldChg chg="modSp add mod modTransition modAnim">
        <pc:chgData name="Justine Buss" userId="8d5b0085cc57ea0f" providerId="LiveId" clId="{42977CFE-BE18-4BDB-B730-A216D80DCD42}" dt="2024-05-30T23:18:35.920" v="24207"/>
        <pc:sldMkLst>
          <pc:docMk/>
          <pc:sldMk cId="1772463880" sldId="408"/>
        </pc:sldMkLst>
        <pc:spChg chg="mod">
          <ac:chgData name="Justine Buss" userId="8d5b0085cc57ea0f" providerId="LiveId" clId="{42977CFE-BE18-4BDB-B730-A216D80DCD42}" dt="2024-05-26T22:13:37.547" v="14509" actId="20577"/>
          <ac:spMkLst>
            <pc:docMk/>
            <pc:sldMk cId="1772463880" sldId="408"/>
            <ac:spMk id="4" creationId="{92C1753C-4941-7C1E-A88E-98EDCD87DB32}"/>
          </ac:spMkLst>
        </pc:spChg>
      </pc:sldChg>
      <pc:sldChg chg="add del">
        <pc:chgData name="Justine Buss" userId="8d5b0085cc57ea0f" providerId="LiveId" clId="{42977CFE-BE18-4BDB-B730-A216D80DCD42}" dt="2024-05-26T14:44:04.835" v="13219" actId="2696"/>
        <pc:sldMkLst>
          <pc:docMk/>
          <pc:sldMk cId="1764193861" sldId="409"/>
        </pc:sldMkLst>
      </pc:sldChg>
      <pc:sldChg chg="modSp add mod modTransition modAnim">
        <pc:chgData name="Justine Buss" userId="8d5b0085cc57ea0f" providerId="LiveId" clId="{42977CFE-BE18-4BDB-B730-A216D80DCD42}" dt="2024-05-30T23:18:35.920" v="24207"/>
        <pc:sldMkLst>
          <pc:docMk/>
          <pc:sldMk cId="2574584496" sldId="410"/>
        </pc:sldMkLst>
        <pc:spChg chg="mod">
          <ac:chgData name="Justine Buss" userId="8d5b0085cc57ea0f" providerId="LiveId" clId="{42977CFE-BE18-4BDB-B730-A216D80DCD42}" dt="2024-05-26T22:14:38.859" v="14527" actId="20577"/>
          <ac:spMkLst>
            <pc:docMk/>
            <pc:sldMk cId="2574584496" sldId="410"/>
            <ac:spMk id="4" creationId="{92C1753C-4941-7C1E-A88E-98EDCD87DB32}"/>
          </ac:spMkLst>
        </pc:spChg>
      </pc:sldChg>
      <pc:sldChg chg="addSp delSp modSp add mod modTransition modAnim">
        <pc:chgData name="Justine Buss" userId="8d5b0085cc57ea0f" providerId="LiveId" clId="{42977CFE-BE18-4BDB-B730-A216D80DCD42}" dt="2024-05-30T23:18:35.920" v="24207"/>
        <pc:sldMkLst>
          <pc:docMk/>
          <pc:sldMk cId="1585265752" sldId="411"/>
        </pc:sldMkLst>
        <pc:spChg chg="add mod">
          <ac:chgData name="Justine Buss" userId="8d5b0085cc57ea0f" providerId="LiveId" clId="{42977CFE-BE18-4BDB-B730-A216D80DCD42}" dt="2024-05-26T22:15:09.594" v="14552" actId="20577"/>
          <ac:spMkLst>
            <pc:docMk/>
            <pc:sldMk cId="1585265752" sldId="411"/>
            <ac:spMk id="3" creationId="{3330F4B9-CAB5-ABD6-598D-B95DBE4F76E9}"/>
          </ac:spMkLst>
        </pc:spChg>
        <pc:spChg chg="del">
          <ac:chgData name="Justine Buss" userId="8d5b0085cc57ea0f" providerId="LiveId" clId="{42977CFE-BE18-4BDB-B730-A216D80DCD42}" dt="2024-05-26T22:15:03.748" v="14531" actId="478"/>
          <ac:spMkLst>
            <pc:docMk/>
            <pc:sldMk cId="1585265752" sldId="411"/>
            <ac:spMk id="4" creationId="{92C1753C-4941-7C1E-A88E-98EDCD87DB32}"/>
          </ac:spMkLst>
        </pc:spChg>
      </pc:sldChg>
      <pc:sldChg chg="add modTransition modAnim">
        <pc:chgData name="Justine Buss" userId="8d5b0085cc57ea0f" providerId="LiveId" clId="{42977CFE-BE18-4BDB-B730-A216D80DCD42}" dt="2024-05-30T23:18:35.920" v="24207"/>
        <pc:sldMkLst>
          <pc:docMk/>
          <pc:sldMk cId="529415105" sldId="412"/>
        </pc:sldMkLst>
      </pc:sldChg>
      <pc:sldChg chg="delSp add mod ord modTransition modAnim">
        <pc:chgData name="Justine Buss" userId="8d5b0085cc57ea0f" providerId="LiveId" clId="{42977CFE-BE18-4BDB-B730-A216D80DCD42}" dt="2024-05-30T23:18:35.920" v="24207"/>
        <pc:sldMkLst>
          <pc:docMk/>
          <pc:sldMk cId="2861422408" sldId="413"/>
        </pc:sldMkLst>
        <pc:spChg chg="del">
          <ac:chgData name="Justine Buss" userId="8d5b0085cc57ea0f" providerId="LiveId" clId="{42977CFE-BE18-4BDB-B730-A216D80DCD42}" dt="2024-05-26T22:15:41.973" v="14554" actId="478"/>
          <ac:spMkLst>
            <pc:docMk/>
            <pc:sldMk cId="2861422408" sldId="413"/>
            <ac:spMk id="4" creationId="{92C1753C-4941-7C1E-A88E-98EDCD87DB32}"/>
          </ac:spMkLst>
        </pc:spChg>
      </pc:sldChg>
      <pc:sldChg chg="addSp delSp modSp add del mod modTransition">
        <pc:chgData name="Justine Buss" userId="8d5b0085cc57ea0f" providerId="LiveId" clId="{42977CFE-BE18-4BDB-B730-A216D80DCD42}" dt="2024-05-26T16:14:47.674" v="13405" actId="2696"/>
        <pc:sldMkLst>
          <pc:docMk/>
          <pc:sldMk cId="1765438567" sldId="414"/>
        </pc:sldMkLst>
        <pc:spChg chg="del">
          <ac:chgData name="Justine Buss" userId="8d5b0085cc57ea0f" providerId="LiveId" clId="{42977CFE-BE18-4BDB-B730-A216D80DCD42}" dt="2024-05-26T16:01:14.572" v="13292" actId="478"/>
          <ac:spMkLst>
            <pc:docMk/>
            <pc:sldMk cId="1765438567" sldId="414"/>
            <ac:spMk id="2" creationId="{F5DF80F7-E2F4-DF84-0374-C8B0443AE36E}"/>
          </ac:spMkLst>
        </pc:spChg>
        <pc:spChg chg="mod">
          <ac:chgData name="Justine Buss" userId="8d5b0085cc57ea0f" providerId="LiveId" clId="{42977CFE-BE18-4BDB-B730-A216D80DCD42}" dt="2024-05-26T16:01:11.954" v="13291" actId="20577"/>
          <ac:spMkLst>
            <pc:docMk/>
            <pc:sldMk cId="1765438567" sldId="414"/>
            <ac:spMk id="3" creationId="{00000000-0000-0000-0000-000000000000}"/>
          </ac:spMkLst>
        </pc:spChg>
        <pc:spChg chg="add del mod">
          <ac:chgData name="Justine Buss" userId="8d5b0085cc57ea0f" providerId="LiveId" clId="{42977CFE-BE18-4BDB-B730-A216D80DCD42}" dt="2024-05-26T16:01:16.579" v="13293" actId="478"/>
          <ac:spMkLst>
            <pc:docMk/>
            <pc:sldMk cId="1765438567" sldId="414"/>
            <ac:spMk id="6" creationId="{1896A26D-3AC2-5CF1-DBED-8943A68CF613}"/>
          </ac:spMkLst>
        </pc:spChg>
        <pc:picChg chg="mod">
          <ac:chgData name="Justine Buss" userId="8d5b0085cc57ea0f" providerId="LiveId" clId="{42977CFE-BE18-4BDB-B730-A216D80DCD42}" dt="2024-05-26T16:00:54.382" v="13273" actId="14826"/>
          <ac:picMkLst>
            <pc:docMk/>
            <pc:sldMk cId="1765438567" sldId="414"/>
            <ac:picMk id="9" creationId="{3F0CB4FA-E8FC-D2B9-A42E-817668452379}"/>
          </ac:picMkLst>
        </pc:picChg>
      </pc:sldChg>
      <pc:sldChg chg="modSp add del ord">
        <pc:chgData name="Justine Buss" userId="8d5b0085cc57ea0f" providerId="LiveId" clId="{42977CFE-BE18-4BDB-B730-A216D80DCD42}" dt="2024-05-26T16:51:21.167" v="14175" actId="2696"/>
        <pc:sldMkLst>
          <pc:docMk/>
          <pc:sldMk cId="3774551721" sldId="414"/>
        </pc:sldMkLst>
        <pc:picChg chg="mod">
          <ac:chgData name="Justine Buss" userId="8d5b0085cc57ea0f" providerId="LiveId" clId="{42977CFE-BE18-4BDB-B730-A216D80DCD42}" dt="2024-05-26T16:15:49.038" v="13414" actId="732"/>
          <ac:picMkLst>
            <pc:docMk/>
            <pc:sldMk cId="3774551721" sldId="414"/>
            <ac:picMk id="9" creationId="{3F0CB4FA-E8FC-D2B9-A42E-817668452379}"/>
          </ac:picMkLst>
        </pc:picChg>
      </pc:sldChg>
      <pc:sldChg chg="addSp delSp modSp add mod ord modTransition">
        <pc:chgData name="Justine Buss" userId="8d5b0085cc57ea0f" providerId="LiveId" clId="{42977CFE-BE18-4BDB-B730-A216D80DCD42}" dt="2024-05-31T15:07:12.076" v="24718" actId="18131"/>
        <pc:sldMkLst>
          <pc:docMk/>
          <pc:sldMk cId="2740633915" sldId="415"/>
        </pc:sldMkLst>
        <pc:spChg chg="add del">
          <ac:chgData name="Justine Buss" userId="8d5b0085cc57ea0f" providerId="LiveId" clId="{42977CFE-BE18-4BDB-B730-A216D80DCD42}" dt="2024-05-26T16:27:51.701" v="13461" actId="478"/>
          <ac:spMkLst>
            <pc:docMk/>
            <pc:sldMk cId="2740633915" sldId="415"/>
            <ac:spMk id="2" creationId="{F5DF80F7-E2F4-DF84-0374-C8B0443AE36E}"/>
          </ac:spMkLst>
        </pc:spChg>
        <pc:spChg chg="add del mod">
          <ac:chgData name="Justine Buss" userId="8d5b0085cc57ea0f" providerId="LiveId" clId="{42977CFE-BE18-4BDB-B730-A216D80DCD42}" dt="2024-05-26T16:19:22.330" v="13421" actId="478"/>
          <ac:spMkLst>
            <pc:docMk/>
            <pc:sldMk cId="2740633915" sldId="415"/>
            <ac:spMk id="6" creationId="{B95A77A3-8E90-A478-376C-F8256342C07E}"/>
          </ac:spMkLst>
        </pc:spChg>
        <pc:spChg chg="add del mod">
          <ac:chgData name="Justine Buss" userId="8d5b0085cc57ea0f" providerId="LiveId" clId="{42977CFE-BE18-4BDB-B730-A216D80DCD42}" dt="2024-05-26T22:16:34.071" v="14557" actId="14100"/>
          <ac:spMkLst>
            <pc:docMk/>
            <pc:sldMk cId="2740633915" sldId="415"/>
            <ac:spMk id="13" creationId="{30C72DC0-EC44-8B34-BFEE-68AF3B573135}"/>
          </ac:spMkLst>
        </pc:spChg>
        <pc:picChg chg="add del mod">
          <ac:chgData name="Justine Buss" userId="8d5b0085cc57ea0f" providerId="LiveId" clId="{42977CFE-BE18-4BDB-B730-A216D80DCD42}" dt="2024-05-26T16:23:23.463" v="13431" actId="478"/>
          <ac:picMkLst>
            <pc:docMk/>
            <pc:sldMk cId="2740633915" sldId="415"/>
            <ac:picMk id="8" creationId="{76D22624-C838-28D1-9C00-32F24249A42C}"/>
          </ac:picMkLst>
        </pc:picChg>
        <pc:picChg chg="add del">
          <ac:chgData name="Justine Buss" userId="8d5b0085cc57ea0f" providerId="LiveId" clId="{42977CFE-BE18-4BDB-B730-A216D80DCD42}" dt="2024-05-26T16:23:06.092" v="13426" actId="478"/>
          <ac:picMkLst>
            <pc:docMk/>
            <pc:sldMk cId="2740633915" sldId="415"/>
            <ac:picMk id="9" creationId="{3F0CB4FA-E8FC-D2B9-A42E-817668452379}"/>
          </ac:picMkLst>
        </pc:picChg>
        <pc:picChg chg="add mod modCrop">
          <ac:chgData name="Justine Buss" userId="8d5b0085cc57ea0f" providerId="LiveId" clId="{42977CFE-BE18-4BDB-B730-A216D80DCD42}" dt="2024-05-31T15:07:12.076" v="24718" actId="18131"/>
          <ac:picMkLst>
            <pc:docMk/>
            <pc:sldMk cId="2740633915" sldId="415"/>
            <ac:picMk id="12" creationId="{762E8909-8CCD-136F-082B-F373BCA8DD17}"/>
          </ac:picMkLst>
        </pc:picChg>
      </pc:sldChg>
      <pc:sldChg chg="addSp delSp modSp add mod modTransition modAnim">
        <pc:chgData name="Justine Buss" userId="8d5b0085cc57ea0f" providerId="LiveId" clId="{42977CFE-BE18-4BDB-B730-A216D80DCD42}" dt="2024-05-30T23:25:38.767" v="24229"/>
        <pc:sldMkLst>
          <pc:docMk/>
          <pc:sldMk cId="1308092574" sldId="416"/>
        </pc:sldMkLst>
        <pc:spChg chg="add mod">
          <ac:chgData name="Justine Buss" userId="8d5b0085cc57ea0f" providerId="LiveId" clId="{42977CFE-BE18-4BDB-B730-A216D80DCD42}" dt="2024-05-26T22:06:01.357" v="14417" actId="1076"/>
          <ac:spMkLst>
            <pc:docMk/>
            <pc:sldMk cId="1308092574" sldId="416"/>
            <ac:spMk id="2" creationId="{DA6DA209-B279-0D07-7571-7B7A20058602}"/>
          </ac:spMkLst>
        </pc:spChg>
        <pc:spChg chg="del mod">
          <ac:chgData name="Justine Buss" userId="8d5b0085cc57ea0f" providerId="LiveId" clId="{42977CFE-BE18-4BDB-B730-A216D80DCD42}" dt="2024-05-26T16:36:48.362" v="13647" actId="478"/>
          <ac:spMkLst>
            <pc:docMk/>
            <pc:sldMk cId="1308092574" sldId="416"/>
            <ac:spMk id="2" creationId="{F5DF80F7-E2F4-DF84-0374-C8B0443AE36E}"/>
          </ac:spMkLst>
        </pc:spChg>
        <pc:spChg chg="add del mod">
          <ac:chgData name="Justine Buss" userId="8d5b0085cc57ea0f" providerId="LiveId" clId="{42977CFE-BE18-4BDB-B730-A216D80DCD42}" dt="2024-05-26T16:36:50.548" v="13648" actId="478"/>
          <ac:spMkLst>
            <pc:docMk/>
            <pc:sldMk cId="1308092574" sldId="416"/>
            <ac:spMk id="7" creationId="{C46A5E56-CC1C-A51C-2047-9F636B128DDA}"/>
          </ac:spMkLst>
        </pc:spChg>
        <pc:spChg chg="add mod">
          <ac:chgData name="Justine Buss" userId="8d5b0085cc57ea0f" providerId="LiveId" clId="{42977CFE-BE18-4BDB-B730-A216D80DCD42}" dt="2024-05-26T22:05:34.469" v="14413" actId="20577"/>
          <ac:spMkLst>
            <pc:docMk/>
            <pc:sldMk cId="1308092574" sldId="416"/>
            <ac:spMk id="8" creationId="{95B1682E-70C4-584A-9847-86C1D9D05730}"/>
          </ac:spMkLst>
        </pc:spChg>
        <pc:spChg chg="add mod">
          <ac:chgData name="Justine Buss" userId="8d5b0085cc57ea0f" providerId="LiveId" clId="{42977CFE-BE18-4BDB-B730-A216D80DCD42}" dt="2024-05-26T16:56:12.091" v="14217" actId="1076"/>
          <ac:spMkLst>
            <pc:docMk/>
            <pc:sldMk cId="1308092574" sldId="416"/>
            <ac:spMk id="9" creationId="{9CB2AF87-FCD2-03C0-BCF7-D727A027ABA3}"/>
          </ac:spMkLst>
        </pc:spChg>
        <pc:spChg chg="add mod">
          <ac:chgData name="Justine Buss" userId="8d5b0085cc57ea0f" providerId="LiveId" clId="{42977CFE-BE18-4BDB-B730-A216D80DCD42}" dt="2024-05-26T16:56:12.091" v="14217" actId="1076"/>
          <ac:spMkLst>
            <pc:docMk/>
            <pc:sldMk cId="1308092574" sldId="416"/>
            <ac:spMk id="10" creationId="{42A8841C-E274-7AA6-C1F2-86D773C3AF3C}"/>
          </ac:spMkLst>
        </pc:spChg>
        <pc:spChg chg="add mod">
          <ac:chgData name="Justine Buss" userId="8d5b0085cc57ea0f" providerId="LiveId" clId="{42977CFE-BE18-4BDB-B730-A216D80DCD42}" dt="2024-05-26T17:03:10.485" v="14250" actId="1076"/>
          <ac:spMkLst>
            <pc:docMk/>
            <pc:sldMk cId="1308092574" sldId="416"/>
            <ac:spMk id="13" creationId="{8A620B4C-776E-D8B0-D453-A16DBBFA8201}"/>
          </ac:spMkLst>
        </pc:spChg>
        <pc:spChg chg="add mod">
          <ac:chgData name="Justine Buss" userId="8d5b0085cc57ea0f" providerId="LiveId" clId="{42977CFE-BE18-4BDB-B730-A216D80DCD42}" dt="2024-05-26T16:56:12.091" v="14217" actId="1076"/>
          <ac:spMkLst>
            <pc:docMk/>
            <pc:sldMk cId="1308092574" sldId="416"/>
            <ac:spMk id="14" creationId="{03EE983F-D65D-9D48-521E-5AE9E51F5060}"/>
          </ac:spMkLst>
        </pc:spChg>
        <pc:spChg chg="add mod">
          <ac:chgData name="Justine Buss" userId="8d5b0085cc57ea0f" providerId="LiveId" clId="{42977CFE-BE18-4BDB-B730-A216D80DCD42}" dt="2024-05-26T22:05:43.299" v="14415" actId="1076"/>
          <ac:spMkLst>
            <pc:docMk/>
            <pc:sldMk cId="1308092574" sldId="416"/>
            <ac:spMk id="15" creationId="{1B97F6FB-899F-5A35-BAEE-66360DCCB3C0}"/>
          </ac:spMkLst>
        </pc:spChg>
        <pc:spChg chg="add del">
          <ac:chgData name="Justine Buss" userId="8d5b0085cc57ea0f" providerId="LiveId" clId="{42977CFE-BE18-4BDB-B730-A216D80DCD42}" dt="2024-05-26T22:06:43.474" v="14421" actId="22"/>
          <ac:spMkLst>
            <pc:docMk/>
            <pc:sldMk cId="1308092574" sldId="416"/>
            <ac:spMk id="24" creationId="{BFE215ED-D39E-FAF2-E98C-D6022C7D1209}"/>
          </ac:spMkLst>
        </pc:spChg>
        <pc:spChg chg="add mod">
          <ac:chgData name="Justine Buss" userId="8d5b0085cc57ea0f" providerId="LiveId" clId="{42977CFE-BE18-4BDB-B730-A216D80DCD42}" dt="2024-05-26T17:05:00.069" v="14265" actId="14100"/>
          <ac:spMkLst>
            <pc:docMk/>
            <pc:sldMk cId="1308092574" sldId="416"/>
            <ac:spMk id="26" creationId="{4722806D-D5FE-FB34-921F-53711AD98441}"/>
          </ac:spMkLst>
        </pc:spChg>
        <pc:spChg chg="add mod">
          <ac:chgData name="Justine Buss" userId="8d5b0085cc57ea0f" providerId="LiveId" clId="{42977CFE-BE18-4BDB-B730-A216D80DCD42}" dt="2024-05-26T17:05:44.246" v="14272" actId="1076"/>
          <ac:spMkLst>
            <pc:docMk/>
            <pc:sldMk cId="1308092574" sldId="416"/>
            <ac:spMk id="27" creationId="{ADC6DBA4-B324-CDBE-DEA0-919AEF39D634}"/>
          </ac:spMkLst>
        </pc:spChg>
        <pc:spChg chg="add mod">
          <ac:chgData name="Justine Buss" userId="8d5b0085cc57ea0f" providerId="LiveId" clId="{42977CFE-BE18-4BDB-B730-A216D80DCD42}" dt="2024-05-26T17:05:33.802" v="14270" actId="14100"/>
          <ac:spMkLst>
            <pc:docMk/>
            <pc:sldMk cId="1308092574" sldId="416"/>
            <ac:spMk id="28" creationId="{E8F3AC7F-55FD-67FF-420E-29ED68239C44}"/>
          </ac:spMkLst>
        </pc:spChg>
        <pc:spChg chg="add mod">
          <ac:chgData name="Justine Buss" userId="8d5b0085cc57ea0f" providerId="LiveId" clId="{42977CFE-BE18-4BDB-B730-A216D80DCD42}" dt="2024-05-26T17:06:23.497" v="14279" actId="1076"/>
          <ac:spMkLst>
            <pc:docMk/>
            <pc:sldMk cId="1308092574" sldId="416"/>
            <ac:spMk id="29" creationId="{E393E83B-337C-31E7-F139-F137E6CC8CD5}"/>
          </ac:spMkLst>
        </pc:spChg>
        <pc:spChg chg="add mod">
          <ac:chgData name="Justine Buss" userId="8d5b0085cc57ea0f" providerId="LiveId" clId="{42977CFE-BE18-4BDB-B730-A216D80DCD42}" dt="2024-05-26T17:06:37.732" v="14282" actId="14100"/>
          <ac:spMkLst>
            <pc:docMk/>
            <pc:sldMk cId="1308092574" sldId="416"/>
            <ac:spMk id="30" creationId="{C4103DCB-C5DC-8B1A-C63E-FF64B3621752}"/>
          </ac:spMkLst>
        </pc:spChg>
        <pc:picChg chg="add mod modCrop">
          <ac:chgData name="Justine Buss" userId="8d5b0085cc57ea0f" providerId="LiveId" clId="{42977CFE-BE18-4BDB-B730-A216D80DCD42}" dt="2024-05-26T16:34:57.690" v="13602" actId="732"/>
          <ac:picMkLst>
            <pc:docMk/>
            <pc:sldMk cId="1308092574" sldId="416"/>
            <ac:picMk id="6" creationId="{CD23ABEC-7F6B-7723-6DCC-4EDD529800F8}"/>
          </ac:picMkLst>
        </pc:picChg>
        <pc:picChg chg="mod ord modCrop">
          <ac:chgData name="Justine Buss" userId="8d5b0085cc57ea0f" providerId="LiveId" clId="{42977CFE-BE18-4BDB-B730-A216D80DCD42}" dt="2024-05-26T16:42:00.723" v="14101" actId="14100"/>
          <ac:picMkLst>
            <pc:docMk/>
            <pc:sldMk cId="1308092574" sldId="416"/>
            <ac:picMk id="12" creationId="{762E8909-8CCD-136F-082B-F373BCA8DD17}"/>
          </ac:picMkLst>
        </pc:picChg>
        <pc:picChg chg="add mod">
          <ac:chgData name="Justine Buss" userId="8d5b0085cc57ea0f" providerId="LiveId" clId="{42977CFE-BE18-4BDB-B730-A216D80DCD42}" dt="2024-05-26T22:07:12.103" v="14426" actId="207"/>
          <ac:picMkLst>
            <pc:docMk/>
            <pc:sldMk cId="1308092574" sldId="416"/>
            <ac:picMk id="16" creationId="{D7BF7734-E43D-0105-5621-C5012FC5DA42}"/>
          </ac:picMkLst>
        </pc:picChg>
        <pc:picChg chg="add del mod">
          <ac:chgData name="Justine Buss" userId="8d5b0085cc57ea0f" providerId="LiveId" clId="{42977CFE-BE18-4BDB-B730-A216D80DCD42}" dt="2024-05-26T22:05:37.823" v="14414" actId="478"/>
          <ac:picMkLst>
            <pc:docMk/>
            <pc:sldMk cId="1308092574" sldId="416"/>
            <ac:picMk id="17" creationId="{4478BFCC-F28C-8B6E-F9D2-20725D7B3CA0}"/>
          </ac:picMkLst>
        </pc:picChg>
        <pc:picChg chg="add mod">
          <ac:chgData name="Justine Buss" userId="8d5b0085cc57ea0f" providerId="LiveId" clId="{42977CFE-BE18-4BDB-B730-A216D80DCD42}" dt="2024-05-26T17:03:27.024" v="14253" actId="1076"/>
          <ac:picMkLst>
            <pc:docMk/>
            <pc:sldMk cId="1308092574" sldId="416"/>
            <ac:picMk id="19" creationId="{14B62064-0DFD-1FBC-ACB8-D47080740302}"/>
          </ac:picMkLst>
        </pc:picChg>
        <pc:picChg chg="add mod">
          <ac:chgData name="Justine Buss" userId="8d5b0085cc57ea0f" providerId="LiveId" clId="{42977CFE-BE18-4BDB-B730-A216D80DCD42}" dt="2024-05-26T22:07:12.103" v="14426" actId="207"/>
          <ac:picMkLst>
            <pc:docMk/>
            <pc:sldMk cId="1308092574" sldId="416"/>
            <ac:picMk id="20" creationId="{BACA487F-2489-6D86-AEA7-DC292A16B009}"/>
          </ac:picMkLst>
        </pc:picChg>
        <pc:picChg chg="add mod">
          <ac:chgData name="Justine Buss" userId="8d5b0085cc57ea0f" providerId="LiveId" clId="{42977CFE-BE18-4BDB-B730-A216D80DCD42}" dt="2024-05-26T17:03:18.059" v="14251" actId="1076"/>
          <ac:picMkLst>
            <pc:docMk/>
            <pc:sldMk cId="1308092574" sldId="416"/>
            <ac:picMk id="21" creationId="{864A9DD5-1492-6321-3E64-6D48E64CCB9D}"/>
          </ac:picMkLst>
        </pc:picChg>
        <pc:picChg chg="add mod">
          <ac:chgData name="Justine Buss" userId="8d5b0085cc57ea0f" providerId="LiveId" clId="{42977CFE-BE18-4BDB-B730-A216D80DCD42}" dt="2024-05-26T17:03:01.798" v="14247" actId="1076"/>
          <ac:picMkLst>
            <pc:docMk/>
            <pc:sldMk cId="1308092574" sldId="416"/>
            <ac:picMk id="23" creationId="{ACE273A9-8918-FE33-D9D3-2B97C1FEBEEF}"/>
          </ac:picMkLst>
        </pc:picChg>
        <pc:picChg chg="add mod">
          <ac:chgData name="Justine Buss" userId="8d5b0085cc57ea0f" providerId="LiveId" clId="{42977CFE-BE18-4BDB-B730-A216D80DCD42}" dt="2024-05-26T17:02:51.709" v="14245" actId="1076"/>
          <ac:picMkLst>
            <pc:docMk/>
            <pc:sldMk cId="1308092574" sldId="416"/>
            <ac:picMk id="25" creationId="{99C68927-7EE8-229C-AB5C-28B6ED4DEE41}"/>
          </ac:picMkLst>
        </pc:picChg>
      </pc:sldChg>
      <pc:sldChg chg="modSp add del mod">
        <pc:chgData name="Justine Buss" userId="8d5b0085cc57ea0f" providerId="LiveId" clId="{42977CFE-BE18-4BDB-B730-A216D80DCD42}" dt="2024-05-26T16:26:05.154" v="13454" actId="2696"/>
        <pc:sldMkLst>
          <pc:docMk/>
          <pc:sldMk cId="21647509" sldId="417"/>
        </pc:sldMkLst>
        <pc:picChg chg="mod modCrop">
          <ac:chgData name="Justine Buss" userId="8d5b0085cc57ea0f" providerId="LiveId" clId="{42977CFE-BE18-4BDB-B730-A216D80DCD42}" dt="2024-05-26T16:25:56.392" v="13450" actId="18131"/>
          <ac:picMkLst>
            <pc:docMk/>
            <pc:sldMk cId="21647509" sldId="417"/>
            <ac:picMk id="12" creationId="{762E8909-8CCD-136F-082B-F373BCA8DD17}"/>
          </ac:picMkLst>
        </pc:picChg>
      </pc:sldChg>
      <pc:sldChg chg="modSp add mod ord modTransition modShow">
        <pc:chgData name="Justine Buss" userId="8d5b0085cc57ea0f" providerId="LiveId" clId="{42977CFE-BE18-4BDB-B730-A216D80DCD42}" dt="2024-05-31T14:56:04.750" v="24713" actId="729"/>
        <pc:sldMkLst>
          <pc:docMk/>
          <pc:sldMk cId="3942078384" sldId="418"/>
        </pc:sldMkLst>
        <pc:spChg chg="mod">
          <ac:chgData name="Justine Buss" userId="8d5b0085cc57ea0f" providerId="LiveId" clId="{42977CFE-BE18-4BDB-B730-A216D80DCD42}" dt="2024-05-26T22:12:07.500" v="14442" actId="20577"/>
          <ac:spMkLst>
            <pc:docMk/>
            <pc:sldMk cId="3942078384" sldId="418"/>
            <ac:spMk id="2" creationId="{F5DF80F7-E2F4-DF84-0374-C8B0443AE36E}"/>
          </ac:spMkLst>
        </pc:spChg>
        <pc:picChg chg="mod modCrop">
          <ac:chgData name="Justine Buss" userId="8d5b0085cc57ea0f" providerId="LiveId" clId="{42977CFE-BE18-4BDB-B730-A216D80DCD42}" dt="2024-05-26T16:27:06.428" v="13459" actId="14100"/>
          <ac:picMkLst>
            <pc:docMk/>
            <pc:sldMk cId="3942078384" sldId="418"/>
            <ac:picMk id="12" creationId="{762E8909-8CCD-136F-082B-F373BCA8DD17}"/>
          </ac:picMkLst>
        </pc:picChg>
      </pc:sldChg>
      <pc:sldChg chg="addSp delSp modSp add mod ord modTransition">
        <pc:chgData name="Justine Buss" userId="8d5b0085cc57ea0f" providerId="LiveId" clId="{42977CFE-BE18-4BDB-B730-A216D80DCD42}" dt="2024-05-31T15:10:43.905" v="24727" actId="1076"/>
        <pc:sldMkLst>
          <pc:docMk/>
          <pc:sldMk cId="1671474020" sldId="419"/>
        </pc:sldMkLst>
        <pc:spChg chg="mod">
          <ac:chgData name="Justine Buss" userId="8d5b0085cc57ea0f" providerId="LiveId" clId="{42977CFE-BE18-4BDB-B730-A216D80DCD42}" dt="2024-05-26T16:39:54.381" v="14036" actId="20577"/>
          <ac:spMkLst>
            <pc:docMk/>
            <pc:sldMk cId="1671474020" sldId="419"/>
            <ac:spMk id="3" creationId="{00000000-0000-0000-0000-000000000000}"/>
          </ac:spMkLst>
        </pc:spChg>
        <pc:spChg chg="mod">
          <ac:chgData name="Justine Buss" userId="8d5b0085cc57ea0f" providerId="LiveId" clId="{42977CFE-BE18-4BDB-B730-A216D80DCD42}" dt="2024-05-26T22:19:55.380" v="14568" actId="14100"/>
          <ac:spMkLst>
            <pc:docMk/>
            <pc:sldMk cId="1671474020" sldId="419"/>
            <ac:spMk id="13" creationId="{30C72DC0-EC44-8B34-BFEE-68AF3B573135}"/>
          </ac:spMkLst>
        </pc:spChg>
        <pc:picChg chg="mod">
          <ac:chgData name="Justine Buss" userId="8d5b0085cc57ea0f" providerId="LiveId" clId="{42977CFE-BE18-4BDB-B730-A216D80DCD42}" dt="2024-05-26T22:20:09.093" v="14571" actId="1076"/>
          <ac:picMkLst>
            <pc:docMk/>
            <pc:sldMk cId="1671474020" sldId="419"/>
            <ac:picMk id="5" creationId="{D8AC339D-0899-9A32-84B9-0FD005593C45}"/>
          </ac:picMkLst>
        </pc:picChg>
        <pc:picChg chg="add mod">
          <ac:chgData name="Justine Buss" userId="8d5b0085cc57ea0f" providerId="LiveId" clId="{42977CFE-BE18-4BDB-B730-A216D80DCD42}" dt="2024-05-26T16:40:37.538" v="14090"/>
          <ac:picMkLst>
            <pc:docMk/>
            <pc:sldMk cId="1671474020" sldId="419"/>
            <ac:picMk id="6" creationId="{03ED46A7-72A7-C644-0B19-D900A4BFA548}"/>
          </ac:picMkLst>
        </pc:picChg>
        <pc:picChg chg="add mod modCrop">
          <ac:chgData name="Justine Buss" userId="8d5b0085cc57ea0f" providerId="LiveId" clId="{42977CFE-BE18-4BDB-B730-A216D80DCD42}" dt="2024-05-26T16:42:31.302" v="14105" actId="732"/>
          <ac:picMkLst>
            <pc:docMk/>
            <pc:sldMk cId="1671474020" sldId="419"/>
            <ac:picMk id="7" creationId="{8862E0FE-D939-3588-4C8D-A3F4553BA7AA}"/>
          </ac:picMkLst>
        </pc:picChg>
        <pc:picChg chg="add mod modCrop">
          <ac:chgData name="Justine Buss" userId="8d5b0085cc57ea0f" providerId="LiveId" clId="{42977CFE-BE18-4BDB-B730-A216D80DCD42}" dt="2024-05-26T16:42:46.294" v="14108" actId="732"/>
          <ac:picMkLst>
            <pc:docMk/>
            <pc:sldMk cId="1671474020" sldId="419"/>
            <ac:picMk id="8" creationId="{B050ABCC-4ED2-75D1-3BB1-0638379DC400}"/>
          </ac:picMkLst>
        </pc:picChg>
        <pc:picChg chg="add del mod ord modCrop">
          <ac:chgData name="Justine Buss" userId="8d5b0085cc57ea0f" providerId="LiveId" clId="{42977CFE-BE18-4BDB-B730-A216D80DCD42}" dt="2024-05-31T15:10:43.905" v="24727" actId="1076"/>
          <ac:picMkLst>
            <pc:docMk/>
            <pc:sldMk cId="1671474020" sldId="419"/>
            <ac:picMk id="12" creationId="{762E8909-8CCD-136F-082B-F373BCA8DD17}"/>
          </ac:picMkLst>
        </pc:picChg>
      </pc:sldChg>
      <pc:sldChg chg="addSp delSp modSp add mod modTransition modAnim">
        <pc:chgData name="Justine Buss" userId="8d5b0085cc57ea0f" providerId="LiveId" clId="{42977CFE-BE18-4BDB-B730-A216D80DCD42}" dt="2024-05-30T23:25:44.506" v="24231"/>
        <pc:sldMkLst>
          <pc:docMk/>
          <pc:sldMk cId="3137604438" sldId="420"/>
        </pc:sldMkLst>
        <pc:spChg chg="add del mod">
          <ac:chgData name="Justine Buss" userId="8d5b0085cc57ea0f" providerId="LiveId" clId="{42977CFE-BE18-4BDB-B730-A216D80DCD42}" dt="2024-05-26T16:46:54.594" v="14150" actId="478"/>
          <ac:spMkLst>
            <pc:docMk/>
            <pc:sldMk cId="3137604438" sldId="420"/>
            <ac:spMk id="2" creationId="{C7F470A7-767B-9833-CC25-0980DEDD3F35}"/>
          </ac:spMkLst>
        </pc:spChg>
        <pc:spChg chg="add mod">
          <ac:chgData name="Justine Buss" userId="8d5b0085cc57ea0f" providerId="LiveId" clId="{42977CFE-BE18-4BDB-B730-A216D80DCD42}" dt="2024-05-26T16:47:04.667" v="14151"/>
          <ac:spMkLst>
            <pc:docMk/>
            <pc:sldMk cId="3137604438" sldId="420"/>
            <ac:spMk id="6" creationId="{99AC37F7-BA99-FA04-AB6B-E7A7B27877EF}"/>
          </ac:spMkLst>
        </pc:spChg>
        <pc:spChg chg="add mod">
          <ac:chgData name="Justine Buss" userId="8d5b0085cc57ea0f" providerId="LiveId" clId="{42977CFE-BE18-4BDB-B730-A216D80DCD42}" dt="2024-05-26T16:47:04.667" v="14151"/>
          <ac:spMkLst>
            <pc:docMk/>
            <pc:sldMk cId="3137604438" sldId="420"/>
            <ac:spMk id="7" creationId="{516BD9AC-B51D-5A28-ED53-3A0425753DF2}"/>
          </ac:spMkLst>
        </pc:spChg>
        <pc:spChg chg="add mod">
          <ac:chgData name="Justine Buss" userId="8d5b0085cc57ea0f" providerId="LiveId" clId="{42977CFE-BE18-4BDB-B730-A216D80DCD42}" dt="2024-05-26T16:47:04.667" v="14151"/>
          <ac:spMkLst>
            <pc:docMk/>
            <pc:sldMk cId="3137604438" sldId="420"/>
            <ac:spMk id="9" creationId="{A6208D4B-71A6-03F8-047B-D56423B45388}"/>
          </ac:spMkLst>
        </pc:spChg>
        <pc:spChg chg="add mod">
          <ac:chgData name="Justine Buss" userId="8d5b0085cc57ea0f" providerId="LiveId" clId="{42977CFE-BE18-4BDB-B730-A216D80DCD42}" dt="2024-05-26T16:47:04.667" v="14151"/>
          <ac:spMkLst>
            <pc:docMk/>
            <pc:sldMk cId="3137604438" sldId="420"/>
            <ac:spMk id="10" creationId="{AE11A8AB-2A0A-0DE2-F3B4-21C30195B1E4}"/>
          </ac:spMkLst>
        </pc:spChg>
        <pc:spChg chg="del">
          <ac:chgData name="Justine Buss" userId="8d5b0085cc57ea0f" providerId="LiveId" clId="{42977CFE-BE18-4BDB-B730-A216D80DCD42}" dt="2024-05-26T16:46:52.586" v="14149" actId="478"/>
          <ac:spMkLst>
            <pc:docMk/>
            <pc:sldMk cId="3137604438" sldId="420"/>
            <ac:spMk id="13" creationId="{30C72DC0-EC44-8B34-BFEE-68AF3B573135}"/>
          </ac:spMkLst>
        </pc:spChg>
        <pc:spChg chg="add mod">
          <ac:chgData name="Justine Buss" userId="8d5b0085cc57ea0f" providerId="LiveId" clId="{42977CFE-BE18-4BDB-B730-A216D80DCD42}" dt="2024-05-26T16:47:04.667" v="14151"/>
          <ac:spMkLst>
            <pc:docMk/>
            <pc:sldMk cId="3137604438" sldId="420"/>
            <ac:spMk id="14" creationId="{FA063E5A-EA28-374A-8687-5106B71A4BD1}"/>
          </ac:spMkLst>
        </pc:spChg>
        <pc:spChg chg="add mod">
          <ac:chgData name="Justine Buss" userId="8d5b0085cc57ea0f" providerId="LiveId" clId="{42977CFE-BE18-4BDB-B730-A216D80DCD42}" dt="2024-05-26T17:02:22.926" v="14243" actId="14100"/>
          <ac:spMkLst>
            <pc:docMk/>
            <pc:sldMk cId="3137604438" sldId="420"/>
            <ac:spMk id="15" creationId="{EBB9490F-7224-E723-8FC6-D0307406F6D2}"/>
          </ac:spMkLst>
        </pc:spChg>
        <pc:spChg chg="add mod">
          <ac:chgData name="Justine Buss" userId="8d5b0085cc57ea0f" providerId="LiveId" clId="{42977CFE-BE18-4BDB-B730-A216D80DCD42}" dt="2024-05-26T16:51:59.064" v="14182" actId="14100"/>
          <ac:spMkLst>
            <pc:docMk/>
            <pc:sldMk cId="3137604438" sldId="420"/>
            <ac:spMk id="21" creationId="{9572F45A-D7EE-1C37-EB2E-EC4F143EB050}"/>
          </ac:spMkLst>
        </pc:spChg>
        <pc:spChg chg="add mod">
          <ac:chgData name="Justine Buss" userId="8d5b0085cc57ea0f" providerId="LiveId" clId="{42977CFE-BE18-4BDB-B730-A216D80DCD42}" dt="2024-05-26T16:53:41.700" v="14200" actId="1076"/>
          <ac:spMkLst>
            <pc:docMk/>
            <pc:sldMk cId="3137604438" sldId="420"/>
            <ac:spMk id="22" creationId="{5D857E36-5424-A37B-D7D0-649B6B0530A3}"/>
          </ac:spMkLst>
        </pc:spChg>
        <pc:spChg chg="add mod">
          <ac:chgData name="Justine Buss" userId="8d5b0085cc57ea0f" providerId="LiveId" clId="{42977CFE-BE18-4BDB-B730-A216D80DCD42}" dt="2024-05-26T16:54:03.483" v="14204" actId="1076"/>
          <ac:spMkLst>
            <pc:docMk/>
            <pc:sldMk cId="3137604438" sldId="420"/>
            <ac:spMk id="23" creationId="{63FA8841-FBF6-D209-96E0-AA4103FB5882}"/>
          </ac:spMkLst>
        </pc:spChg>
        <pc:spChg chg="add mod">
          <ac:chgData name="Justine Buss" userId="8d5b0085cc57ea0f" providerId="LiveId" clId="{42977CFE-BE18-4BDB-B730-A216D80DCD42}" dt="2024-05-26T16:54:13.205" v="14207" actId="14100"/>
          <ac:spMkLst>
            <pc:docMk/>
            <pc:sldMk cId="3137604438" sldId="420"/>
            <ac:spMk id="24" creationId="{E70F9BED-2112-42AC-09CD-5EF542FDD6DA}"/>
          </ac:spMkLst>
        </pc:spChg>
        <pc:picChg chg="mod modCrop">
          <ac:chgData name="Justine Buss" userId="8d5b0085cc57ea0f" providerId="LiveId" clId="{42977CFE-BE18-4BDB-B730-A216D80DCD42}" dt="2024-05-26T16:47:54.959" v="14152" actId="732"/>
          <ac:picMkLst>
            <pc:docMk/>
            <pc:sldMk cId="3137604438" sldId="420"/>
            <ac:picMk id="12" creationId="{762E8909-8CCD-136F-082B-F373BCA8DD17}"/>
          </ac:picMkLst>
        </pc:picChg>
        <pc:picChg chg="add mod">
          <ac:chgData name="Justine Buss" userId="8d5b0085cc57ea0f" providerId="LiveId" clId="{42977CFE-BE18-4BDB-B730-A216D80DCD42}" dt="2024-05-26T16:47:04.667" v="14151"/>
          <ac:picMkLst>
            <pc:docMk/>
            <pc:sldMk cId="3137604438" sldId="420"/>
            <ac:picMk id="16" creationId="{048F066D-882E-EADE-0E51-034C1439EE71}"/>
          </ac:picMkLst>
        </pc:picChg>
        <pc:picChg chg="add mod">
          <ac:chgData name="Justine Buss" userId="8d5b0085cc57ea0f" providerId="LiveId" clId="{42977CFE-BE18-4BDB-B730-A216D80DCD42}" dt="2024-05-26T16:47:04.667" v="14151"/>
          <ac:picMkLst>
            <pc:docMk/>
            <pc:sldMk cId="3137604438" sldId="420"/>
            <ac:picMk id="17" creationId="{CDC473CB-FE78-BF8D-3474-E26BB9AA37D8}"/>
          </ac:picMkLst>
        </pc:picChg>
        <pc:picChg chg="add mod">
          <ac:chgData name="Justine Buss" userId="8d5b0085cc57ea0f" providerId="LiveId" clId="{42977CFE-BE18-4BDB-B730-A216D80DCD42}" dt="2024-05-26T16:47:04.667" v="14151"/>
          <ac:picMkLst>
            <pc:docMk/>
            <pc:sldMk cId="3137604438" sldId="420"/>
            <ac:picMk id="18" creationId="{B105BD40-78EE-E03B-C806-A374D5F6A327}"/>
          </ac:picMkLst>
        </pc:picChg>
        <pc:picChg chg="add mod">
          <ac:chgData name="Justine Buss" userId="8d5b0085cc57ea0f" providerId="LiveId" clId="{42977CFE-BE18-4BDB-B730-A216D80DCD42}" dt="2024-05-26T16:47:04.667" v="14151"/>
          <ac:picMkLst>
            <pc:docMk/>
            <pc:sldMk cId="3137604438" sldId="420"/>
            <ac:picMk id="19" creationId="{42F79E66-9D85-DB8E-70B9-42051D706BF6}"/>
          </ac:picMkLst>
        </pc:picChg>
        <pc:picChg chg="add mod">
          <ac:chgData name="Justine Buss" userId="8d5b0085cc57ea0f" providerId="LiveId" clId="{42977CFE-BE18-4BDB-B730-A216D80DCD42}" dt="2024-05-26T16:47:04.667" v="14151"/>
          <ac:picMkLst>
            <pc:docMk/>
            <pc:sldMk cId="3137604438" sldId="420"/>
            <ac:picMk id="20" creationId="{5F676C44-CA94-8F99-982D-8F1FDF5A6737}"/>
          </ac:picMkLst>
        </pc:picChg>
      </pc:sldChg>
      <pc:sldChg chg="add del">
        <pc:chgData name="Justine Buss" userId="8d5b0085cc57ea0f" providerId="LiveId" clId="{42977CFE-BE18-4BDB-B730-A216D80DCD42}" dt="2024-05-26T16:48:26.061" v="14154" actId="2696"/>
        <pc:sldMkLst>
          <pc:docMk/>
          <pc:sldMk cId="1136799287" sldId="421"/>
        </pc:sldMkLst>
      </pc:sldChg>
      <pc:sldChg chg="modSp add del mod ord">
        <pc:chgData name="Justine Buss" userId="8d5b0085cc57ea0f" providerId="LiveId" clId="{42977CFE-BE18-4BDB-B730-A216D80DCD42}" dt="2024-05-26T16:49:18.365" v="14162" actId="2696"/>
        <pc:sldMkLst>
          <pc:docMk/>
          <pc:sldMk cId="2364794342" sldId="421"/>
        </pc:sldMkLst>
        <pc:picChg chg="mod modCrop">
          <ac:chgData name="Justine Buss" userId="8d5b0085cc57ea0f" providerId="LiveId" clId="{42977CFE-BE18-4BDB-B730-A216D80DCD42}" dt="2024-05-26T16:48:44.052" v="14159" actId="732"/>
          <ac:picMkLst>
            <pc:docMk/>
            <pc:sldMk cId="2364794342" sldId="421"/>
            <ac:picMk id="12" creationId="{762E8909-8CCD-136F-082B-F373BCA8DD17}"/>
          </ac:picMkLst>
        </pc:picChg>
      </pc:sldChg>
      <pc:sldChg chg="addSp delSp modSp add mod modTransition delAnim modShow">
        <pc:chgData name="Justine Buss" userId="8d5b0085cc57ea0f" providerId="LiveId" clId="{42977CFE-BE18-4BDB-B730-A216D80DCD42}" dt="2024-05-31T14:56:10.741" v="24714" actId="729"/>
        <pc:sldMkLst>
          <pc:docMk/>
          <pc:sldMk cId="1378576710" sldId="422"/>
        </pc:sldMkLst>
        <pc:spChg chg="add mod">
          <ac:chgData name="Justine Buss" userId="8d5b0085cc57ea0f" providerId="LiveId" clId="{42977CFE-BE18-4BDB-B730-A216D80DCD42}" dt="2024-05-26T16:51:15.160" v="14174"/>
          <ac:spMkLst>
            <pc:docMk/>
            <pc:sldMk cId="1378576710" sldId="422"/>
            <ac:spMk id="2" creationId="{FB727934-F4DA-05EF-F427-4F9B7F622E59}"/>
          </ac:spMkLst>
        </pc:spChg>
        <pc:spChg chg="del">
          <ac:chgData name="Justine Buss" userId="8d5b0085cc57ea0f" providerId="LiveId" clId="{42977CFE-BE18-4BDB-B730-A216D80DCD42}" dt="2024-05-26T16:51:05.996" v="14171" actId="478"/>
          <ac:spMkLst>
            <pc:docMk/>
            <pc:sldMk cId="1378576710" sldId="422"/>
            <ac:spMk id="6" creationId="{99AC37F7-BA99-FA04-AB6B-E7A7B27877EF}"/>
          </ac:spMkLst>
        </pc:spChg>
        <pc:spChg chg="del">
          <ac:chgData name="Justine Buss" userId="8d5b0085cc57ea0f" providerId="LiveId" clId="{42977CFE-BE18-4BDB-B730-A216D80DCD42}" dt="2024-05-26T16:51:08.944" v="14173" actId="478"/>
          <ac:spMkLst>
            <pc:docMk/>
            <pc:sldMk cId="1378576710" sldId="422"/>
            <ac:spMk id="7" creationId="{516BD9AC-B51D-5A28-ED53-3A0425753DF2}"/>
          </ac:spMkLst>
        </pc:spChg>
        <pc:spChg chg="del">
          <ac:chgData name="Justine Buss" userId="8d5b0085cc57ea0f" providerId="LiveId" clId="{42977CFE-BE18-4BDB-B730-A216D80DCD42}" dt="2024-05-26T16:51:07.798" v="14172" actId="478"/>
          <ac:spMkLst>
            <pc:docMk/>
            <pc:sldMk cId="1378576710" sldId="422"/>
            <ac:spMk id="9" creationId="{A6208D4B-71A6-03F8-047B-D56423B45388}"/>
          </ac:spMkLst>
        </pc:spChg>
        <pc:spChg chg="del">
          <ac:chgData name="Justine Buss" userId="8d5b0085cc57ea0f" providerId="LiveId" clId="{42977CFE-BE18-4BDB-B730-A216D80DCD42}" dt="2024-05-26T16:51:07.798" v="14172" actId="478"/>
          <ac:spMkLst>
            <pc:docMk/>
            <pc:sldMk cId="1378576710" sldId="422"/>
            <ac:spMk id="10" creationId="{AE11A8AB-2A0A-0DE2-F3B4-21C30195B1E4}"/>
          </ac:spMkLst>
        </pc:spChg>
        <pc:spChg chg="del">
          <ac:chgData name="Justine Buss" userId="8d5b0085cc57ea0f" providerId="LiveId" clId="{42977CFE-BE18-4BDB-B730-A216D80DCD42}" dt="2024-05-26T16:51:07.798" v="14172" actId="478"/>
          <ac:spMkLst>
            <pc:docMk/>
            <pc:sldMk cId="1378576710" sldId="422"/>
            <ac:spMk id="14" creationId="{FA063E5A-EA28-374A-8687-5106B71A4BD1}"/>
          </ac:spMkLst>
        </pc:spChg>
        <pc:spChg chg="del">
          <ac:chgData name="Justine Buss" userId="8d5b0085cc57ea0f" providerId="LiveId" clId="{42977CFE-BE18-4BDB-B730-A216D80DCD42}" dt="2024-05-26T16:51:07.798" v="14172" actId="478"/>
          <ac:spMkLst>
            <pc:docMk/>
            <pc:sldMk cId="1378576710" sldId="422"/>
            <ac:spMk id="15" creationId="{EBB9490F-7224-E723-8FC6-D0307406F6D2}"/>
          </ac:spMkLst>
        </pc:spChg>
        <pc:picChg chg="mod modCrop">
          <ac:chgData name="Justine Buss" userId="8d5b0085cc57ea0f" providerId="LiveId" clId="{42977CFE-BE18-4BDB-B730-A216D80DCD42}" dt="2024-05-26T16:50:37.253" v="14170" actId="1076"/>
          <ac:picMkLst>
            <pc:docMk/>
            <pc:sldMk cId="1378576710" sldId="422"/>
            <ac:picMk id="12" creationId="{762E8909-8CCD-136F-082B-F373BCA8DD17}"/>
          </ac:picMkLst>
        </pc:picChg>
        <pc:picChg chg="del">
          <ac:chgData name="Justine Buss" userId="8d5b0085cc57ea0f" providerId="LiveId" clId="{42977CFE-BE18-4BDB-B730-A216D80DCD42}" dt="2024-05-26T16:51:07.798" v="14172" actId="478"/>
          <ac:picMkLst>
            <pc:docMk/>
            <pc:sldMk cId="1378576710" sldId="422"/>
            <ac:picMk id="16" creationId="{048F066D-882E-EADE-0E51-034C1439EE71}"/>
          </ac:picMkLst>
        </pc:picChg>
        <pc:picChg chg="del">
          <ac:chgData name="Justine Buss" userId="8d5b0085cc57ea0f" providerId="LiveId" clId="{42977CFE-BE18-4BDB-B730-A216D80DCD42}" dt="2024-05-26T16:51:07.798" v="14172" actId="478"/>
          <ac:picMkLst>
            <pc:docMk/>
            <pc:sldMk cId="1378576710" sldId="422"/>
            <ac:picMk id="17" creationId="{CDC473CB-FE78-BF8D-3474-E26BB9AA37D8}"/>
          </ac:picMkLst>
        </pc:picChg>
        <pc:picChg chg="del">
          <ac:chgData name="Justine Buss" userId="8d5b0085cc57ea0f" providerId="LiveId" clId="{42977CFE-BE18-4BDB-B730-A216D80DCD42}" dt="2024-05-26T16:51:07.798" v="14172" actId="478"/>
          <ac:picMkLst>
            <pc:docMk/>
            <pc:sldMk cId="1378576710" sldId="422"/>
            <ac:picMk id="18" creationId="{B105BD40-78EE-E03B-C806-A374D5F6A327}"/>
          </ac:picMkLst>
        </pc:picChg>
        <pc:picChg chg="del">
          <ac:chgData name="Justine Buss" userId="8d5b0085cc57ea0f" providerId="LiveId" clId="{42977CFE-BE18-4BDB-B730-A216D80DCD42}" dt="2024-05-26T16:51:07.798" v="14172" actId="478"/>
          <ac:picMkLst>
            <pc:docMk/>
            <pc:sldMk cId="1378576710" sldId="422"/>
            <ac:picMk id="19" creationId="{42F79E66-9D85-DB8E-70B9-42051D706BF6}"/>
          </ac:picMkLst>
        </pc:picChg>
        <pc:picChg chg="del">
          <ac:chgData name="Justine Buss" userId="8d5b0085cc57ea0f" providerId="LiveId" clId="{42977CFE-BE18-4BDB-B730-A216D80DCD42}" dt="2024-05-26T16:51:07.798" v="14172" actId="478"/>
          <ac:picMkLst>
            <pc:docMk/>
            <pc:sldMk cId="1378576710" sldId="422"/>
            <ac:picMk id="20" creationId="{5F676C44-CA94-8F99-982D-8F1FDF5A6737}"/>
          </ac:picMkLst>
        </pc:picChg>
      </pc:sldChg>
      <pc:sldChg chg="addSp delSp modSp add mod ord modTransition delAnim modAnim modNotesTx">
        <pc:chgData name="Justine Buss" userId="8d5b0085cc57ea0f" providerId="LiveId" clId="{42977CFE-BE18-4BDB-B730-A216D80DCD42}" dt="2024-05-30T23:18:35.920" v="24207"/>
        <pc:sldMkLst>
          <pc:docMk/>
          <pc:sldMk cId="2271489102" sldId="423"/>
        </pc:sldMkLst>
        <pc:spChg chg="add del mod">
          <ac:chgData name="Justine Buss" userId="8d5b0085cc57ea0f" providerId="LiveId" clId="{42977CFE-BE18-4BDB-B730-A216D80DCD42}" dt="2024-05-26T22:30:01.859" v="14634" actId="478"/>
          <ac:spMkLst>
            <pc:docMk/>
            <pc:sldMk cId="2271489102" sldId="423"/>
            <ac:spMk id="2" creationId="{C22BB2A9-8BC3-D317-4AA1-2FD661B92A5E}"/>
          </ac:spMkLst>
        </pc:spChg>
        <pc:spChg chg="mod">
          <ac:chgData name="Justine Buss" userId="8d5b0085cc57ea0f" providerId="LiveId" clId="{42977CFE-BE18-4BDB-B730-A216D80DCD42}" dt="2024-05-26T22:31:06.772" v="14675" actId="20577"/>
          <ac:spMkLst>
            <pc:docMk/>
            <pc:sldMk cId="2271489102" sldId="423"/>
            <ac:spMk id="3" creationId="{00000000-0000-0000-0000-000000000000}"/>
          </ac:spMkLst>
        </pc:spChg>
        <pc:spChg chg="add mod">
          <ac:chgData name="Justine Buss" userId="8d5b0085cc57ea0f" providerId="LiveId" clId="{42977CFE-BE18-4BDB-B730-A216D80DCD42}" dt="2024-05-26T22:30:48.768" v="14643" actId="108"/>
          <ac:spMkLst>
            <pc:docMk/>
            <pc:sldMk cId="2271489102" sldId="423"/>
            <ac:spMk id="5" creationId="{7C9ACCF5-8E52-A763-7B71-A4754896C8A2}"/>
          </ac:spMkLst>
        </pc:spChg>
        <pc:spChg chg="add mod">
          <ac:chgData name="Justine Buss" userId="8d5b0085cc57ea0f" providerId="LiveId" clId="{42977CFE-BE18-4BDB-B730-A216D80DCD42}" dt="2024-05-26T22:30:51.891" v="14644" actId="108"/>
          <ac:spMkLst>
            <pc:docMk/>
            <pc:sldMk cId="2271489102" sldId="423"/>
            <ac:spMk id="6" creationId="{0CF9AD64-CD67-24B5-3EAB-C3D146A69530}"/>
          </ac:spMkLst>
        </pc:spChg>
        <pc:spChg chg="mod">
          <ac:chgData name="Justine Buss" userId="8d5b0085cc57ea0f" providerId="LiveId" clId="{42977CFE-BE18-4BDB-B730-A216D80DCD42}" dt="2024-05-26T22:31:01.526" v="14657" actId="20577"/>
          <ac:spMkLst>
            <pc:docMk/>
            <pc:sldMk cId="2271489102" sldId="423"/>
            <ac:spMk id="7" creationId="{D551B016-9426-C39D-44C8-8F4711CA39BC}"/>
          </ac:spMkLst>
        </pc:spChg>
      </pc:sldChg>
      <pc:sldChg chg="addSp delSp modSp add mod ord modTransition delAnim modAnim modNotesTx">
        <pc:chgData name="Justine Buss" userId="8d5b0085cc57ea0f" providerId="LiveId" clId="{42977CFE-BE18-4BDB-B730-A216D80DCD42}" dt="2024-05-30T23:18:35.920" v="24207"/>
        <pc:sldMkLst>
          <pc:docMk/>
          <pc:sldMk cId="1293409943" sldId="424"/>
        </pc:sldMkLst>
        <pc:spChg chg="add mod">
          <ac:chgData name="Justine Buss" userId="8d5b0085cc57ea0f" providerId="LiveId" clId="{42977CFE-BE18-4BDB-B730-A216D80DCD42}" dt="2024-05-26T22:39:57.740" v="14708" actId="1582"/>
          <ac:spMkLst>
            <pc:docMk/>
            <pc:sldMk cId="1293409943" sldId="424"/>
            <ac:spMk id="2" creationId="{12E052A6-14FD-93D8-3890-D4D5BB2D1827}"/>
          </ac:spMkLst>
        </pc:spChg>
        <pc:spChg chg="del">
          <ac:chgData name="Justine Buss" userId="8d5b0085cc57ea0f" providerId="LiveId" clId="{42977CFE-BE18-4BDB-B730-A216D80DCD42}" dt="2024-05-26T22:39:14.935" v="14701" actId="478"/>
          <ac:spMkLst>
            <pc:docMk/>
            <pc:sldMk cId="1293409943" sldId="424"/>
            <ac:spMk id="5" creationId="{7C9ACCF5-8E52-A763-7B71-A4754896C8A2}"/>
          </ac:spMkLst>
        </pc:spChg>
        <pc:spChg chg="del mod">
          <ac:chgData name="Justine Buss" userId="8d5b0085cc57ea0f" providerId="LiveId" clId="{42977CFE-BE18-4BDB-B730-A216D80DCD42}" dt="2024-05-26T22:39:33.003" v="14704" actId="478"/>
          <ac:spMkLst>
            <pc:docMk/>
            <pc:sldMk cId="1293409943" sldId="424"/>
            <ac:spMk id="6" creationId="{0CF9AD64-CD67-24B5-3EAB-C3D146A69530}"/>
          </ac:spMkLst>
        </pc:spChg>
        <pc:spChg chg="del">
          <ac:chgData name="Justine Buss" userId="8d5b0085cc57ea0f" providerId="LiveId" clId="{42977CFE-BE18-4BDB-B730-A216D80DCD42}" dt="2024-05-26T22:39:12.888" v="14700" actId="478"/>
          <ac:spMkLst>
            <pc:docMk/>
            <pc:sldMk cId="1293409943" sldId="424"/>
            <ac:spMk id="14" creationId="{DAEF8E9E-4449-54AB-2807-8BC69F0566B1}"/>
          </ac:spMkLst>
        </pc:spChg>
      </pc:sldChg>
      <pc:sldChg chg="modSp add mod modTransition">
        <pc:chgData name="Justine Buss" userId="8d5b0085cc57ea0f" providerId="LiveId" clId="{42977CFE-BE18-4BDB-B730-A216D80DCD42}" dt="2024-05-30T23:18:35.920" v="24207"/>
        <pc:sldMkLst>
          <pc:docMk/>
          <pc:sldMk cId="2968327660" sldId="425"/>
        </pc:sldMkLst>
        <pc:spChg chg="mod">
          <ac:chgData name="Justine Buss" userId="8d5b0085cc57ea0f" providerId="LiveId" clId="{42977CFE-BE18-4BDB-B730-A216D80DCD42}" dt="2024-05-30T20:11:10.426" v="23019"/>
          <ac:spMkLst>
            <pc:docMk/>
            <pc:sldMk cId="2968327660" sldId="425"/>
            <ac:spMk id="2" creationId="{5F20FBC1-2C70-C7D8-04FF-37EDFE4CA40B}"/>
          </ac:spMkLst>
        </pc:spChg>
      </pc:sldChg>
      <pc:sldChg chg="addSp delSp modSp mod modTransition">
        <pc:chgData name="Justine Buss" userId="8d5b0085cc57ea0f" providerId="LiveId" clId="{42977CFE-BE18-4BDB-B730-A216D80DCD42}" dt="2024-06-02T10:02:24.446" v="25064"/>
        <pc:sldMkLst>
          <pc:docMk/>
          <pc:sldMk cId="4112543319" sldId="427"/>
        </pc:sldMkLst>
        <pc:spChg chg="add mod">
          <ac:chgData name="Justine Buss" userId="8d5b0085cc57ea0f" providerId="LiveId" clId="{42977CFE-BE18-4BDB-B730-A216D80DCD42}" dt="2024-06-02T10:02:24.446" v="25064"/>
          <ac:spMkLst>
            <pc:docMk/>
            <pc:sldMk cId="4112543319" sldId="427"/>
            <ac:spMk id="5" creationId="{A8987ECD-5329-D14E-1175-8820BA525A78}"/>
          </ac:spMkLst>
        </pc:spChg>
        <pc:spChg chg="del">
          <ac:chgData name="Justine Buss" userId="8d5b0085cc57ea0f" providerId="LiveId" clId="{42977CFE-BE18-4BDB-B730-A216D80DCD42}" dt="2024-06-02T10:02:24.125" v="25063" actId="478"/>
          <ac:spMkLst>
            <pc:docMk/>
            <pc:sldMk cId="4112543319" sldId="427"/>
            <ac:spMk id="46" creationId="{CC79ECA9-A8C7-4F89-C43B-2D5EB5103401}"/>
          </ac:spMkLst>
        </pc:spChg>
        <pc:picChg chg="add mod">
          <ac:chgData name="Justine Buss" userId="8d5b0085cc57ea0f" providerId="LiveId" clId="{42977CFE-BE18-4BDB-B730-A216D80DCD42}" dt="2024-05-30T19:57:19.468" v="22671"/>
          <ac:picMkLst>
            <pc:docMk/>
            <pc:sldMk cId="4112543319" sldId="427"/>
            <ac:picMk id="4" creationId="{4FE5B459-E552-E334-BFBD-A8D61F2ECABF}"/>
          </ac:picMkLst>
        </pc:picChg>
        <pc:picChg chg="del">
          <ac:chgData name="Justine Buss" userId="8d5b0085cc57ea0f" providerId="LiveId" clId="{42977CFE-BE18-4BDB-B730-A216D80DCD42}" dt="2024-05-30T19:57:19.326" v="22670" actId="478"/>
          <ac:picMkLst>
            <pc:docMk/>
            <pc:sldMk cId="4112543319" sldId="427"/>
            <ac:picMk id="6" creationId="{5B014B98-2507-F243-5DEA-E7C35FB6C1D6}"/>
          </ac:picMkLst>
        </pc:picChg>
      </pc:sldChg>
      <pc:sldChg chg="modSp mod modTransition">
        <pc:chgData name="Justine Buss" userId="8d5b0085cc57ea0f" providerId="LiveId" clId="{42977CFE-BE18-4BDB-B730-A216D80DCD42}" dt="2024-05-31T14:53:54.223" v="24689" actId="207"/>
        <pc:sldMkLst>
          <pc:docMk/>
          <pc:sldMk cId="3954971294" sldId="428"/>
        </pc:sldMkLst>
        <pc:spChg chg="mod">
          <ac:chgData name="Justine Buss" userId="8d5b0085cc57ea0f" providerId="LiveId" clId="{42977CFE-BE18-4BDB-B730-A216D80DCD42}" dt="2024-05-31T14:49:55.657" v="24650" actId="207"/>
          <ac:spMkLst>
            <pc:docMk/>
            <pc:sldMk cId="3954971294" sldId="428"/>
            <ac:spMk id="11" creationId="{B7257882-CC04-2C9C-2C17-2EF9F55685CE}"/>
          </ac:spMkLst>
        </pc:spChg>
        <pc:spChg chg="mod">
          <ac:chgData name="Justine Buss" userId="8d5b0085cc57ea0f" providerId="LiveId" clId="{42977CFE-BE18-4BDB-B730-A216D80DCD42}" dt="2024-05-31T14:53:54.223" v="24689" actId="207"/>
          <ac:spMkLst>
            <pc:docMk/>
            <pc:sldMk cId="3954971294" sldId="428"/>
            <ac:spMk id="14" creationId="{49CBBA88-AF20-4346-A725-95BFF227DACC}"/>
          </ac:spMkLst>
        </pc:spChg>
        <pc:spChg chg="mod">
          <ac:chgData name="Justine Buss" userId="8d5b0085cc57ea0f" providerId="LiveId" clId="{42977CFE-BE18-4BDB-B730-A216D80DCD42}" dt="2024-05-31T14:53:54.223" v="24689" actId="207"/>
          <ac:spMkLst>
            <pc:docMk/>
            <pc:sldMk cId="3954971294" sldId="428"/>
            <ac:spMk id="15" creationId="{77C65E85-2621-2AD3-7423-C9981530AEDE}"/>
          </ac:spMkLst>
        </pc:spChg>
        <pc:spChg chg="mod">
          <ac:chgData name="Justine Buss" userId="8d5b0085cc57ea0f" providerId="LiveId" clId="{42977CFE-BE18-4BDB-B730-A216D80DCD42}" dt="2024-05-31T14:53:54.223" v="24689" actId="207"/>
          <ac:spMkLst>
            <pc:docMk/>
            <pc:sldMk cId="3954971294" sldId="428"/>
            <ac:spMk id="17" creationId="{A7EC0AC1-EB24-73ED-BAE2-020C50C0B90F}"/>
          </ac:spMkLst>
        </pc:spChg>
        <pc:spChg chg="mod">
          <ac:chgData name="Justine Buss" userId="8d5b0085cc57ea0f" providerId="LiveId" clId="{42977CFE-BE18-4BDB-B730-A216D80DCD42}" dt="2024-05-31T14:53:54.223" v="24689" actId="207"/>
          <ac:spMkLst>
            <pc:docMk/>
            <pc:sldMk cId="3954971294" sldId="428"/>
            <ac:spMk id="19" creationId="{789DB86F-E8D8-F288-8F28-6E263927C660}"/>
          </ac:spMkLst>
        </pc:spChg>
        <pc:spChg chg="mod">
          <ac:chgData name="Justine Buss" userId="8d5b0085cc57ea0f" providerId="LiveId" clId="{42977CFE-BE18-4BDB-B730-A216D80DCD42}" dt="2024-05-31T14:53:04.549" v="24675" actId="167"/>
          <ac:spMkLst>
            <pc:docMk/>
            <pc:sldMk cId="3954971294" sldId="428"/>
            <ac:spMk id="29" creationId="{51BB653C-53A8-2AEA-983B-8912D5C61396}"/>
          </ac:spMkLst>
        </pc:spChg>
        <pc:spChg chg="mod">
          <ac:chgData name="Justine Buss" userId="8d5b0085cc57ea0f" providerId="LiveId" clId="{42977CFE-BE18-4BDB-B730-A216D80DCD42}" dt="2024-05-31T14:53:00.639" v="24674" actId="167"/>
          <ac:spMkLst>
            <pc:docMk/>
            <pc:sldMk cId="3954971294" sldId="428"/>
            <ac:spMk id="31" creationId="{D680DB2A-B0E0-1557-425C-1A4149BA4A7D}"/>
          </ac:spMkLst>
        </pc:spChg>
        <pc:spChg chg="mod">
          <ac:chgData name="Justine Buss" userId="8d5b0085cc57ea0f" providerId="LiveId" clId="{42977CFE-BE18-4BDB-B730-A216D80DCD42}" dt="2024-05-31T14:49:47.259" v="24648" actId="167"/>
          <ac:spMkLst>
            <pc:docMk/>
            <pc:sldMk cId="3954971294" sldId="428"/>
            <ac:spMk id="32" creationId="{2C682B9B-55B7-94C8-B206-9C746EDD77FA}"/>
          </ac:spMkLst>
        </pc:spChg>
        <pc:spChg chg="mod">
          <ac:chgData name="Justine Buss" userId="8d5b0085cc57ea0f" providerId="LiveId" clId="{42977CFE-BE18-4BDB-B730-A216D80DCD42}" dt="2024-05-31T14:49:49.964" v="24649" actId="167"/>
          <ac:spMkLst>
            <pc:docMk/>
            <pc:sldMk cId="3954971294" sldId="428"/>
            <ac:spMk id="33" creationId="{4DA9DA3C-5078-1D7B-343B-C848CDE8C55B}"/>
          </ac:spMkLst>
        </pc:spChg>
        <pc:spChg chg="mod">
          <ac:chgData name="Justine Buss" userId="8d5b0085cc57ea0f" providerId="LiveId" clId="{42977CFE-BE18-4BDB-B730-A216D80DCD42}" dt="2024-05-31T14:53:54.223" v="24689" actId="207"/>
          <ac:spMkLst>
            <pc:docMk/>
            <pc:sldMk cId="3954971294" sldId="428"/>
            <ac:spMk id="53" creationId="{A4E97D73-3829-C338-72D2-BC6B95F56CF4}"/>
          </ac:spMkLst>
        </pc:spChg>
      </pc:sldChg>
      <pc:sldChg chg="mod modTransition modShow">
        <pc:chgData name="Justine Buss" userId="8d5b0085cc57ea0f" providerId="LiveId" clId="{42977CFE-BE18-4BDB-B730-A216D80DCD42}" dt="2024-05-30T23:18:35.920" v="24207"/>
        <pc:sldMkLst>
          <pc:docMk/>
          <pc:sldMk cId="3273860533" sldId="429"/>
        </pc:sldMkLst>
      </pc:sldChg>
      <pc:sldChg chg="addSp delSp modSp add del mod ord modTransition delAnim modAnim modShow">
        <pc:chgData name="Justine Buss" userId="8d5b0085cc57ea0f" providerId="LiveId" clId="{42977CFE-BE18-4BDB-B730-A216D80DCD42}" dt="2024-06-02T10:03:36.566" v="25068" actId="729"/>
        <pc:sldMkLst>
          <pc:docMk/>
          <pc:sldMk cId="1577858508" sldId="430"/>
        </pc:sldMkLst>
        <pc:spChg chg="mod">
          <ac:chgData name="Justine Buss" userId="8d5b0085cc57ea0f" providerId="LiveId" clId="{42977CFE-BE18-4BDB-B730-A216D80DCD42}" dt="2024-05-30T18:46:19.660" v="21439" actId="20577"/>
          <ac:spMkLst>
            <pc:docMk/>
            <pc:sldMk cId="1577858508" sldId="430"/>
            <ac:spMk id="3" creationId="{D6F9F005-21C5-0F4F-B2D5-0D255BDEBA3B}"/>
          </ac:spMkLst>
        </pc:spChg>
        <pc:spChg chg="add mod">
          <ac:chgData name="Justine Buss" userId="8d5b0085cc57ea0f" providerId="LiveId" clId="{42977CFE-BE18-4BDB-B730-A216D80DCD42}" dt="2024-05-30T18:46:10.718" v="21431" actId="478"/>
          <ac:spMkLst>
            <pc:docMk/>
            <pc:sldMk cId="1577858508" sldId="430"/>
            <ac:spMk id="4" creationId="{6CA2FC91-56C5-E5CA-9AB9-7F8CA986A195}"/>
          </ac:spMkLst>
        </pc:spChg>
        <pc:spChg chg="mod">
          <ac:chgData name="Justine Buss" userId="8d5b0085cc57ea0f" providerId="LiveId" clId="{42977CFE-BE18-4BDB-B730-A216D80DCD42}" dt="2024-05-30T19:16:09.186" v="21951" actId="20577"/>
          <ac:spMkLst>
            <pc:docMk/>
            <pc:sldMk cId="1577858508" sldId="430"/>
            <ac:spMk id="5" creationId="{7CCE33B3-6377-679B-4CFF-8EAFB621960E}"/>
          </ac:spMkLst>
        </pc:spChg>
        <pc:spChg chg="add mod">
          <ac:chgData name="Justine Buss" userId="8d5b0085cc57ea0f" providerId="LiveId" clId="{42977CFE-BE18-4BDB-B730-A216D80DCD42}" dt="2024-06-02T09:43:26.126" v="24857" actId="2710"/>
          <ac:spMkLst>
            <pc:docMk/>
            <pc:sldMk cId="1577858508" sldId="430"/>
            <ac:spMk id="6" creationId="{EA53D972-2A38-A6E7-6B9E-0E046B605FAA}"/>
          </ac:spMkLst>
        </pc:spChg>
        <pc:spChg chg="add mod">
          <ac:chgData name="Justine Buss" userId="8d5b0085cc57ea0f" providerId="LiveId" clId="{42977CFE-BE18-4BDB-B730-A216D80DCD42}" dt="2024-05-30T18:53:08.313" v="21612" actId="20577"/>
          <ac:spMkLst>
            <pc:docMk/>
            <pc:sldMk cId="1577858508" sldId="430"/>
            <ac:spMk id="9" creationId="{D034D081-03F7-B1D0-E275-4104655E4431}"/>
          </ac:spMkLst>
        </pc:spChg>
        <pc:spChg chg="add mod">
          <ac:chgData name="Justine Buss" userId="8d5b0085cc57ea0f" providerId="LiveId" clId="{42977CFE-BE18-4BDB-B730-A216D80DCD42}" dt="2024-05-30T18:53:04.561" v="21603" actId="1076"/>
          <ac:spMkLst>
            <pc:docMk/>
            <pc:sldMk cId="1577858508" sldId="430"/>
            <ac:spMk id="10" creationId="{ED33D668-D308-E353-BACD-06D5E1E053B9}"/>
          </ac:spMkLst>
        </pc:spChg>
        <pc:spChg chg="add mod">
          <ac:chgData name="Justine Buss" userId="8d5b0085cc57ea0f" providerId="LiveId" clId="{42977CFE-BE18-4BDB-B730-A216D80DCD42}" dt="2024-05-30T18:54:50.530" v="21636" actId="20577"/>
          <ac:spMkLst>
            <pc:docMk/>
            <pc:sldMk cId="1577858508" sldId="430"/>
            <ac:spMk id="11" creationId="{BAECE9BE-A1B9-1480-1629-008977CC7AC2}"/>
          </ac:spMkLst>
        </pc:spChg>
        <pc:spChg chg="del">
          <ac:chgData name="Justine Buss" userId="8d5b0085cc57ea0f" providerId="LiveId" clId="{42977CFE-BE18-4BDB-B730-A216D80DCD42}" dt="2024-05-30T18:46:15.603" v="21433" actId="478"/>
          <ac:spMkLst>
            <pc:docMk/>
            <pc:sldMk cId="1577858508" sldId="430"/>
            <ac:spMk id="20" creationId="{DF312FB5-2C32-049C-8714-7AA05E4D7881}"/>
          </ac:spMkLst>
        </pc:spChg>
        <pc:spChg chg="add del mod">
          <ac:chgData name="Justine Buss" userId="8d5b0085cc57ea0f" providerId="LiveId" clId="{42977CFE-BE18-4BDB-B730-A216D80DCD42}" dt="2024-06-02T09:51:41.578" v="24986" actId="478"/>
          <ac:spMkLst>
            <pc:docMk/>
            <pc:sldMk cId="1577858508" sldId="430"/>
            <ac:spMk id="21" creationId="{C25F1326-928E-724D-781C-5386E497D9C1}"/>
          </ac:spMkLst>
        </pc:spChg>
        <pc:spChg chg="add del mod">
          <ac:chgData name="Justine Buss" userId="8d5b0085cc57ea0f" providerId="LiveId" clId="{42977CFE-BE18-4BDB-B730-A216D80DCD42}" dt="2024-06-02T09:51:33.248" v="24982" actId="478"/>
          <ac:spMkLst>
            <pc:docMk/>
            <pc:sldMk cId="1577858508" sldId="430"/>
            <ac:spMk id="22" creationId="{3C902A38-C063-8EB8-3BF2-2E9E75354343}"/>
          </ac:spMkLst>
        </pc:spChg>
        <pc:spChg chg="add del mod">
          <ac:chgData name="Justine Buss" userId="8d5b0085cc57ea0f" providerId="LiveId" clId="{42977CFE-BE18-4BDB-B730-A216D80DCD42}" dt="2024-06-02T09:51:29.994" v="24981" actId="478"/>
          <ac:spMkLst>
            <pc:docMk/>
            <pc:sldMk cId="1577858508" sldId="430"/>
            <ac:spMk id="23" creationId="{9FE09456-E141-B754-DCA9-9C94340EA5B8}"/>
          </ac:spMkLst>
        </pc:spChg>
        <pc:spChg chg="add del mod">
          <ac:chgData name="Justine Buss" userId="8d5b0085cc57ea0f" providerId="LiveId" clId="{42977CFE-BE18-4BDB-B730-A216D80DCD42}" dt="2024-06-02T09:51:38.446" v="24984" actId="478"/>
          <ac:spMkLst>
            <pc:docMk/>
            <pc:sldMk cId="1577858508" sldId="430"/>
            <ac:spMk id="24" creationId="{C077244F-50AE-06D5-AA8A-356879767CC2}"/>
          </ac:spMkLst>
        </pc:spChg>
        <pc:spChg chg="add del mod">
          <ac:chgData name="Justine Buss" userId="8d5b0085cc57ea0f" providerId="LiveId" clId="{42977CFE-BE18-4BDB-B730-A216D80DCD42}" dt="2024-06-02T09:51:35.395" v="24983" actId="478"/>
          <ac:spMkLst>
            <pc:docMk/>
            <pc:sldMk cId="1577858508" sldId="430"/>
            <ac:spMk id="25" creationId="{207E6929-2238-C0DF-5762-233E0A375C59}"/>
          </ac:spMkLst>
        </pc:spChg>
        <pc:spChg chg="add del mod">
          <ac:chgData name="Justine Buss" userId="8d5b0085cc57ea0f" providerId="LiveId" clId="{42977CFE-BE18-4BDB-B730-A216D80DCD42}" dt="2024-06-02T09:51:40.340" v="24985" actId="478"/>
          <ac:spMkLst>
            <pc:docMk/>
            <pc:sldMk cId="1577858508" sldId="430"/>
            <ac:spMk id="26" creationId="{7FADEA60-71A2-29EF-E05A-F658E891BAAD}"/>
          </ac:spMkLst>
        </pc:spChg>
        <pc:graphicFrameChg chg="add mod">
          <ac:chgData name="Justine Buss" userId="8d5b0085cc57ea0f" providerId="LiveId" clId="{42977CFE-BE18-4BDB-B730-A216D80DCD42}" dt="2024-06-02T09:52:28.921" v="24994"/>
          <ac:graphicFrameMkLst>
            <pc:docMk/>
            <pc:sldMk cId="1577858508" sldId="430"/>
            <ac:graphicFrameMk id="4" creationId="{E0E62670-7B41-5A16-73D6-87BE9C250268}"/>
          </ac:graphicFrameMkLst>
        </pc:graphicFrameChg>
        <pc:picChg chg="add mod">
          <ac:chgData name="Justine Buss" userId="8d5b0085cc57ea0f" providerId="LiveId" clId="{42977CFE-BE18-4BDB-B730-A216D80DCD42}" dt="2024-05-30T18:47:11.772" v="21447" actId="1076"/>
          <ac:picMkLst>
            <pc:docMk/>
            <pc:sldMk cId="1577858508" sldId="430"/>
            <ac:picMk id="7" creationId="{311197AE-217D-3442-6CAA-0DD7E979E8EF}"/>
          </ac:picMkLst>
        </pc:picChg>
        <pc:picChg chg="add del mod">
          <ac:chgData name="Justine Buss" userId="8d5b0085cc57ea0f" providerId="LiveId" clId="{42977CFE-BE18-4BDB-B730-A216D80DCD42}" dt="2024-05-30T18:47:07.243" v="21446" actId="478"/>
          <ac:picMkLst>
            <pc:docMk/>
            <pc:sldMk cId="1577858508" sldId="430"/>
            <ac:picMk id="8" creationId="{A909D361-02CA-D303-36B0-0D09E307F184}"/>
          </ac:picMkLst>
        </pc:picChg>
        <pc:picChg chg="add mod">
          <ac:chgData name="Justine Buss" userId="8d5b0085cc57ea0f" providerId="LiveId" clId="{42977CFE-BE18-4BDB-B730-A216D80DCD42}" dt="2024-05-30T18:58:40.648" v="21668" actId="207"/>
          <ac:picMkLst>
            <pc:docMk/>
            <pc:sldMk cId="1577858508" sldId="430"/>
            <ac:picMk id="13" creationId="{8A3AA553-A8D9-E47B-142F-575B437456A3}"/>
          </ac:picMkLst>
        </pc:picChg>
        <pc:picChg chg="add del">
          <ac:chgData name="Justine Buss" userId="8d5b0085cc57ea0f" providerId="LiveId" clId="{42977CFE-BE18-4BDB-B730-A216D80DCD42}" dt="2024-05-30T18:46:21.589" v="21440" actId="478"/>
          <ac:picMkLst>
            <pc:docMk/>
            <pc:sldMk cId="1577858508" sldId="430"/>
            <ac:picMk id="15" creationId="{22CC0388-B2CB-4829-1430-1886766DCE9F}"/>
          </ac:picMkLst>
        </pc:picChg>
        <pc:picChg chg="add mod">
          <ac:chgData name="Justine Buss" userId="8d5b0085cc57ea0f" providerId="LiveId" clId="{42977CFE-BE18-4BDB-B730-A216D80DCD42}" dt="2024-05-30T18:57:30.504" v="21648" actId="1076"/>
          <ac:picMkLst>
            <pc:docMk/>
            <pc:sldMk cId="1577858508" sldId="430"/>
            <ac:picMk id="16" creationId="{17138435-9E06-38BD-5DD9-E688F4A0FDA9}"/>
          </ac:picMkLst>
        </pc:picChg>
        <pc:picChg chg="add mod">
          <ac:chgData name="Justine Buss" userId="8d5b0085cc57ea0f" providerId="LiveId" clId="{42977CFE-BE18-4BDB-B730-A216D80DCD42}" dt="2024-05-30T18:57:36.219" v="21649" actId="1076"/>
          <ac:picMkLst>
            <pc:docMk/>
            <pc:sldMk cId="1577858508" sldId="430"/>
            <ac:picMk id="18" creationId="{4E51A5B3-3382-D2BB-4CDB-194D166576E5}"/>
          </ac:picMkLst>
        </pc:picChg>
        <pc:picChg chg="add mod">
          <ac:chgData name="Justine Buss" userId="8d5b0085cc57ea0f" providerId="LiveId" clId="{42977CFE-BE18-4BDB-B730-A216D80DCD42}" dt="2024-05-30T18:57:52.831" v="21657" actId="1076"/>
          <ac:picMkLst>
            <pc:docMk/>
            <pc:sldMk cId="1577858508" sldId="430"/>
            <ac:picMk id="19" creationId="{293B106B-1210-68B6-23F7-24DD0B6A0F04}"/>
          </ac:picMkLst>
        </pc:picChg>
      </pc:sldChg>
      <pc:sldChg chg="addSp delSp modSp add mod modTransition delAnim modAnim">
        <pc:chgData name="Justine Buss" userId="8d5b0085cc57ea0f" providerId="LiveId" clId="{42977CFE-BE18-4BDB-B730-A216D80DCD42}" dt="2024-05-30T23:18:35.920" v="24207"/>
        <pc:sldMkLst>
          <pc:docMk/>
          <pc:sldMk cId="2303691919" sldId="431"/>
        </pc:sldMkLst>
        <pc:spChg chg="mod">
          <ac:chgData name="Justine Buss" userId="8d5b0085cc57ea0f" providerId="LiveId" clId="{42977CFE-BE18-4BDB-B730-A216D80DCD42}" dt="2024-05-30T19:19:12.474" v="22002" actId="20577"/>
          <ac:spMkLst>
            <pc:docMk/>
            <pc:sldMk cId="2303691919" sldId="431"/>
            <ac:spMk id="3" creationId="{D6F9F005-21C5-0F4F-B2D5-0D255BDEBA3B}"/>
          </ac:spMkLst>
        </pc:spChg>
        <pc:spChg chg="mod">
          <ac:chgData name="Justine Buss" userId="8d5b0085cc57ea0f" providerId="LiveId" clId="{42977CFE-BE18-4BDB-B730-A216D80DCD42}" dt="2024-05-30T19:16:15.599" v="21969" actId="20577"/>
          <ac:spMkLst>
            <pc:docMk/>
            <pc:sldMk cId="2303691919" sldId="431"/>
            <ac:spMk id="5" creationId="{7CCE33B3-6377-679B-4CFF-8EAFB621960E}"/>
          </ac:spMkLst>
        </pc:spChg>
        <pc:spChg chg="mod">
          <ac:chgData name="Justine Buss" userId="8d5b0085cc57ea0f" providerId="LiveId" clId="{42977CFE-BE18-4BDB-B730-A216D80DCD42}" dt="2024-05-30T19:14:19.909" v="21933" actId="20577"/>
          <ac:spMkLst>
            <pc:docMk/>
            <pc:sldMk cId="2303691919" sldId="431"/>
            <ac:spMk id="6" creationId="{EA53D972-2A38-A6E7-6B9E-0E046B605FAA}"/>
          </ac:spMkLst>
        </pc:spChg>
        <pc:spChg chg="del">
          <ac:chgData name="Justine Buss" userId="8d5b0085cc57ea0f" providerId="LiveId" clId="{42977CFE-BE18-4BDB-B730-A216D80DCD42}" dt="2024-05-30T19:14:12.578" v="21931" actId="478"/>
          <ac:spMkLst>
            <pc:docMk/>
            <pc:sldMk cId="2303691919" sldId="431"/>
            <ac:spMk id="9" creationId="{D034D081-03F7-B1D0-E275-4104655E4431}"/>
          </ac:spMkLst>
        </pc:spChg>
        <pc:spChg chg="del">
          <ac:chgData name="Justine Buss" userId="8d5b0085cc57ea0f" providerId="LiveId" clId="{42977CFE-BE18-4BDB-B730-A216D80DCD42}" dt="2024-05-30T19:14:17.051" v="21932" actId="478"/>
          <ac:spMkLst>
            <pc:docMk/>
            <pc:sldMk cId="2303691919" sldId="431"/>
            <ac:spMk id="10" creationId="{ED33D668-D308-E353-BACD-06D5E1E053B9}"/>
          </ac:spMkLst>
        </pc:spChg>
        <pc:spChg chg="del">
          <ac:chgData name="Justine Buss" userId="8d5b0085cc57ea0f" providerId="LiveId" clId="{42977CFE-BE18-4BDB-B730-A216D80DCD42}" dt="2024-05-30T19:14:12.578" v="21931" actId="478"/>
          <ac:spMkLst>
            <pc:docMk/>
            <pc:sldMk cId="2303691919" sldId="431"/>
            <ac:spMk id="11" creationId="{BAECE9BE-A1B9-1480-1629-008977CC7AC2}"/>
          </ac:spMkLst>
        </pc:spChg>
        <pc:spChg chg="add del mod">
          <ac:chgData name="Justine Buss" userId="8d5b0085cc57ea0f" providerId="LiveId" clId="{42977CFE-BE18-4BDB-B730-A216D80DCD42}" dt="2024-05-30T20:01:51.150" v="22713" actId="478"/>
          <ac:spMkLst>
            <pc:docMk/>
            <pc:sldMk cId="2303691919" sldId="431"/>
            <ac:spMk id="12" creationId="{04966634-CD29-1D09-6BA2-A8DF1006B9A9}"/>
          </ac:spMkLst>
        </pc:spChg>
        <pc:spChg chg="del">
          <ac:chgData name="Justine Buss" userId="8d5b0085cc57ea0f" providerId="LiveId" clId="{42977CFE-BE18-4BDB-B730-A216D80DCD42}" dt="2024-05-30T19:14:17.051" v="21932" actId="478"/>
          <ac:spMkLst>
            <pc:docMk/>
            <pc:sldMk cId="2303691919" sldId="431"/>
            <ac:spMk id="21" creationId="{C25F1326-928E-724D-781C-5386E497D9C1}"/>
          </ac:spMkLst>
        </pc:spChg>
        <pc:spChg chg="del">
          <ac:chgData name="Justine Buss" userId="8d5b0085cc57ea0f" providerId="LiveId" clId="{42977CFE-BE18-4BDB-B730-A216D80DCD42}" dt="2024-05-30T19:14:12.578" v="21931" actId="478"/>
          <ac:spMkLst>
            <pc:docMk/>
            <pc:sldMk cId="2303691919" sldId="431"/>
            <ac:spMk id="22" creationId="{3C902A38-C063-8EB8-3BF2-2E9E75354343}"/>
          </ac:spMkLst>
        </pc:spChg>
        <pc:spChg chg="del">
          <ac:chgData name="Justine Buss" userId="8d5b0085cc57ea0f" providerId="LiveId" clId="{42977CFE-BE18-4BDB-B730-A216D80DCD42}" dt="2024-05-30T19:14:12.578" v="21931" actId="478"/>
          <ac:spMkLst>
            <pc:docMk/>
            <pc:sldMk cId="2303691919" sldId="431"/>
            <ac:spMk id="23" creationId="{9FE09456-E141-B754-DCA9-9C94340EA5B8}"/>
          </ac:spMkLst>
        </pc:spChg>
        <pc:spChg chg="del">
          <ac:chgData name="Justine Buss" userId="8d5b0085cc57ea0f" providerId="LiveId" clId="{42977CFE-BE18-4BDB-B730-A216D80DCD42}" dt="2024-05-30T19:14:17.051" v="21932" actId="478"/>
          <ac:spMkLst>
            <pc:docMk/>
            <pc:sldMk cId="2303691919" sldId="431"/>
            <ac:spMk id="24" creationId="{C077244F-50AE-06D5-AA8A-356879767CC2}"/>
          </ac:spMkLst>
        </pc:spChg>
        <pc:spChg chg="del">
          <ac:chgData name="Justine Buss" userId="8d5b0085cc57ea0f" providerId="LiveId" clId="{42977CFE-BE18-4BDB-B730-A216D80DCD42}" dt="2024-05-30T19:14:12.578" v="21931" actId="478"/>
          <ac:spMkLst>
            <pc:docMk/>
            <pc:sldMk cId="2303691919" sldId="431"/>
            <ac:spMk id="25" creationId="{207E6929-2238-C0DF-5762-233E0A375C59}"/>
          </ac:spMkLst>
        </pc:spChg>
        <pc:spChg chg="del">
          <ac:chgData name="Justine Buss" userId="8d5b0085cc57ea0f" providerId="LiveId" clId="{42977CFE-BE18-4BDB-B730-A216D80DCD42}" dt="2024-05-30T19:14:12.578" v="21931" actId="478"/>
          <ac:spMkLst>
            <pc:docMk/>
            <pc:sldMk cId="2303691919" sldId="431"/>
            <ac:spMk id="26" creationId="{7FADEA60-71A2-29EF-E05A-F658E891BAAD}"/>
          </ac:spMkLst>
        </pc:spChg>
        <pc:picChg chg="del">
          <ac:chgData name="Justine Buss" userId="8d5b0085cc57ea0f" providerId="LiveId" clId="{42977CFE-BE18-4BDB-B730-A216D80DCD42}" dt="2024-05-30T19:14:17.051" v="21932" actId="478"/>
          <ac:picMkLst>
            <pc:docMk/>
            <pc:sldMk cId="2303691919" sldId="431"/>
            <ac:picMk id="7" creationId="{311197AE-217D-3442-6CAA-0DD7E979E8EF}"/>
          </ac:picMkLst>
        </pc:picChg>
        <pc:picChg chg="add mod">
          <ac:chgData name="Justine Buss" userId="8d5b0085cc57ea0f" providerId="LiveId" clId="{42977CFE-BE18-4BDB-B730-A216D80DCD42}" dt="2024-05-30T19:17:34.910" v="21973" actId="1076"/>
          <ac:picMkLst>
            <pc:docMk/>
            <pc:sldMk cId="2303691919" sldId="431"/>
            <ac:picMk id="8" creationId="{DC0BD84F-B296-52F3-260D-DE6FC047C2BA}"/>
          </ac:picMkLst>
        </pc:picChg>
        <pc:picChg chg="del">
          <ac:chgData name="Justine Buss" userId="8d5b0085cc57ea0f" providerId="LiveId" clId="{42977CFE-BE18-4BDB-B730-A216D80DCD42}" dt="2024-05-30T19:14:12.578" v="21931" actId="478"/>
          <ac:picMkLst>
            <pc:docMk/>
            <pc:sldMk cId="2303691919" sldId="431"/>
            <ac:picMk id="13" creationId="{8A3AA553-A8D9-E47B-142F-575B437456A3}"/>
          </ac:picMkLst>
        </pc:picChg>
        <pc:picChg chg="del">
          <ac:chgData name="Justine Buss" userId="8d5b0085cc57ea0f" providerId="LiveId" clId="{42977CFE-BE18-4BDB-B730-A216D80DCD42}" dt="2024-05-30T19:14:12.578" v="21931" actId="478"/>
          <ac:picMkLst>
            <pc:docMk/>
            <pc:sldMk cId="2303691919" sldId="431"/>
            <ac:picMk id="16" creationId="{17138435-9E06-38BD-5DD9-E688F4A0FDA9}"/>
          </ac:picMkLst>
        </pc:picChg>
        <pc:picChg chg="del">
          <ac:chgData name="Justine Buss" userId="8d5b0085cc57ea0f" providerId="LiveId" clId="{42977CFE-BE18-4BDB-B730-A216D80DCD42}" dt="2024-05-30T19:14:12.578" v="21931" actId="478"/>
          <ac:picMkLst>
            <pc:docMk/>
            <pc:sldMk cId="2303691919" sldId="431"/>
            <ac:picMk id="18" creationId="{4E51A5B3-3382-D2BB-4CDB-194D166576E5}"/>
          </ac:picMkLst>
        </pc:picChg>
        <pc:picChg chg="del">
          <ac:chgData name="Justine Buss" userId="8d5b0085cc57ea0f" providerId="LiveId" clId="{42977CFE-BE18-4BDB-B730-A216D80DCD42}" dt="2024-05-30T19:14:12.578" v="21931" actId="478"/>
          <ac:picMkLst>
            <pc:docMk/>
            <pc:sldMk cId="2303691919" sldId="431"/>
            <ac:picMk id="19" creationId="{293B106B-1210-68B6-23F7-24DD0B6A0F04}"/>
          </ac:picMkLst>
        </pc:picChg>
      </pc:sldChg>
      <pc:sldChg chg="addSp delSp modSp add del mod ord modTransition modAnim">
        <pc:chgData name="Justine Buss" userId="8d5b0085cc57ea0f" providerId="LiveId" clId="{42977CFE-BE18-4BDB-B730-A216D80DCD42}" dt="2024-05-31T14:54:39.988" v="24700" actId="207"/>
        <pc:sldMkLst>
          <pc:docMk/>
          <pc:sldMk cId="3828447920" sldId="432"/>
        </pc:sldMkLst>
        <pc:spChg chg="add mod">
          <ac:chgData name="Justine Buss" userId="8d5b0085cc57ea0f" providerId="LiveId" clId="{42977CFE-BE18-4BDB-B730-A216D80DCD42}" dt="2024-05-30T19:22:03.227" v="22023" actId="14100"/>
          <ac:spMkLst>
            <pc:docMk/>
            <pc:sldMk cId="3828447920" sldId="432"/>
            <ac:spMk id="4" creationId="{F29C8CE9-F019-1F47-D851-C88469662809}"/>
          </ac:spMkLst>
        </pc:spChg>
        <pc:spChg chg="del">
          <ac:chgData name="Justine Buss" userId="8d5b0085cc57ea0f" providerId="LiveId" clId="{42977CFE-BE18-4BDB-B730-A216D80DCD42}" dt="2024-05-30T19:32:04.836" v="22108" actId="478"/>
          <ac:spMkLst>
            <pc:docMk/>
            <pc:sldMk cId="3828447920" sldId="432"/>
            <ac:spMk id="6" creationId="{EA53D972-2A38-A6E7-6B9E-0E046B605FAA}"/>
          </ac:spMkLst>
        </pc:spChg>
        <pc:spChg chg="mod">
          <ac:chgData name="Justine Buss" userId="8d5b0085cc57ea0f" providerId="LiveId" clId="{42977CFE-BE18-4BDB-B730-A216D80DCD42}" dt="2024-05-30T19:28:35.768" v="22051"/>
          <ac:spMkLst>
            <pc:docMk/>
            <pc:sldMk cId="3828447920" sldId="432"/>
            <ac:spMk id="11" creationId="{0D9D337C-3894-6DB7-8FA2-06FAFFB827F1}"/>
          </ac:spMkLst>
        </pc:spChg>
        <pc:spChg chg="mod">
          <ac:chgData name="Justine Buss" userId="8d5b0085cc57ea0f" providerId="LiveId" clId="{42977CFE-BE18-4BDB-B730-A216D80DCD42}" dt="2024-05-30T19:28:35.768" v="22051"/>
          <ac:spMkLst>
            <pc:docMk/>
            <pc:sldMk cId="3828447920" sldId="432"/>
            <ac:spMk id="12" creationId="{07B01779-F9D7-E5B0-8B16-CB53B4A56759}"/>
          </ac:spMkLst>
        </pc:spChg>
        <pc:spChg chg="mod">
          <ac:chgData name="Justine Buss" userId="8d5b0085cc57ea0f" providerId="LiveId" clId="{42977CFE-BE18-4BDB-B730-A216D80DCD42}" dt="2024-05-30T19:28:35.768" v="22051"/>
          <ac:spMkLst>
            <pc:docMk/>
            <pc:sldMk cId="3828447920" sldId="432"/>
            <ac:spMk id="13" creationId="{5108DAFB-8BFB-6F0E-44FF-2F8D7E640AF4}"/>
          </ac:spMkLst>
        </pc:spChg>
        <pc:spChg chg="mod">
          <ac:chgData name="Justine Buss" userId="8d5b0085cc57ea0f" providerId="LiveId" clId="{42977CFE-BE18-4BDB-B730-A216D80DCD42}" dt="2024-05-30T19:28:35.768" v="22051"/>
          <ac:spMkLst>
            <pc:docMk/>
            <pc:sldMk cId="3828447920" sldId="432"/>
            <ac:spMk id="14" creationId="{5EE9DEB5-CA88-89DF-179C-4A30B1603066}"/>
          </ac:spMkLst>
        </pc:spChg>
        <pc:spChg chg="mod">
          <ac:chgData name="Justine Buss" userId="8d5b0085cc57ea0f" providerId="LiveId" clId="{42977CFE-BE18-4BDB-B730-A216D80DCD42}" dt="2024-05-30T19:28:35.768" v="22051"/>
          <ac:spMkLst>
            <pc:docMk/>
            <pc:sldMk cId="3828447920" sldId="432"/>
            <ac:spMk id="15" creationId="{DC71215F-A17A-CE1F-BC08-C8FB6DA740AE}"/>
          </ac:spMkLst>
        </pc:spChg>
        <pc:spChg chg="mod">
          <ac:chgData name="Justine Buss" userId="8d5b0085cc57ea0f" providerId="LiveId" clId="{42977CFE-BE18-4BDB-B730-A216D80DCD42}" dt="2024-05-30T19:28:35.768" v="22051"/>
          <ac:spMkLst>
            <pc:docMk/>
            <pc:sldMk cId="3828447920" sldId="432"/>
            <ac:spMk id="16" creationId="{52D37BC7-9CBE-D25D-182E-24A773256971}"/>
          </ac:spMkLst>
        </pc:spChg>
        <pc:spChg chg="mod">
          <ac:chgData name="Justine Buss" userId="8d5b0085cc57ea0f" providerId="LiveId" clId="{42977CFE-BE18-4BDB-B730-A216D80DCD42}" dt="2024-05-30T19:28:35.768" v="22051"/>
          <ac:spMkLst>
            <pc:docMk/>
            <pc:sldMk cId="3828447920" sldId="432"/>
            <ac:spMk id="17" creationId="{F7AA4D74-FE37-0F5F-FCAC-6888F02EB10C}"/>
          </ac:spMkLst>
        </pc:spChg>
        <pc:spChg chg="mod">
          <ac:chgData name="Justine Buss" userId="8d5b0085cc57ea0f" providerId="LiveId" clId="{42977CFE-BE18-4BDB-B730-A216D80DCD42}" dt="2024-05-30T19:28:35.768" v="22051"/>
          <ac:spMkLst>
            <pc:docMk/>
            <pc:sldMk cId="3828447920" sldId="432"/>
            <ac:spMk id="20" creationId="{3316A709-6A52-AC76-C508-FD88E6A93471}"/>
          </ac:spMkLst>
        </pc:spChg>
        <pc:spChg chg="add del mod topLvl">
          <ac:chgData name="Justine Buss" userId="8d5b0085cc57ea0f" providerId="LiveId" clId="{42977CFE-BE18-4BDB-B730-A216D80DCD42}" dt="2024-05-30T19:33:03.217" v="22117" actId="478"/>
          <ac:spMkLst>
            <pc:docMk/>
            <pc:sldMk cId="3828447920" sldId="432"/>
            <ac:spMk id="23" creationId="{49CBBA88-AF20-4346-A725-95BFF227DACC}"/>
          </ac:spMkLst>
        </pc:spChg>
        <pc:spChg chg="add del mod topLvl">
          <ac:chgData name="Justine Buss" userId="8d5b0085cc57ea0f" providerId="LiveId" clId="{42977CFE-BE18-4BDB-B730-A216D80DCD42}" dt="2024-05-31T14:54:39.988" v="24700" actId="207"/>
          <ac:spMkLst>
            <pc:docMk/>
            <pc:sldMk cId="3828447920" sldId="432"/>
            <ac:spMk id="24" creationId="{379E01FF-7FD4-6F81-C953-4F08FEBEF922}"/>
          </ac:spMkLst>
        </pc:spChg>
        <pc:spChg chg="add del mod topLvl">
          <ac:chgData name="Justine Buss" userId="8d5b0085cc57ea0f" providerId="LiveId" clId="{42977CFE-BE18-4BDB-B730-A216D80DCD42}" dt="2024-05-30T19:33:03.217" v="22117" actId="478"/>
          <ac:spMkLst>
            <pc:docMk/>
            <pc:sldMk cId="3828447920" sldId="432"/>
            <ac:spMk id="25" creationId="{59A24AFF-C9D6-AEFB-1FCC-29250E4D52F5}"/>
          </ac:spMkLst>
        </pc:spChg>
        <pc:spChg chg="add del mod topLvl">
          <ac:chgData name="Justine Buss" userId="8d5b0085cc57ea0f" providerId="LiveId" clId="{42977CFE-BE18-4BDB-B730-A216D80DCD42}" dt="2024-05-30T19:36:39.231" v="22256" actId="1076"/>
          <ac:spMkLst>
            <pc:docMk/>
            <pc:sldMk cId="3828447920" sldId="432"/>
            <ac:spMk id="26" creationId="{472B1F84-C960-6E5F-8513-410B66AA89FE}"/>
          </ac:spMkLst>
        </pc:spChg>
        <pc:spChg chg="add del mod">
          <ac:chgData name="Justine Buss" userId="8d5b0085cc57ea0f" providerId="LiveId" clId="{42977CFE-BE18-4BDB-B730-A216D80DCD42}" dt="2024-05-30T19:32:07.378" v="22109" actId="478"/>
          <ac:spMkLst>
            <pc:docMk/>
            <pc:sldMk cId="3828447920" sldId="432"/>
            <ac:spMk id="27" creationId="{3087B676-678B-4AB3-8ED1-DB3ED349FBFC}"/>
          </ac:spMkLst>
        </pc:spChg>
        <pc:spChg chg="add mod">
          <ac:chgData name="Justine Buss" userId="8d5b0085cc57ea0f" providerId="LiveId" clId="{42977CFE-BE18-4BDB-B730-A216D80DCD42}" dt="2024-05-30T19:33:22.233" v="22126"/>
          <ac:spMkLst>
            <pc:docMk/>
            <pc:sldMk cId="3828447920" sldId="432"/>
            <ac:spMk id="28" creationId="{48799886-86AE-DB16-37C2-8EA7CC50494F}"/>
          </ac:spMkLst>
        </pc:spChg>
        <pc:spChg chg="add mod">
          <ac:chgData name="Justine Buss" userId="8d5b0085cc57ea0f" providerId="LiveId" clId="{42977CFE-BE18-4BDB-B730-A216D80DCD42}" dt="2024-05-30T19:36:28.784" v="22253" actId="1076"/>
          <ac:spMkLst>
            <pc:docMk/>
            <pc:sldMk cId="3828447920" sldId="432"/>
            <ac:spMk id="29" creationId="{38D29F78-ABC6-EC13-11DF-1B0B9C77316C}"/>
          </ac:spMkLst>
        </pc:spChg>
        <pc:spChg chg="add mod">
          <ac:chgData name="Justine Buss" userId="8d5b0085cc57ea0f" providerId="LiveId" clId="{42977CFE-BE18-4BDB-B730-A216D80DCD42}" dt="2024-05-30T19:37:44.661" v="22275" actId="1076"/>
          <ac:spMkLst>
            <pc:docMk/>
            <pc:sldMk cId="3828447920" sldId="432"/>
            <ac:spMk id="30" creationId="{65C4E528-8B1C-16FF-45BE-D360F36F225A}"/>
          </ac:spMkLst>
        </pc:spChg>
        <pc:spChg chg="add del mod topLvl">
          <ac:chgData name="Justine Buss" userId="8d5b0085cc57ea0f" providerId="LiveId" clId="{42977CFE-BE18-4BDB-B730-A216D80DCD42}" dt="2024-05-30T19:33:03.217" v="22117" actId="478"/>
          <ac:spMkLst>
            <pc:docMk/>
            <pc:sldMk cId="3828447920" sldId="432"/>
            <ac:spMk id="52" creationId="{B8318139-5F58-59AD-B87C-8FE6E7E977F1}"/>
          </ac:spMkLst>
        </pc:spChg>
        <pc:grpChg chg="add mod">
          <ac:chgData name="Justine Buss" userId="8d5b0085cc57ea0f" providerId="LiveId" clId="{42977CFE-BE18-4BDB-B730-A216D80DCD42}" dt="2024-05-30T19:28:54.584" v="22055" actId="14100"/>
          <ac:grpSpMkLst>
            <pc:docMk/>
            <pc:sldMk cId="3828447920" sldId="432"/>
            <ac:grpSpMk id="10" creationId="{07631EBD-C6E1-768D-2B79-DD84A8EF2DAA}"/>
          </ac:grpSpMkLst>
        </pc:grpChg>
        <pc:grpChg chg="add del mod">
          <ac:chgData name="Justine Buss" userId="8d5b0085cc57ea0f" providerId="LiveId" clId="{42977CFE-BE18-4BDB-B730-A216D80DCD42}" dt="2024-05-30T19:32:35.698" v="22112" actId="165"/>
          <ac:grpSpMkLst>
            <pc:docMk/>
            <pc:sldMk cId="3828447920" sldId="432"/>
            <ac:grpSpMk id="22" creationId="{14FFE9E4-8A88-F21C-958B-8B05B7547C70}"/>
          </ac:grpSpMkLst>
        </pc:grpChg>
        <pc:picChg chg="mod modCrop">
          <ac:chgData name="Justine Buss" userId="8d5b0085cc57ea0f" providerId="LiveId" clId="{42977CFE-BE18-4BDB-B730-A216D80DCD42}" dt="2024-05-30T19:21:57.561" v="22021" actId="1076"/>
          <ac:picMkLst>
            <pc:docMk/>
            <pc:sldMk cId="3828447920" sldId="432"/>
            <ac:picMk id="8" creationId="{DC0BD84F-B296-52F3-260D-DE6FC047C2BA}"/>
          </ac:picMkLst>
        </pc:picChg>
        <pc:picChg chg="add mod">
          <ac:chgData name="Justine Buss" userId="8d5b0085cc57ea0f" providerId="LiveId" clId="{42977CFE-BE18-4BDB-B730-A216D80DCD42}" dt="2024-05-30T19:22:38.701" v="22032" actId="1076"/>
          <ac:picMkLst>
            <pc:docMk/>
            <pc:sldMk cId="3828447920" sldId="432"/>
            <ac:picMk id="9" creationId="{7F8320BD-BD32-4C99-DC16-32D6D9DE7E1D}"/>
          </ac:picMkLst>
        </pc:picChg>
        <pc:picChg chg="mod">
          <ac:chgData name="Justine Buss" userId="8d5b0085cc57ea0f" providerId="LiveId" clId="{42977CFE-BE18-4BDB-B730-A216D80DCD42}" dt="2024-05-30T19:28:35.768" v="22051"/>
          <ac:picMkLst>
            <pc:docMk/>
            <pc:sldMk cId="3828447920" sldId="432"/>
            <ac:picMk id="19" creationId="{F556E373-6D16-5136-641C-8002B33C0916}"/>
          </ac:picMkLst>
        </pc:picChg>
        <pc:picChg chg="mod">
          <ac:chgData name="Justine Buss" userId="8d5b0085cc57ea0f" providerId="LiveId" clId="{42977CFE-BE18-4BDB-B730-A216D80DCD42}" dt="2024-05-30T19:28:35.768" v="22051"/>
          <ac:picMkLst>
            <pc:docMk/>
            <pc:sldMk cId="3828447920" sldId="432"/>
            <ac:picMk id="21" creationId="{812B06C0-10B6-7001-E675-57269C4B9E53}"/>
          </ac:picMkLst>
        </pc:picChg>
        <pc:picChg chg="add mod">
          <ac:chgData name="Justine Buss" userId="8d5b0085cc57ea0f" providerId="LiveId" clId="{42977CFE-BE18-4BDB-B730-A216D80DCD42}" dt="2024-05-30T19:40:35.704" v="22288"/>
          <ac:picMkLst>
            <pc:docMk/>
            <pc:sldMk cId="3828447920" sldId="432"/>
            <ac:picMk id="31" creationId="{C82008DC-681C-ACA8-186B-272A158266B9}"/>
          </ac:picMkLst>
        </pc:picChg>
        <pc:picChg chg="add mod">
          <ac:chgData name="Justine Buss" userId="8d5b0085cc57ea0f" providerId="LiveId" clId="{42977CFE-BE18-4BDB-B730-A216D80DCD42}" dt="2024-05-30T19:40:35.704" v="22288"/>
          <ac:picMkLst>
            <pc:docMk/>
            <pc:sldMk cId="3828447920" sldId="432"/>
            <ac:picMk id="32" creationId="{5DDB4BD6-A885-B8A6-1E7A-EB10C33A9B6A}"/>
          </ac:picMkLst>
        </pc:picChg>
        <pc:cxnChg chg="mod">
          <ac:chgData name="Justine Buss" userId="8d5b0085cc57ea0f" providerId="LiveId" clId="{42977CFE-BE18-4BDB-B730-A216D80DCD42}" dt="2024-05-30T19:28:35.768" v="22051"/>
          <ac:cxnSpMkLst>
            <pc:docMk/>
            <pc:sldMk cId="3828447920" sldId="432"/>
            <ac:cxnSpMk id="18" creationId="{E6C59AFA-B9E9-7499-C4DE-6442EB002E73}"/>
          </ac:cxnSpMkLst>
        </pc:cxnChg>
      </pc:sldChg>
      <pc:sldChg chg="add del ord">
        <pc:chgData name="Justine Buss" userId="8d5b0085cc57ea0f" providerId="LiveId" clId="{42977CFE-BE18-4BDB-B730-A216D80DCD42}" dt="2024-05-30T19:33:04.361" v="22119" actId="2890"/>
        <pc:sldMkLst>
          <pc:docMk/>
          <pc:sldMk cId="1176515758" sldId="433"/>
        </pc:sldMkLst>
      </pc:sldChg>
      <pc:sldChg chg="addSp delSp modSp add del mod ord modTransition delAnim modAnim">
        <pc:chgData name="Justine Buss" userId="8d5b0085cc57ea0f" providerId="LiveId" clId="{42977CFE-BE18-4BDB-B730-A216D80DCD42}" dt="2024-05-31T14:54:30.204" v="24699" actId="207"/>
        <pc:sldMkLst>
          <pc:docMk/>
          <pc:sldMk cId="1244814499" sldId="433"/>
        </pc:sldMkLst>
        <pc:spChg chg="mod">
          <ac:chgData name="Justine Buss" userId="8d5b0085cc57ea0f" providerId="LiveId" clId="{42977CFE-BE18-4BDB-B730-A216D80DCD42}" dt="2024-05-31T14:54:30.204" v="24699" actId="207"/>
          <ac:spMkLst>
            <pc:docMk/>
            <pc:sldMk cId="1244814499" sldId="433"/>
            <ac:spMk id="4" creationId="{F29C8CE9-F019-1F47-D851-C88469662809}"/>
          </ac:spMkLst>
        </pc:spChg>
        <pc:spChg chg="add mod">
          <ac:chgData name="Justine Buss" userId="8d5b0085cc57ea0f" providerId="LiveId" clId="{42977CFE-BE18-4BDB-B730-A216D80DCD42}" dt="2024-05-30T19:34:25.951" v="22232" actId="20577"/>
          <ac:spMkLst>
            <pc:docMk/>
            <pc:sldMk cId="1244814499" sldId="433"/>
            <ac:spMk id="6" creationId="{CD9ECD09-6D96-27C6-BF8E-78180CDBEC8B}"/>
          </ac:spMkLst>
        </pc:spChg>
        <pc:spChg chg="add mod">
          <ac:chgData name="Justine Buss" userId="8d5b0085cc57ea0f" providerId="LiveId" clId="{42977CFE-BE18-4BDB-B730-A216D80DCD42}" dt="2024-05-30T19:50:38.446" v="22635"/>
          <ac:spMkLst>
            <pc:docMk/>
            <pc:sldMk cId="1244814499" sldId="433"/>
            <ac:spMk id="16" creationId="{DE40C2DC-A9FE-C9C9-47C8-0DAD82C43E3F}"/>
          </ac:spMkLst>
        </pc:spChg>
        <pc:spChg chg="add mod">
          <ac:chgData name="Justine Buss" userId="8d5b0085cc57ea0f" providerId="LiveId" clId="{42977CFE-BE18-4BDB-B730-A216D80DCD42}" dt="2024-05-31T14:54:24.996" v="24697" actId="207"/>
          <ac:spMkLst>
            <pc:docMk/>
            <pc:sldMk cId="1244814499" sldId="433"/>
            <ac:spMk id="17" creationId="{44BE5338-9309-CD35-DA79-791F023C0E64}"/>
          </ac:spMkLst>
        </pc:spChg>
        <pc:spChg chg="add mod">
          <ac:chgData name="Justine Buss" userId="8d5b0085cc57ea0f" providerId="LiveId" clId="{42977CFE-BE18-4BDB-B730-A216D80DCD42}" dt="2024-05-30T19:50:38.446" v="22635"/>
          <ac:spMkLst>
            <pc:docMk/>
            <pc:sldMk cId="1244814499" sldId="433"/>
            <ac:spMk id="18" creationId="{1BE334DA-5CD5-DAB3-4584-7F673A02DA3A}"/>
          </ac:spMkLst>
        </pc:spChg>
        <pc:spChg chg="add del mod">
          <ac:chgData name="Justine Buss" userId="8d5b0085cc57ea0f" providerId="LiveId" clId="{42977CFE-BE18-4BDB-B730-A216D80DCD42}" dt="2024-05-30T19:50:44.426" v="22637" actId="478"/>
          <ac:spMkLst>
            <pc:docMk/>
            <pc:sldMk cId="1244814499" sldId="433"/>
            <ac:spMk id="19" creationId="{67B42881-CBFF-6BC6-D45B-F6BFBDDF4EA4}"/>
          </ac:spMkLst>
        </pc:spChg>
        <pc:spChg chg="add mod">
          <ac:chgData name="Justine Buss" userId="8d5b0085cc57ea0f" providerId="LiveId" clId="{42977CFE-BE18-4BDB-B730-A216D80DCD42}" dt="2024-05-30T19:50:38.446" v="22635"/>
          <ac:spMkLst>
            <pc:docMk/>
            <pc:sldMk cId="1244814499" sldId="433"/>
            <ac:spMk id="20" creationId="{AF3F8600-9D00-C3B6-F2AB-3B2752058540}"/>
          </ac:spMkLst>
        </pc:spChg>
        <pc:spChg chg="add mod">
          <ac:chgData name="Justine Buss" userId="8d5b0085cc57ea0f" providerId="LiveId" clId="{42977CFE-BE18-4BDB-B730-A216D80DCD42}" dt="2024-05-30T19:50:38.446" v="22635"/>
          <ac:spMkLst>
            <pc:docMk/>
            <pc:sldMk cId="1244814499" sldId="433"/>
            <ac:spMk id="21" creationId="{147D612F-A311-3E82-2670-A37F222012E3}"/>
          </ac:spMkLst>
        </pc:spChg>
        <pc:spChg chg="add del mod">
          <ac:chgData name="Justine Buss" userId="8d5b0085cc57ea0f" providerId="LiveId" clId="{42977CFE-BE18-4BDB-B730-A216D80DCD42}" dt="2024-05-30T19:50:43.530" v="22636" actId="478"/>
          <ac:spMkLst>
            <pc:docMk/>
            <pc:sldMk cId="1244814499" sldId="433"/>
            <ac:spMk id="22" creationId="{995B8716-F278-A3E0-07ED-AE07793C689F}"/>
          </ac:spMkLst>
        </pc:spChg>
        <pc:spChg chg="del">
          <ac:chgData name="Justine Buss" userId="8d5b0085cc57ea0f" providerId="LiveId" clId="{42977CFE-BE18-4BDB-B730-A216D80DCD42}" dt="2024-05-30T19:33:18.069" v="22125" actId="478"/>
          <ac:spMkLst>
            <pc:docMk/>
            <pc:sldMk cId="1244814499" sldId="433"/>
            <ac:spMk id="23" creationId="{49CBBA88-AF20-4346-A725-95BFF227DACC}"/>
          </ac:spMkLst>
        </pc:spChg>
        <pc:spChg chg="del">
          <ac:chgData name="Justine Buss" userId="8d5b0085cc57ea0f" providerId="LiveId" clId="{42977CFE-BE18-4BDB-B730-A216D80DCD42}" dt="2024-05-30T19:33:18.069" v="22125" actId="478"/>
          <ac:spMkLst>
            <pc:docMk/>
            <pc:sldMk cId="1244814499" sldId="433"/>
            <ac:spMk id="24" creationId="{379E01FF-7FD4-6F81-C953-4F08FEBEF922}"/>
          </ac:spMkLst>
        </pc:spChg>
        <pc:spChg chg="del">
          <ac:chgData name="Justine Buss" userId="8d5b0085cc57ea0f" providerId="LiveId" clId="{42977CFE-BE18-4BDB-B730-A216D80DCD42}" dt="2024-05-30T19:33:18.069" v="22125" actId="478"/>
          <ac:spMkLst>
            <pc:docMk/>
            <pc:sldMk cId="1244814499" sldId="433"/>
            <ac:spMk id="25" creationId="{59A24AFF-C9D6-AEFB-1FCC-29250E4D52F5}"/>
          </ac:spMkLst>
        </pc:spChg>
        <pc:spChg chg="del">
          <ac:chgData name="Justine Buss" userId="8d5b0085cc57ea0f" providerId="LiveId" clId="{42977CFE-BE18-4BDB-B730-A216D80DCD42}" dt="2024-05-30T19:33:18.069" v="22125" actId="478"/>
          <ac:spMkLst>
            <pc:docMk/>
            <pc:sldMk cId="1244814499" sldId="433"/>
            <ac:spMk id="26" creationId="{472B1F84-C960-6E5F-8513-410B66AA89FE}"/>
          </ac:spMkLst>
        </pc:spChg>
        <pc:spChg chg="del">
          <ac:chgData name="Justine Buss" userId="8d5b0085cc57ea0f" providerId="LiveId" clId="{42977CFE-BE18-4BDB-B730-A216D80DCD42}" dt="2024-05-30T19:33:18.069" v="22125" actId="478"/>
          <ac:spMkLst>
            <pc:docMk/>
            <pc:sldMk cId="1244814499" sldId="433"/>
            <ac:spMk id="52" creationId="{B8318139-5F58-59AD-B87C-8FE6E7E977F1}"/>
          </ac:spMkLst>
        </pc:spChg>
        <pc:picChg chg="add mod">
          <ac:chgData name="Justine Buss" userId="8d5b0085cc57ea0f" providerId="LiveId" clId="{42977CFE-BE18-4BDB-B730-A216D80DCD42}" dt="2024-05-30T19:40:28.323" v="22287"/>
          <ac:picMkLst>
            <pc:docMk/>
            <pc:sldMk cId="1244814499" sldId="433"/>
            <ac:picMk id="7" creationId="{9996ED16-EA66-4FDD-727A-D6D3CDF08563}"/>
          </ac:picMkLst>
        </pc:picChg>
        <pc:picChg chg="mod">
          <ac:chgData name="Justine Buss" userId="8d5b0085cc57ea0f" providerId="LiveId" clId="{42977CFE-BE18-4BDB-B730-A216D80DCD42}" dt="2024-05-31T14:54:30.204" v="24699" actId="207"/>
          <ac:picMkLst>
            <pc:docMk/>
            <pc:sldMk cId="1244814499" sldId="433"/>
            <ac:picMk id="9" creationId="{7F8320BD-BD32-4C99-DC16-32D6D9DE7E1D}"/>
          </ac:picMkLst>
        </pc:picChg>
        <pc:picChg chg="add mod">
          <ac:chgData name="Justine Buss" userId="8d5b0085cc57ea0f" providerId="LiveId" clId="{42977CFE-BE18-4BDB-B730-A216D80DCD42}" dt="2024-05-30T19:40:28.323" v="22287"/>
          <ac:picMkLst>
            <pc:docMk/>
            <pc:sldMk cId="1244814499" sldId="433"/>
            <ac:picMk id="10" creationId="{3BD96B36-85BE-DEBA-0332-1208C5D65D6D}"/>
          </ac:picMkLst>
        </pc:picChg>
        <pc:picChg chg="add mod">
          <ac:chgData name="Justine Buss" userId="8d5b0085cc57ea0f" providerId="LiveId" clId="{42977CFE-BE18-4BDB-B730-A216D80DCD42}" dt="2024-05-30T19:41:40.362" v="22298" actId="1076"/>
          <ac:picMkLst>
            <pc:docMk/>
            <pc:sldMk cId="1244814499" sldId="433"/>
            <ac:picMk id="12" creationId="{6C6291FE-80C0-3371-6D2E-698E6E3CBF9C}"/>
          </ac:picMkLst>
        </pc:picChg>
        <pc:picChg chg="add del mod">
          <ac:chgData name="Justine Buss" userId="8d5b0085cc57ea0f" providerId="LiveId" clId="{42977CFE-BE18-4BDB-B730-A216D80DCD42}" dt="2024-05-30T19:41:02.653" v="22292" actId="478"/>
          <ac:picMkLst>
            <pc:docMk/>
            <pc:sldMk cId="1244814499" sldId="433"/>
            <ac:picMk id="13" creationId="{23B0F07A-F736-46FF-A87F-639B7A9B12F8}"/>
          </ac:picMkLst>
        </pc:picChg>
        <pc:picChg chg="add del mod">
          <ac:chgData name="Justine Buss" userId="8d5b0085cc57ea0f" providerId="LiveId" clId="{42977CFE-BE18-4BDB-B730-A216D80DCD42}" dt="2024-05-30T19:41:02.334" v="22291" actId="478"/>
          <ac:picMkLst>
            <pc:docMk/>
            <pc:sldMk cId="1244814499" sldId="433"/>
            <ac:picMk id="14" creationId="{CA334F7A-5375-3C19-E97A-2AE02BEB293E}"/>
          </ac:picMkLst>
        </pc:picChg>
        <pc:picChg chg="add del mod">
          <ac:chgData name="Justine Buss" userId="8d5b0085cc57ea0f" providerId="LiveId" clId="{42977CFE-BE18-4BDB-B730-A216D80DCD42}" dt="2024-05-30T19:41:36.403" v="22297" actId="478"/>
          <ac:picMkLst>
            <pc:docMk/>
            <pc:sldMk cId="1244814499" sldId="433"/>
            <ac:picMk id="15" creationId="{72F6F27A-A63C-D206-041A-65ECECFC2956}"/>
          </ac:picMkLst>
        </pc:picChg>
      </pc:sldChg>
      <pc:sldChg chg="addSp delSp modSp add del mod ord modAnim">
        <pc:chgData name="Justine Buss" userId="8d5b0085cc57ea0f" providerId="LiveId" clId="{42977CFE-BE18-4BDB-B730-A216D80DCD42}" dt="2024-05-30T19:32:12.482" v="22110" actId="2696"/>
        <pc:sldMkLst>
          <pc:docMk/>
          <pc:sldMk cId="4280103436" sldId="433"/>
        </pc:sldMkLst>
        <pc:spChg chg="add del mod">
          <ac:chgData name="Justine Buss" userId="8d5b0085cc57ea0f" providerId="LiveId" clId="{42977CFE-BE18-4BDB-B730-A216D80DCD42}" dt="2024-05-30T19:30:46.585" v="22075" actId="478"/>
          <ac:spMkLst>
            <pc:docMk/>
            <pc:sldMk cId="4280103436" sldId="433"/>
            <ac:spMk id="6" creationId="{251E7A03-821B-5B84-958A-F29BEEB798AB}"/>
          </ac:spMkLst>
        </pc:spChg>
        <pc:spChg chg="add mod">
          <ac:chgData name="Justine Buss" userId="8d5b0085cc57ea0f" providerId="LiveId" clId="{42977CFE-BE18-4BDB-B730-A216D80DCD42}" dt="2024-05-30T19:31:59.551" v="22105" actId="164"/>
          <ac:spMkLst>
            <pc:docMk/>
            <pc:sldMk cId="4280103436" sldId="433"/>
            <ac:spMk id="7" creationId="{59A24AFF-C9D6-AEFB-1FCC-29250E4D52F5}"/>
          </ac:spMkLst>
        </pc:spChg>
        <pc:spChg chg="mod">
          <ac:chgData name="Justine Buss" userId="8d5b0085cc57ea0f" providerId="LiveId" clId="{42977CFE-BE18-4BDB-B730-A216D80DCD42}" dt="2024-05-30T19:31:59.551" v="22105" actId="164"/>
          <ac:spMkLst>
            <pc:docMk/>
            <pc:sldMk cId="4280103436" sldId="433"/>
            <ac:spMk id="8" creationId="{379E01FF-7FD4-6F81-C953-4F08FEBEF922}"/>
          </ac:spMkLst>
        </pc:spChg>
        <pc:spChg chg="del mod">
          <ac:chgData name="Justine Buss" userId="8d5b0085cc57ea0f" providerId="LiveId" clId="{42977CFE-BE18-4BDB-B730-A216D80DCD42}" dt="2024-05-30T19:29:06.193" v="22059" actId="478"/>
          <ac:spMkLst>
            <pc:docMk/>
            <pc:sldMk cId="4280103436" sldId="433"/>
            <ac:spMk id="9" creationId="{D33930C6-93F6-0234-0569-70301AD51547}"/>
          </ac:spMkLst>
        </pc:spChg>
        <pc:spChg chg="del mod">
          <ac:chgData name="Justine Buss" userId="8d5b0085cc57ea0f" providerId="LiveId" clId="{42977CFE-BE18-4BDB-B730-A216D80DCD42}" dt="2024-05-30T19:29:05.018" v="22057" actId="478"/>
          <ac:spMkLst>
            <pc:docMk/>
            <pc:sldMk cId="4280103436" sldId="433"/>
            <ac:spMk id="11" creationId="{B7257882-CC04-2C9C-2C17-2EF9F55685CE}"/>
          </ac:spMkLst>
        </pc:spChg>
        <pc:spChg chg="del mod">
          <ac:chgData name="Justine Buss" userId="8d5b0085cc57ea0f" providerId="LiveId" clId="{42977CFE-BE18-4BDB-B730-A216D80DCD42}" dt="2024-05-30T19:29:07.362" v="22060" actId="478"/>
          <ac:spMkLst>
            <pc:docMk/>
            <pc:sldMk cId="4280103436" sldId="433"/>
            <ac:spMk id="12" creationId="{8C244F2F-4C0A-6255-1FA6-D6F8903D16D5}"/>
          </ac:spMkLst>
        </pc:spChg>
        <pc:spChg chg="add mod">
          <ac:chgData name="Justine Buss" userId="8d5b0085cc57ea0f" providerId="LiveId" clId="{42977CFE-BE18-4BDB-B730-A216D80DCD42}" dt="2024-05-30T19:31:59.551" v="22105" actId="164"/>
          <ac:spMkLst>
            <pc:docMk/>
            <pc:sldMk cId="4280103436" sldId="433"/>
            <ac:spMk id="13" creationId="{472B1F84-C960-6E5F-8513-410B66AA89FE}"/>
          </ac:spMkLst>
        </pc:spChg>
        <pc:spChg chg="mod">
          <ac:chgData name="Justine Buss" userId="8d5b0085cc57ea0f" providerId="LiveId" clId="{42977CFE-BE18-4BDB-B730-A216D80DCD42}" dt="2024-05-30T19:31:59.551" v="22105" actId="164"/>
          <ac:spMkLst>
            <pc:docMk/>
            <pc:sldMk cId="4280103436" sldId="433"/>
            <ac:spMk id="14" creationId="{49CBBA88-AF20-4346-A725-95BFF227DACC}"/>
          </ac:spMkLst>
        </pc:spChg>
        <pc:spChg chg="del mod">
          <ac:chgData name="Justine Buss" userId="8d5b0085cc57ea0f" providerId="LiveId" clId="{42977CFE-BE18-4BDB-B730-A216D80DCD42}" dt="2024-05-30T19:30:41.253" v="22073" actId="478"/>
          <ac:spMkLst>
            <pc:docMk/>
            <pc:sldMk cId="4280103436" sldId="433"/>
            <ac:spMk id="23" creationId="{4CCF50F2-833D-B6D9-E63E-F8239DDE297C}"/>
          </ac:spMkLst>
        </pc:spChg>
        <pc:spChg chg="mod">
          <ac:chgData name="Justine Buss" userId="8d5b0085cc57ea0f" providerId="LiveId" clId="{42977CFE-BE18-4BDB-B730-A216D80DCD42}" dt="2024-05-30T19:31:59.551" v="22105" actId="164"/>
          <ac:spMkLst>
            <pc:docMk/>
            <pc:sldMk cId="4280103436" sldId="433"/>
            <ac:spMk id="52" creationId="{B8318139-5F58-59AD-B87C-8FE6E7E977F1}"/>
          </ac:spMkLst>
        </pc:spChg>
        <pc:grpChg chg="add mod">
          <ac:chgData name="Justine Buss" userId="8d5b0085cc57ea0f" providerId="LiveId" clId="{42977CFE-BE18-4BDB-B730-A216D80DCD42}" dt="2024-05-30T19:29:02.202" v="22056" actId="164"/>
          <ac:grpSpMkLst>
            <pc:docMk/>
            <pc:sldMk cId="4280103436" sldId="433"/>
            <ac:grpSpMk id="4" creationId="{C139E50B-AF6C-FE45-E0DD-9DA2EDD93B71}"/>
          </ac:grpSpMkLst>
        </pc:grpChg>
        <pc:grpChg chg="add del mod">
          <ac:chgData name="Justine Buss" userId="8d5b0085cc57ea0f" providerId="LiveId" clId="{42977CFE-BE18-4BDB-B730-A216D80DCD42}" dt="2024-05-30T19:32:00.867" v="22106" actId="21"/>
          <ac:grpSpMkLst>
            <pc:docMk/>
            <pc:sldMk cId="4280103436" sldId="433"/>
            <ac:grpSpMk id="16" creationId="{14FFE9E4-8A88-F21C-958B-8B05B7547C70}"/>
          </ac:grpSpMkLst>
        </pc:grpChg>
        <pc:picChg chg="del mod">
          <ac:chgData name="Justine Buss" userId="8d5b0085cc57ea0f" providerId="LiveId" clId="{42977CFE-BE18-4BDB-B730-A216D80DCD42}" dt="2024-05-30T19:30:44.117" v="22074" actId="478"/>
          <ac:picMkLst>
            <pc:docMk/>
            <pc:sldMk cId="4280103436" sldId="433"/>
            <ac:picMk id="10" creationId="{F120CAFB-3D4B-C814-5B35-94F0E86A422A}"/>
          </ac:picMkLst>
        </pc:picChg>
        <pc:picChg chg="del">
          <ac:chgData name="Justine Buss" userId="8d5b0085cc57ea0f" providerId="LiveId" clId="{42977CFE-BE18-4BDB-B730-A216D80DCD42}" dt="2024-05-30T19:28:12.525" v="22044" actId="478"/>
          <ac:picMkLst>
            <pc:docMk/>
            <pc:sldMk cId="4280103436" sldId="433"/>
            <ac:picMk id="15" creationId="{9ACAE271-3535-30FA-5D59-7564F0EEB08C}"/>
          </ac:picMkLst>
        </pc:picChg>
        <pc:picChg chg="del mod">
          <ac:chgData name="Justine Buss" userId="8d5b0085cc57ea0f" providerId="LiveId" clId="{42977CFE-BE18-4BDB-B730-A216D80DCD42}" dt="2024-05-30T19:29:05.653" v="22058" actId="478"/>
          <ac:picMkLst>
            <pc:docMk/>
            <pc:sldMk cId="4280103436" sldId="433"/>
            <ac:picMk id="18" creationId="{42912708-EA18-EA8C-1AF5-54DCFCF3EB18}"/>
          </ac:picMkLst>
        </pc:picChg>
        <pc:picChg chg="del">
          <ac:chgData name="Justine Buss" userId="8d5b0085cc57ea0f" providerId="LiveId" clId="{42977CFE-BE18-4BDB-B730-A216D80DCD42}" dt="2024-05-30T19:28:16.288" v="22046" actId="478"/>
          <ac:picMkLst>
            <pc:docMk/>
            <pc:sldMk cId="4280103436" sldId="433"/>
            <ac:picMk id="22" creationId="{5A51CBB1-B062-AF73-88E5-86372DCE70E6}"/>
          </ac:picMkLst>
        </pc:picChg>
        <pc:picChg chg="del">
          <ac:chgData name="Justine Buss" userId="8d5b0085cc57ea0f" providerId="LiveId" clId="{42977CFE-BE18-4BDB-B730-A216D80DCD42}" dt="2024-05-30T19:28:20.092" v="22049" actId="478"/>
          <ac:picMkLst>
            <pc:docMk/>
            <pc:sldMk cId="4280103436" sldId="433"/>
            <ac:picMk id="24" creationId="{EC0AB19C-FF97-C643-C97C-356449AD85F6}"/>
          </ac:picMkLst>
        </pc:picChg>
        <pc:picChg chg="del">
          <ac:chgData name="Justine Buss" userId="8d5b0085cc57ea0f" providerId="LiveId" clId="{42977CFE-BE18-4BDB-B730-A216D80DCD42}" dt="2024-05-30T19:28:15.564" v="22045" actId="478"/>
          <ac:picMkLst>
            <pc:docMk/>
            <pc:sldMk cId="4280103436" sldId="433"/>
            <ac:picMk id="25" creationId="{BC3E2C4D-F506-B7DE-ACC8-D9A0ED86ACB7}"/>
          </ac:picMkLst>
        </pc:picChg>
        <pc:cxnChg chg="del mod">
          <ac:chgData name="Justine Buss" userId="8d5b0085cc57ea0f" providerId="LiveId" clId="{42977CFE-BE18-4BDB-B730-A216D80DCD42}" dt="2024-05-30T19:30:47.309" v="22076" actId="478"/>
          <ac:cxnSpMkLst>
            <pc:docMk/>
            <pc:sldMk cId="4280103436" sldId="433"/>
            <ac:cxnSpMk id="20" creationId="{85D4A289-69AE-095A-3191-57183700A37C}"/>
          </ac:cxnSpMkLst>
        </pc:cxnChg>
      </pc:sldChg>
      <pc:sldChg chg="addSp delSp modSp add mod modTransition delAnim modAnim">
        <pc:chgData name="Justine Buss" userId="8d5b0085cc57ea0f" providerId="LiveId" clId="{42977CFE-BE18-4BDB-B730-A216D80DCD42}" dt="2024-05-30T23:18:35.920" v="24207"/>
        <pc:sldMkLst>
          <pc:docMk/>
          <pc:sldMk cId="1178386400" sldId="434"/>
        </pc:sldMkLst>
        <pc:spChg chg="mod">
          <ac:chgData name="Justine Buss" userId="8d5b0085cc57ea0f" providerId="LiveId" clId="{42977CFE-BE18-4BDB-B730-A216D80DCD42}" dt="2024-05-30T19:58:15.197" v="22693" actId="20577"/>
          <ac:spMkLst>
            <pc:docMk/>
            <pc:sldMk cId="1178386400" sldId="434"/>
            <ac:spMk id="3" creationId="{D6F9F005-21C5-0F4F-B2D5-0D255BDEBA3B}"/>
          </ac:spMkLst>
        </pc:spChg>
        <pc:spChg chg="del">
          <ac:chgData name="Justine Buss" userId="8d5b0085cc57ea0f" providerId="LiveId" clId="{42977CFE-BE18-4BDB-B730-A216D80DCD42}" dt="2024-05-30T19:39:03.011" v="22281" actId="478"/>
          <ac:spMkLst>
            <pc:docMk/>
            <pc:sldMk cId="1178386400" sldId="434"/>
            <ac:spMk id="4" creationId="{F29C8CE9-F019-1F47-D851-C88469662809}"/>
          </ac:spMkLst>
        </pc:spChg>
        <pc:spChg chg="add mod">
          <ac:chgData name="Justine Buss" userId="8d5b0085cc57ea0f" providerId="LiveId" clId="{42977CFE-BE18-4BDB-B730-A216D80DCD42}" dt="2024-05-30T19:39:34.708" v="22286"/>
          <ac:spMkLst>
            <pc:docMk/>
            <pc:sldMk cId="1178386400" sldId="434"/>
            <ac:spMk id="7" creationId="{47E831E2-7B0B-DF81-5812-E8D49395A148}"/>
          </ac:spMkLst>
        </pc:spChg>
        <pc:spChg chg="add del mod">
          <ac:chgData name="Justine Buss" userId="8d5b0085cc57ea0f" providerId="LiveId" clId="{42977CFE-BE18-4BDB-B730-A216D80DCD42}" dt="2024-05-30T19:56:42.923" v="22663" actId="478"/>
          <ac:spMkLst>
            <pc:docMk/>
            <pc:sldMk cId="1178386400" sldId="434"/>
            <ac:spMk id="10" creationId="{69477148-C92E-4104-114D-AEFE645F85DE}"/>
          </ac:spMkLst>
        </pc:spChg>
        <pc:spChg chg="add del mod">
          <ac:chgData name="Justine Buss" userId="8d5b0085cc57ea0f" providerId="LiveId" clId="{42977CFE-BE18-4BDB-B730-A216D80DCD42}" dt="2024-05-30T19:56:42.923" v="22663" actId="478"/>
          <ac:spMkLst>
            <pc:docMk/>
            <pc:sldMk cId="1178386400" sldId="434"/>
            <ac:spMk id="11" creationId="{7E2A8E47-B0B5-9D60-0D4D-EF9277C409EB}"/>
          </ac:spMkLst>
        </pc:spChg>
        <pc:spChg chg="add del mod">
          <ac:chgData name="Justine Buss" userId="8d5b0085cc57ea0f" providerId="LiveId" clId="{42977CFE-BE18-4BDB-B730-A216D80DCD42}" dt="2024-05-30T19:56:42.923" v="22663" actId="478"/>
          <ac:spMkLst>
            <pc:docMk/>
            <pc:sldMk cId="1178386400" sldId="434"/>
            <ac:spMk id="12" creationId="{C9CFB34D-78AA-5B9E-F5FD-F9C15EC8B496}"/>
          </ac:spMkLst>
        </pc:spChg>
        <pc:spChg chg="add del mod">
          <ac:chgData name="Justine Buss" userId="8d5b0085cc57ea0f" providerId="LiveId" clId="{42977CFE-BE18-4BDB-B730-A216D80DCD42}" dt="2024-05-30T19:56:42.923" v="22663" actId="478"/>
          <ac:spMkLst>
            <pc:docMk/>
            <pc:sldMk cId="1178386400" sldId="434"/>
            <ac:spMk id="13" creationId="{EEBC56BE-49D2-23E8-57A7-FA685D0E4DFC}"/>
          </ac:spMkLst>
        </pc:spChg>
        <pc:spChg chg="add del mod">
          <ac:chgData name="Justine Buss" userId="8d5b0085cc57ea0f" providerId="LiveId" clId="{42977CFE-BE18-4BDB-B730-A216D80DCD42}" dt="2024-05-30T19:56:42.923" v="22663" actId="478"/>
          <ac:spMkLst>
            <pc:docMk/>
            <pc:sldMk cId="1178386400" sldId="434"/>
            <ac:spMk id="14" creationId="{EA8CAACB-446C-7511-269F-DB7F91438E91}"/>
          </ac:spMkLst>
        </pc:spChg>
        <pc:spChg chg="add del mod">
          <ac:chgData name="Justine Buss" userId="8d5b0085cc57ea0f" providerId="LiveId" clId="{42977CFE-BE18-4BDB-B730-A216D80DCD42}" dt="2024-05-30T19:56:42.923" v="22663" actId="478"/>
          <ac:spMkLst>
            <pc:docMk/>
            <pc:sldMk cId="1178386400" sldId="434"/>
            <ac:spMk id="15" creationId="{C518615F-9558-E5A7-0664-9E0691F419FC}"/>
          </ac:spMkLst>
        </pc:spChg>
        <pc:spChg chg="add del mod">
          <ac:chgData name="Justine Buss" userId="8d5b0085cc57ea0f" providerId="LiveId" clId="{42977CFE-BE18-4BDB-B730-A216D80DCD42}" dt="2024-05-30T19:56:42.923" v="22663" actId="478"/>
          <ac:spMkLst>
            <pc:docMk/>
            <pc:sldMk cId="1178386400" sldId="434"/>
            <ac:spMk id="16" creationId="{97CA7BDB-28E0-83BB-9580-2F686ABF2986}"/>
          </ac:spMkLst>
        </pc:spChg>
        <pc:spChg chg="del">
          <ac:chgData name="Justine Buss" userId="8d5b0085cc57ea0f" providerId="LiveId" clId="{42977CFE-BE18-4BDB-B730-A216D80DCD42}" dt="2024-05-30T19:39:00.844" v="22280" actId="478"/>
          <ac:spMkLst>
            <pc:docMk/>
            <pc:sldMk cId="1178386400" sldId="434"/>
            <ac:spMk id="23" creationId="{49CBBA88-AF20-4346-A725-95BFF227DACC}"/>
          </ac:spMkLst>
        </pc:spChg>
        <pc:spChg chg="del">
          <ac:chgData name="Justine Buss" userId="8d5b0085cc57ea0f" providerId="LiveId" clId="{42977CFE-BE18-4BDB-B730-A216D80DCD42}" dt="2024-05-30T19:39:00.844" v="22280" actId="478"/>
          <ac:spMkLst>
            <pc:docMk/>
            <pc:sldMk cId="1178386400" sldId="434"/>
            <ac:spMk id="24" creationId="{379E01FF-7FD4-6F81-C953-4F08FEBEF922}"/>
          </ac:spMkLst>
        </pc:spChg>
        <pc:spChg chg="del">
          <ac:chgData name="Justine Buss" userId="8d5b0085cc57ea0f" providerId="LiveId" clId="{42977CFE-BE18-4BDB-B730-A216D80DCD42}" dt="2024-05-30T19:39:00.844" v="22280" actId="478"/>
          <ac:spMkLst>
            <pc:docMk/>
            <pc:sldMk cId="1178386400" sldId="434"/>
            <ac:spMk id="25" creationId="{59A24AFF-C9D6-AEFB-1FCC-29250E4D52F5}"/>
          </ac:spMkLst>
        </pc:spChg>
        <pc:spChg chg="del">
          <ac:chgData name="Justine Buss" userId="8d5b0085cc57ea0f" providerId="LiveId" clId="{42977CFE-BE18-4BDB-B730-A216D80DCD42}" dt="2024-05-30T19:39:00.844" v="22280" actId="478"/>
          <ac:spMkLst>
            <pc:docMk/>
            <pc:sldMk cId="1178386400" sldId="434"/>
            <ac:spMk id="26" creationId="{472B1F84-C960-6E5F-8513-410B66AA89FE}"/>
          </ac:spMkLst>
        </pc:spChg>
        <pc:spChg chg="del">
          <ac:chgData name="Justine Buss" userId="8d5b0085cc57ea0f" providerId="LiveId" clId="{42977CFE-BE18-4BDB-B730-A216D80DCD42}" dt="2024-05-30T19:39:00.844" v="22280" actId="478"/>
          <ac:spMkLst>
            <pc:docMk/>
            <pc:sldMk cId="1178386400" sldId="434"/>
            <ac:spMk id="29" creationId="{38D29F78-ABC6-EC13-11DF-1B0B9C77316C}"/>
          </ac:spMkLst>
        </pc:spChg>
        <pc:spChg chg="del">
          <ac:chgData name="Justine Buss" userId="8d5b0085cc57ea0f" providerId="LiveId" clId="{42977CFE-BE18-4BDB-B730-A216D80DCD42}" dt="2024-05-30T19:39:00.844" v="22280" actId="478"/>
          <ac:spMkLst>
            <pc:docMk/>
            <pc:sldMk cId="1178386400" sldId="434"/>
            <ac:spMk id="30" creationId="{65C4E528-8B1C-16FF-45BE-D360F36F225A}"/>
          </ac:spMkLst>
        </pc:spChg>
        <pc:spChg chg="del">
          <ac:chgData name="Justine Buss" userId="8d5b0085cc57ea0f" providerId="LiveId" clId="{42977CFE-BE18-4BDB-B730-A216D80DCD42}" dt="2024-05-30T19:39:00.844" v="22280" actId="478"/>
          <ac:spMkLst>
            <pc:docMk/>
            <pc:sldMk cId="1178386400" sldId="434"/>
            <ac:spMk id="52" creationId="{B8318139-5F58-59AD-B87C-8FE6E7E977F1}"/>
          </ac:spMkLst>
        </pc:spChg>
        <pc:picChg chg="add del mod">
          <ac:chgData name="Justine Buss" userId="8d5b0085cc57ea0f" providerId="LiveId" clId="{42977CFE-BE18-4BDB-B730-A216D80DCD42}" dt="2024-05-30T19:56:41.454" v="22662" actId="478"/>
          <ac:picMkLst>
            <pc:docMk/>
            <pc:sldMk cId="1178386400" sldId="434"/>
            <ac:picMk id="6" creationId="{162C353B-2827-10EF-A736-E3DF4B371C11}"/>
          </ac:picMkLst>
        </pc:picChg>
        <pc:picChg chg="del mod modCrop">
          <ac:chgData name="Justine Buss" userId="8d5b0085cc57ea0f" providerId="LiveId" clId="{42977CFE-BE18-4BDB-B730-A216D80DCD42}" dt="2024-05-30T19:39:12.710" v="22284" actId="478"/>
          <ac:picMkLst>
            <pc:docMk/>
            <pc:sldMk cId="1178386400" sldId="434"/>
            <ac:picMk id="8" creationId="{DC0BD84F-B296-52F3-260D-DE6FC047C2BA}"/>
          </ac:picMkLst>
        </pc:picChg>
        <pc:picChg chg="del">
          <ac:chgData name="Justine Buss" userId="8d5b0085cc57ea0f" providerId="LiveId" clId="{42977CFE-BE18-4BDB-B730-A216D80DCD42}" dt="2024-05-30T19:39:03.511" v="22282" actId="478"/>
          <ac:picMkLst>
            <pc:docMk/>
            <pc:sldMk cId="1178386400" sldId="434"/>
            <ac:picMk id="9" creationId="{7F8320BD-BD32-4C99-DC16-32D6D9DE7E1D}"/>
          </ac:picMkLst>
        </pc:picChg>
        <pc:picChg chg="add mod modCrop">
          <ac:chgData name="Justine Buss" userId="8d5b0085cc57ea0f" providerId="LiveId" clId="{42977CFE-BE18-4BDB-B730-A216D80DCD42}" dt="2024-05-30T19:56:04.470" v="22659" actId="14826"/>
          <ac:picMkLst>
            <pc:docMk/>
            <pc:sldMk cId="1178386400" sldId="434"/>
            <ac:picMk id="17" creationId="{B9E182A3-459E-B2D1-926B-6F6A4609A930}"/>
          </ac:picMkLst>
        </pc:picChg>
        <pc:picChg chg="add mod">
          <ac:chgData name="Justine Buss" userId="8d5b0085cc57ea0f" providerId="LiveId" clId="{42977CFE-BE18-4BDB-B730-A216D80DCD42}" dt="2024-05-30T19:56:48.967" v="22667" actId="1076"/>
          <ac:picMkLst>
            <pc:docMk/>
            <pc:sldMk cId="1178386400" sldId="434"/>
            <ac:picMk id="19" creationId="{BB0BC7BA-ADEB-FA70-5B76-9FDF39203AAE}"/>
          </ac:picMkLst>
        </pc:picChg>
        <pc:picChg chg="add mod">
          <ac:chgData name="Justine Buss" userId="8d5b0085cc57ea0f" providerId="LiveId" clId="{42977CFE-BE18-4BDB-B730-A216D80DCD42}" dt="2024-05-30T19:57:39.431" v="22672"/>
          <ac:picMkLst>
            <pc:docMk/>
            <pc:sldMk cId="1178386400" sldId="434"/>
            <ac:picMk id="20" creationId="{083ACAB8-5B4D-4CED-91AE-2262180A4DEE}"/>
          </ac:picMkLst>
        </pc:picChg>
      </pc:sldChg>
      <pc:sldChg chg="addSp delSp modSp add del modAnim">
        <pc:chgData name="Justine Buss" userId="8d5b0085cc57ea0f" providerId="LiveId" clId="{42977CFE-BE18-4BDB-B730-A216D80DCD42}" dt="2024-05-30T19:30:24.910" v="22069" actId="2696"/>
        <pc:sldMkLst>
          <pc:docMk/>
          <pc:sldMk cId="2373964903" sldId="434"/>
        </pc:sldMkLst>
        <pc:spChg chg="add del mod">
          <ac:chgData name="Justine Buss" userId="8d5b0085cc57ea0f" providerId="LiveId" clId="{42977CFE-BE18-4BDB-B730-A216D80DCD42}" dt="2024-05-30T19:30:19.486" v="22068" actId="478"/>
          <ac:spMkLst>
            <pc:docMk/>
            <pc:sldMk cId="2373964903" sldId="434"/>
            <ac:spMk id="6" creationId="{CA9ADD24-9D42-16C9-412C-D6882A5DC85E}"/>
          </ac:spMkLst>
        </pc:spChg>
        <pc:spChg chg="del">
          <ac:chgData name="Justine Buss" userId="8d5b0085cc57ea0f" providerId="LiveId" clId="{42977CFE-BE18-4BDB-B730-A216D80DCD42}" dt="2024-05-30T19:30:06.559" v="22067" actId="478"/>
          <ac:spMkLst>
            <pc:docMk/>
            <pc:sldMk cId="2373964903" sldId="434"/>
            <ac:spMk id="29" creationId="{51BB653C-53A8-2AEA-983B-8912D5C61396}"/>
          </ac:spMkLst>
        </pc:spChg>
        <pc:spChg chg="del">
          <ac:chgData name="Justine Buss" userId="8d5b0085cc57ea0f" providerId="LiveId" clId="{42977CFE-BE18-4BDB-B730-A216D80DCD42}" dt="2024-05-30T19:29:50.104" v="22064" actId="478"/>
          <ac:spMkLst>
            <pc:docMk/>
            <pc:sldMk cId="2373964903" sldId="434"/>
            <ac:spMk id="31" creationId="{D680DB2A-B0E0-1557-425C-1A4149BA4A7D}"/>
          </ac:spMkLst>
        </pc:spChg>
        <pc:spChg chg="del">
          <ac:chgData name="Justine Buss" userId="8d5b0085cc57ea0f" providerId="LiveId" clId="{42977CFE-BE18-4BDB-B730-A216D80DCD42}" dt="2024-05-30T19:29:57.337" v="22065" actId="478"/>
          <ac:spMkLst>
            <pc:docMk/>
            <pc:sldMk cId="2373964903" sldId="434"/>
            <ac:spMk id="32" creationId="{2C682B9B-55B7-94C8-B206-9C746EDD77FA}"/>
          </ac:spMkLst>
        </pc:spChg>
        <pc:spChg chg="del">
          <ac:chgData name="Justine Buss" userId="8d5b0085cc57ea0f" providerId="LiveId" clId="{42977CFE-BE18-4BDB-B730-A216D80DCD42}" dt="2024-05-30T19:30:00.168" v="22066" actId="478"/>
          <ac:spMkLst>
            <pc:docMk/>
            <pc:sldMk cId="2373964903" sldId="434"/>
            <ac:spMk id="33" creationId="{4DA9DA3C-5078-1D7B-343B-C848CDE8C55B}"/>
          </ac:spMkLst>
        </pc:spChg>
      </pc:sldChg>
      <pc:sldChg chg="addSp delSp modSp add mod modTransition addAnim delAnim modAnim">
        <pc:chgData name="Justine Buss" userId="8d5b0085cc57ea0f" providerId="LiveId" clId="{42977CFE-BE18-4BDB-B730-A216D80DCD42}" dt="2024-05-31T14:55:28.674" v="24711" actId="207"/>
        <pc:sldMkLst>
          <pc:docMk/>
          <pc:sldMk cId="2437905519" sldId="435"/>
        </pc:sldMkLst>
        <pc:spChg chg="mod">
          <ac:chgData name="Justine Buss" userId="8d5b0085cc57ea0f" providerId="LiveId" clId="{42977CFE-BE18-4BDB-B730-A216D80DCD42}" dt="2024-05-30T20:06:18.062" v="22755" actId="207"/>
          <ac:spMkLst>
            <pc:docMk/>
            <pc:sldMk cId="2437905519" sldId="435"/>
            <ac:spMk id="3" creationId="{D6F9F005-21C5-0F4F-B2D5-0D255BDEBA3B}"/>
          </ac:spMkLst>
        </pc:spChg>
        <pc:spChg chg="mod">
          <ac:chgData name="Justine Buss" userId="8d5b0085cc57ea0f" providerId="LiveId" clId="{42977CFE-BE18-4BDB-B730-A216D80DCD42}" dt="2024-05-30T20:06:20.981" v="22758" actId="20577"/>
          <ac:spMkLst>
            <pc:docMk/>
            <pc:sldMk cId="2437905519" sldId="435"/>
            <ac:spMk id="7" creationId="{056FCC0D-669E-3031-8610-BDC42FCE63DD}"/>
          </ac:spMkLst>
        </pc:spChg>
        <pc:spChg chg="mod">
          <ac:chgData name="Justine Buss" userId="8d5b0085cc57ea0f" providerId="LiveId" clId="{42977CFE-BE18-4BDB-B730-A216D80DCD42}" dt="2024-05-31T14:55:28.674" v="24711" actId="207"/>
          <ac:spMkLst>
            <pc:docMk/>
            <pc:sldMk cId="2437905519" sldId="435"/>
            <ac:spMk id="8" creationId="{738D69B4-7629-AA32-A3FB-D7DABBA2B92F}"/>
          </ac:spMkLst>
        </pc:spChg>
        <pc:spChg chg="add mod">
          <ac:chgData name="Justine Buss" userId="8d5b0085cc57ea0f" providerId="LiveId" clId="{42977CFE-BE18-4BDB-B730-A216D80DCD42}" dt="2024-05-30T19:49:30.283" v="22621"/>
          <ac:spMkLst>
            <pc:docMk/>
            <pc:sldMk cId="2437905519" sldId="435"/>
            <ac:spMk id="13" creationId="{4DA675A8-9D43-945D-9480-86BFFE2397CB}"/>
          </ac:spMkLst>
        </pc:spChg>
        <pc:spChg chg="mod">
          <ac:chgData name="Justine Buss" userId="8d5b0085cc57ea0f" providerId="LiveId" clId="{42977CFE-BE18-4BDB-B730-A216D80DCD42}" dt="2024-05-30T20:06:23.276" v="22761" actId="20577"/>
          <ac:spMkLst>
            <pc:docMk/>
            <pc:sldMk cId="2437905519" sldId="435"/>
            <ac:spMk id="24" creationId="{6975C926-CADA-56AB-2E12-0E111D0FECF2}"/>
          </ac:spMkLst>
        </pc:spChg>
        <pc:spChg chg="mod">
          <ac:chgData name="Justine Buss" userId="8d5b0085cc57ea0f" providerId="LiveId" clId="{42977CFE-BE18-4BDB-B730-A216D80DCD42}" dt="2024-05-30T19:49:57.179" v="22628" actId="1076"/>
          <ac:spMkLst>
            <pc:docMk/>
            <pc:sldMk cId="2437905519" sldId="435"/>
            <ac:spMk id="27" creationId="{AB55F27A-C5A5-949F-6985-DCAAA001EB2C}"/>
          </ac:spMkLst>
        </pc:spChg>
        <pc:spChg chg="add del">
          <ac:chgData name="Justine Buss" userId="8d5b0085cc57ea0f" providerId="LiveId" clId="{42977CFE-BE18-4BDB-B730-A216D80DCD42}" dt="2024-05-30T19:49:54.222" v="22627" actId="478"/>
          <ac:spMkLst>
            <pc:docMk/>
            <pc:sldMk cId="2437905519" sldId="435"/>
            <ac:spMk id="28" creationId="{2120A0B4-7912-CE3F-7E05-D642DC91960D}"/>
          </ac:spMkLst>
        </pc:spChg>
        <pc:spChg chg="add del mod">
          <ac:chgData name="Justine Buss" userId="8d5b0085cc57ea0f" providerId="LiveId" clId="{42977CFE-BE18-4BDB-B730-A216D80DCD42}" dt="2024-05-30T19:49:18.522" v="22619"/>
          <ac:spMkLst>
            <pc:docMk/>
            <pc:sldMk cId="2437905519" sldId="435"/>
            <ac:spMk id="29" creationId="{A8576320-0355-B406-82E7-C273CE2B008F}"/>
          </ac:spMkLst>
        </pc:spChg>
        <pc:grpChg chg="add mod">
          <ac:chgData name="Justine Buss" userId="8d5b0085cc57ea0f" providerId="LiveId" clId="{42977CFE-BE18-4BDB-B730-A216D80DCD42}" dt="2024-05-30T19:46:11.746" v="22422"/>
          <ac:grpSpMkLst>
            <pc:docMk/>
            <pc:sldMk cId="2437905519" sldId="435"/>
            <ac:grpSpMk id="5" creationId="{5FDA10D4-62B0-2B46-C729-6FC5809D9BBB}"/>
          </ac:grpSpMkLst>
        </pc:grpChg>
        <pc:grpChg chg="add del">
          <ac:chgData name="Justine Buss" userId="8d5b0085cc57ea0f" providerId="LiveId" clId="{42977CFE-BE18-4BDB-B730-A216D80DCD42}" dt="2024-05-30T19:50:02.432" v="22631" actId="478"/>
          <ac:grpSpMkLst>
            <pc:docMk/>
            <pc:sldMk cId="2437905519" sldId="435"/>
            <ac:grpSpMk id="9" creationId="{644570C5-8D3E-E8C9-BB36-DEDD7AF2BE64}"/>
          </ac:grpSpMkLst>
        </pc:grpChg>
        <pc:grpChg chg="del">
          <ac:chgData name="Justine Buss" userId="8d5b0085cc57ea0f" providerId="LiveId" clId="{42977CFE-BE18-4BDB-B730-A216D80DCD42}" dt="2024-05-30T19:46:11.468" v="22421" actId="478"/>
          <ac:grpSpMkLst>
            <pc:docMk/>
            <pc:sldMk cId="2437905519" sldId="435"/>
            <ac:grpSpMk id="15" creationId="{3808BAF8-689F-C5B9-7C85-B1E47D5AFC6F}"/>
          </ac:grpSpMkLst>
        </pc:grpChg>
        <pc:grpChg chg="mod">
          <ac:chgData name="Justine Buss" userId="8d5b0085cc57ea0f" providerId="LiveId" clId="{42977CFE-BE18-4BDB-B730-A216D80DCD42}" dt="2024-05-30T19:50:10.402" v="22634" actId="1076"/>
          <ac:grpSpMkLst>
            <pc:docMk/>
            <pc:sldMk cId="2437905519" sldId="435"/>
            <ac:grpSpMk id="19" creationId="{A677A329-98A4-0A0A-990F-77EB58F79386}"/>
          </ac:grpSpMkLst>
        </pc:grpChg>
        <pc:picChg chg="mod">
          <ac:chgData name="Justine Buss" userId="8d5b0085cc57ea0f" providerId="LiveId" clId="{42977CFE-BE18-4BDB-B730-A216D80DCD42}" dt="2024-05-30T19:46:11.746" v="22422"/>
          <ac:picMkLst>
            <pc:docMk/>
            <pc:sldMk cId="2437905519" sldId="435"/>
            <ac:picMk id="11" creationId="{FE07A07F-5BE1-1895-B5F5-41E5DC3E656E}"/>
          </ac:picMkLst>
        </pc:picChg>
        <pc:picChg chg="add mod">
          <ac:chgData name="Justine Buss" userId="8d5b0085cc57ea0f" providerId="LiveId" clId="{42977CFE-BE18-4BDB-B730-A216D80DCD42}" dt="2024-05-30T19:50:10.402" v="22634" actId="1076"/>
          <ac:picMkLst>
            <pc:docMk/>
            <pc:sldMk cId="2437905519" sldId="435"/>
            <ac:picMk id="20" creationId="{83F90CEB-D398-3374-1458-A970FA759134}"/>
          </ac:picMkLst>
        </pc:picChg>
        <pc:picChg chg="del">
          <ac:chgData name="Justine Buss" userId="8d5b0085cc57ea0f" providerId="LiveId" clId="{42977CFE-BE18-4BDB-B730-A216D80DCD42}" dt="2024-05-30T19:49:29.991" v="22620" actId="478"/>
          <ac:picMkLst>
            <pc:docMk/>
            <pc:sldMk cId="2437905519" sldId="435"/>
            <ac:picMk id="26" creationId="{F6E96408-4EFF-54BA-2C75-982DE9E63C2B}"/>
          </ac:picMkLst>
        </pc:picChg>
      </pc:sldChg>
      <pc:sldChg chg="modSp add mod ord modTransition modAnim">
        <pc:chgData name="Justine Buss" userId="8d5b0085cc57ea0f" providerId="LiveId" clId="{42977CFE-BE18-4BDB-B730-A216D80DCD42}" dt="2024-05-30T23:18:35.920" v="24207"/>
        <pc:sldMkLst>
          <pc:docMk/>
          <pc:sldMk cId="3042987530" sldId="436"/>
        </pc:sldMkLst>
        <pc:spChg chg="mod">
          <ac:chgData name="Justine Buss" userId="8d5b0085cc57ea0f" providerId="LiveId" clId="{42977CFE-BE18-4BDB-B730-A216D80DCD42}" dt="2024-05-30T19:46:42.882" v="22449" actId="20577"/>
          <ac:spMkLst>
            <pc:docMk/>
            <pc:sldMk cId="3042987530" sldId="436"/>
            <ac:spMk id="3" creationId="{D6F9F005-21C5-0F4F-B2D5-0D255BDEBA3B}"/>
          </ac:spMkLst>
        </pc:spChg>
        <pc:spChg chg="mod">
          <ac:chgData name="Justine Buss" userId="8d5b0085cc57ea0f" providerId="LiveId" clId="{42977CFE-BE18-4BDB-B730-A216D80DCD42}" dt="2024-05-30T19:47:00.473" v="22498" actId="20577"/>
          <ac:spMkLst>
            <pc:docMk/>
            <pc:sldMk cId="3042987530" sldId="436"/>
            <ac:spMk id="6" creationId="{E8B02B57-3A88-8D46-036E-7DBC2482570B}"/>
          </ac:spMkLst>
        </pc:spChg>
      </pc:sldChg>
      <pc:sldChg chg="addSp delSp modSp add mod ord modTransition">
        <pc:chgData name="Justine Buss" userId="8d5b0085cc57ea0f" providerId="LiveId" clId="{42977CFE-BE18-4BDB-B730-A216D80DCD42}" dt="2024-05-30T23:18:35.920" v="24207"/>
        <pc:sldMkLst>
          <pc:docMk/>
          <pc:sldMk cId="443107612" sldId="437"/>
        </pc:sldMkLst>
        <pc:spChg chg="del mod">
          <ac:chgData name="Justine Buss" userId="8d5b0085cc57ea0f" providerId="LiveId" clId="{42977CFE-BE18-4BDB-B730-A216D80DCD42}" dt="2024-05-30T20:07:20.150" v="22762" actId="478"/>
          <ac:spMkLst>
            <pc:docMk/>
            <pc:sldMk cId="443107612" sldId="437"/>
            <ac:spMk id="3" creationId="{D6F9F005-21C5-0F4F-B2D5-0D255BDEBA3B}"/>
          </ac:spMkLst>
        </pc:spChg>
        <pc:spChg chg="add del mod">
          <ac:chgData name="Justine Buss" userId="8d5b0085cc57ea0f" providerId="LiveId" clId="{42977CFE-BE18-4BDB-B730-A216D80DCD42}" dt="2024-05-30T20:01:44.311" v="22712" actId="478"/>
          <ac:spMkLst>
            <pc:docMk/>
            <pc:sldMk cId="443107612" sldId="437"/>
            <ac:spMk id="4" creationId="{791B5D6F-DB7B-5F6F-605F-337BE7F5D01C}"/>
          </ac:spMkLst>
        </pc:spChg>
        <pc:spChg chg="add del mod">
          <ac:chgData name="Justine Buss" userId="8d5b0085cc57ea0f" providerId="LiveId" clId="{42977CFE-BE18-4BDB-B730-A216D80DCD42}" dt="2024-05-30T20:07:24.132" v="22765" actId="478"/>
          <ac:spMkLst>
            <pc:docMk/>
            <pc:sldMk cId="443107612" sldId="437"/>
            <ac:spMk id="7" creationId="{D1BBC4D7-C9B0-32FA-E760-9827DC2A348B}"/>
          </ac:spMkLst>
        </pc:spChg>
        <pc:spChg chg="add mod">
          <ac:chgData name="Justine Buss" userId="8d5b0085cc57ea0f" providerId="LiveId" clId="{42977CFE-BE18-4BDB-B730-A216D80DCD42}" dt="2024-05-30T20:07:21.996" v="22764"/>
          <ac:spMkLst>
            <pc:docMk/>
            <pc:sldMk cId="443107612" sldId="437"/>
            <ac:spMk id="9" creationId="{78DF1D63-F91C-FA29-8B93-10FA65BB1575}"/>
          </ac:spMkLst>
        </pc:spChg>
        <pc:spChg chg="add mod">
          <ac:chgData name="Justine Buss" userId="8d5b0085cc57ea0f" providerId="LiveId" clId="{42977CFE-BE18-4BDB-B730-A216D80DCD42}" dt="2024-05-30T20:07:24.551" v="22766"/>
          <ac:spMkLst>
            <pc:docMk/>
            <pc:sldMk cId="443107612" sldId="437"/>
            <ac:spMk id="10" creationId="{F4971FC2-2B49-A333-F8CE-DD26909401C1}"/>
          </ac:spMkLst>
        </pc:spChg>
        <pc:picChg chg="mod">
          <ac:chgData name="Justine Buss" userId="8d5b0085cc57ea0f" providerId="LiveId" clId="{42977CFE-BE18-4BDB-B730-A216D80DCD42}" dt="2024-05-30T19:59:53.732" v="22698" actId="14826"/>
          <ac:picMkLst>
            <pc:docMk/>
            <pc:sldMk cId="443107612" sldId="437"/>
            <ac:picMk id="8" creationId="{DC0BD84F-B296-52F3-260D-DE6FC047C2BA}"/>
          </ac:picMkLst>
        </pc:picChg>
      </pc:sldChg>
      <pc:sldChg chg="addSp delSp modSp add mod modTransition modAnim">
        <pc:chgData name="Justine Buss" userId="8d5b0085cc57ea0f" providerId="LiveId" clId="{42977CFE-BE18-4BDB-B730-A216D80DCD42}" dt="2024-05-30T23:23:44.423" v="24223"/>
        <pc:sldMkLst>
          <pc:docMk/>
          <pc:sldMk cId="1111698259" sldId="438"/>
        </pc:sldMkLst>
        <pc:spChg chg="mod">
          <ac:chgData name="Justine Buss" userId="8d5b0085cc57ea0f" providerId="LiveId" clId="{42977CFE-BE18-4BDB-B730-A216D80DCD42}" dt="2024-05-30T20:08:47.660" v="22925" actId="20577"/>
          <ac:spMkLst>
            <pc:docMk/>
            <pc:sldMk cId="1111698259" sldId="438"/>
            <ac:spMk id="6" creationId="{EA53D972-2A38-A6E7-6B9E-0E046B605FAA}"/>
          </ac:spMkLst>
        </pc:spChg>
        <pc:spChg chg="del">
          <ac:chgData name="Justine Buss" userId="8d5b0085cc57ea0f" providerId="LiveId" clId="{42977CFE-BE18-4BDB-B730-A216D80DCD42}" dt="2024-05-30T20:01:30.542" v="22711" actId="478"/>
          <ac:spMkLst>
            <pc:docMk/>
            <pc:sldMk cId="1111698259" sldId="438"/>
            <ac:spMk id="12" creationId="{04966634-CD29-1D09-6BA2-A8DF1006B9A9}"/>
          </ac:spMkLst>
        </pc:spChg>
        <pc:picChg chg="add del mod">
          <ac:chgData name="Justine Buss" userId="8d5b0085cc57ea0f" providerId="LiveId" clId="{42977CFE-BE18-4BDB-B730-A216D80DCD42}" dt="2024-05-30T20:01:10.335" v="22707" actId="478"/>
          <ac:picMkLst>
            <pc:docMk/>
            <pc:sldMk cId="1111698259" sldId="438"/>
            <ac:picMk id="4" creationId="{EF79A150-3D57-3AED-8084-00F60DC5D13F}"/>
          </ac:picMkLst>
        </pc:picChg>
        <pc:picChg chg="add mod">
          <ac:chgData name="Justine Buss" userId="8d5b0085cc57ea0f" providerId="LiveId" clId="{42977CFE-BE18-4BDB-B730-A216D80DCD42}" dt="2024-05-30T20:02:34.876" v="22735" actId="1076"/>
          <ac:picMkLst>
            <pc:docMk/>
            <pc:sldMk cId="1111698259" sldId="438"/>
            <ac:picMk id="7" creationId="{D8591E5D-1631-89DB-3BA8-5FB6EA13C8E3}"/>
          </ac:picMkLst>
        </pc:picChg>
        <pc:picChg chg="mod modCrop">
          <ac:chgData name="Justine Buss" userId="8d5b0085cc57ea0f" providerId="LiveId" clId="{42977CFE-BE18-4BDB-B730-A216D80DCD42}" dt="2024-05-30T20:01:15.256" v="22709" actId="1076"/>
          <ac:picMkLst>
            <pc:docMk/>
            <pc:sldMk cId="1111698259" sldId="438"/>
            <ac:picMk id="8" creationId="{DC0BD84F-B296-52F3-260D-DE6FC047C2BA}"/>
          </ac:picMkLst>
        </pc:picChg>
      </pc:sldChg>
      <pc:sldChg chg="addSp delSp modSp add mod ord modTransition">
        <pc:chgData name="Justine Buss" userId="8d5b0085cc57ea0f" providerId="LiveId" clId="{42977CFE-BE18-4BDB-B730-A216D80DCD42}" dt="2024-05-30T23:24:49.758" v="24228"/>
        <pc:sldMkLst>
          <pc:docMk/>
          <pc:sldMk cId="3396108523" sldId="439"/>
        </pc:sldMkLst>
        <pc:spChg chg="mod">
          <ac:chgData name="Justine Buss" userId="8d5b0085cc57ea0f" providerId="LiveId" clId="{42977CFE-BE18-4BDB-B730-A216D80DCD42}" dt="2024-05-30T22:20:41.755" v="23579" actId="20577"/>
          <ac:spMkLst>
            <pc:docMk/>
            <pc:sldMk cId="3396108523" sldId="439"/>
            <ac:spMk id="3" creationId="{D6F9F005-21C5-0F4F-B2D5-0D255BDEBA3B}"/>
          </ac:spMkLst>
        </pc:spChg>
        <pc:spChg chg="add del mod">
          <ac:chgData name="Justine Buss" userId="8d5b0085cc57ea0f" providerId="LiveId" clId="{42977CFE-BE18-4BDB-B730-A216D80DCD42}" dt="2024-05-30T22:36:01.630" v="23774" actId="478"/>
          <ac:spMkLst>
            <pc:docMk/>
            <pc:sldMk cId="3396108523" sldId="439"/>
            <ac:spMk id="4" creationId="{7B771FE3-1169-F20E-B8A9-9BECA58919A6}"/>
          </ac:spMkLst>
        </pc:spChg>
        <pc:spChg chg="add mod">
          <ac:chgData name="Justine Buss" userId="8d5b0085cc57ea0f" providerId="LiveId" clId="{42977CFE-BE18-4BDB-B730-A216D80DCD42}" dt="2024-05-30T22:45:52.113" v="23859" actId="1076"/>
          <ac:spMkLst>
            <pc:docMk/>
            <pc:sldMk cId="3396108523" sldId="439"/>
            <ac:spMk id="6" creationId="{4D584F1A-3029-2E69-6F81-9A221A210223}"/>
          </ac:spMkLst>
        </pc:spChg>
        <pc:spChg chg="add mod">
          <ac:chgData name="Justine Buss" userId="8d5b0085cc57ea0f" providerId="LiveId" clId="{42977CFE-BE18-4BDB-B730-A216D80DCD42}" dt="2024-05-30T22:46:28.191" v="23864" actId="1076"/>
          <ac:spMkLst>
            <pc:docMk/>
            <pc:sldMk cId="3396108523" sldId="439"/>
            <ac:spMk id="7" creationId="{68A31B08-765B-466A-EC18-7FE478DBF658}"/>
          </ac:spMkLst>
        </pc:spChg>
        <pc:spChg chg="mod">
          <ac:chgData name="Justine Buss" userId="8d5b0085cc57ea0f" providerId="LiveId" clId="{42977CFE-BE18-4BDB-B730-A216D80DCD42}" dt="2024-05-30T22:21:30.246" v="23671" actId="20577"/>
          <ac:spMkLst>
            <pc:docMk/>
            <pc:sldMk cId="3396108523" sldId="439"/>
            <ac:spMk id="20" creationId="{DF312FB5-2C32-049C-8714-7AA05E4D7881}"/>
          </ac:spMkLst>
        </pc:spChg>
        <pc:picChg chg="mod">
          <ac:chgData name="Justine Buss" userId="8d5b0085cc57ea0f" providerId="LiveId" clId="{42977CFE-BE18-4BDB-B730-A216D80DCD42}" dt="2024-05-30T22:45:22.130" v="23855" actId="14826"/>
          <ac:picMkLst>
            <pc:docMk/>
            <pc:sldMk cId="3396108523" sldId="439"/>
            <ac:picMk id="8" creationId="{80EBC7F1-31CB-0EB6-6844-F2B6285EFFBB}"/>
          </ac:picMkLst>
        </pc:picChg>
      </pc:sldChg>
      <pc:sldChg chg="addSp delSp modSp add del mod modAnim">
        <pc:chgData name="Justine Buss" userId="8d5b0085cc57ea0f" providerId="LiveId" clId="{42977CFE-BE18-4BDB-B730-A216D80DCD42}" dt="2024-05-30T22:47:47.363" v="23880" actId="2696"/>
        <pc:sldMkLst>
          <pc:docMk/>
          <pc:sldMk cId="3203703995" sldId="440"/>
        </pc:sldMkLst>
        <pc:spChg chg="mod">
          <ac:chgData name="Justine Buss" userId="8d5b0085cc57ea0f" providerId="LiveId" clId="{42977CFE-BE18-4BDB-B730-A216D80DCD42}" dt="2024-05-30T22:27:56.233" v="23738" actId="20577"/>
          <ac:spMkLst>
            <pc:docMk/>
            <pc:sldMk cId="3203703995" sldId="440"/>
            <ac:spMk id="3" creationId="{D6F9F005-21C5-0F4F-B2D5-0D255BDEBA3B}"/>
          </ac:spMkLst>
        </pc:spChg>
        <pc:spChg chg="del">
          <ac:chgData name="Justine Buss" userId="8d5b0085cc57ea0f" providerId="LiveId" clId="{42977CFE-BE18-4BDB-B730-A216D80DCD42}" dt="2024-05-30T22:26:36.519" v="23715" actId="478"/>
          <ac:spMkLst>
            <pc:docMk/>
            <pc:sldMk cId="3203703995" sldId="440"/>
            <ac:spMk id="6" creationId="{4D584F1A-3029-2E69-6F81-9A221A210223}"/>
          </ac:spMkLst>
        </pc:spChg>
        <pc:spChg chg="del">
          <ac:chgData name="Justine Buss" userId="8d5b0085cc57ea0f" providerId="LiveId" clId="{42977CFE-BE18-4BDB-B730-A216D80DCD42}" dt="2024-05-30T22:26:34.424" v="23714" actId="478"/>
          <ac:spMkLst>
            <pc:docMk/>
            <pc:sldMk cId="3203703995" sldId="440"/>
            <ac:spMk id="7" creationId="{68A31B08-765B-466A-EC18-7FE478DBF658}"/>
          </ac:spMkLst>
        </pc:spChg>
        <pc:spChg chg="add mod">
          <ac:chgData name="Justine Buss" userId="8d5b0085cc57ea0f" providerId="LiveId" clId="{42977CFE-BE18-4BDB-B730-A216D80DCD42}" dt="2024-05-30T22:30:18.613" v="23761" actId="1076"/>
          <ac:spMkLst>
            <pc:docMk/>
            <pc:sldMk cId="3203703995" sldId="440"/>
            <ac:spMk id="9" creationId="{41E88AEE-CEF9-8B61-8214-AFD2CBB3ACB7}"/>
          </ac:spMkLst>
        </pc:spChg>
        <pc:spChg chg="add del mod">
          <ac:chgData name="Justine Buss" userId="8d5b0085cc57ea0f" providerId="LiveId" clId="{42977CFE-BE18-4BDB-B730-A216D80DCD42}" dt="2024-05-30T22:30:57.111" v="23768" actId="478"/>
          <ac:spMkLst>
            <pc:docMk/>
            <pc:sldMk cId="3203703995" sldId="440"/>
            <ac:spMk id="14" creationId="{47A71A8E-C2E4-2867-2BE7-7AA523DA7F72}"/>
          </ac:spMkLst>
        </pc:spChg>
        <pc:spChg chg="del">
          <ac:chgData name="Justine Buss" userId="8d5b0085cc57ea0f" providerId="LiveId" clId="{42977CFE-BE18-4BDB-B730-A216D80DCD42}" dt="2024-05-30T22:28:04.845" v="23739" actId="478"/>
          <ac:spMkLst>
            <pc:docMk/>
            <pc:sldMk cId="3203703995" sldId="440"/>
            <ac:spMk id="20" creationId="{DF312FB5-2C32-049C-8714-7AA05E4D7881}"/>
          </ac:spMkLst>
        </pc:spChg>
        <pc:picChg chg="mod modCrop">
          <ac:chgData name="Justine Buss" userId="8d5b0085cc57ea0f" providerId="LiveId" clId="{42977CFE-BE18-4BDB-B730-A216D80DCD42}" dt="2024-05-30T22:30:23.902" v="23762" actId="1076"/>
          <ac:picMkLst>
            <pc:docMk/>
            <pc:sldMk cId="3203703995" sldId="440"/>
            <ac:picMk id="8" creationId="{80EBC7F1-31CB-0EB6-6844-F2B6285EFFBB}"/>
          </ac:picMkLst>
        </pc:picChg>
        <pc:picChg chg="add mod">
          <ac:chgData name="Justine Buss" userId="8d5b0085cc57ea0f" providerId="LiveId" clId="{42977CFE-BE18-4BDB-B730-A216D80DCD42}" dt="2024-05-30T22:30:18.613" v="23761" actId="1076"/>
          <ac:picMkLst>
            <pc:docMk/>
            <pc:sldMk cId="3203703995" sldId="440"/>
            <ac:picMk id="10" creationId="{3D0DF280-47A3-CB3D-C660-4DC588464565}"/>
          </ac:picMkLst>
        </pc:picChg>
        <pc:picChg chg="add mod modCrop">
          <ac:chgData name="Justine Buss" userId="8d5b0085cc57ea0f" providerId="LiveId" clId="{42977CFE-BE18-4BDB-B730-A216D80DCD42}" dt="2024-05-30T22:30:04.183" v="23757" actId="1076"/>
          <ac:picMkLst>
            <pc:docMk/>
            <pc:sldMk cId="3203703995" sldId="440"/>
            <ac:picMk id="12" creationId="{A302149C-A116-767B-799D-BAE8B1C45C04}"/>
          </ac:picMkLst>
        </pc:picChg>
      </pc:sldChg>
      <pc:sldChg chg="addSp delSp modSp add del mod modTransition modAnim">
        <pc:chgData name="Justine Buss" userId="8d5b0085cc57ea0f" providerId="LiveId" clId="{42977CFE-BE18-4BDB-B730-A216D80DCD42}" dt="2024-05-30T22:47:44.728" v="23879" actId="2696"/>
        <pc:sldMkLst>
          <pc:docMk/>
          <pc:sldMk cId="4059579697" sldId="441"/>
        </pc:sldMkLst>
        <pc:spChg chg="mod">
          <ac:chgData name="Justine Buss" userId="8d5b0085cc57ea0f" providerId="LiveId" clId="{42977CFE-BE18-4BDB-B730-A216D80DCD42}" dt="2024-05-30T22:37:14.595" v="23807" actId="20577"/>
          <ac:spMkLst>
            <pc:docMk/>
            <pc:sldMk cId="4059579697" sldId="441"/>
            <ac:spMk id="3" creationId="{D6F9F005-21C5-0F4F-B2D5-0D255BDEBA3B}"/>
          </ac:spMkLst>
        </pc:spChg>
        <pc:spChg chg="add mod">
          <ac:chgData name="Justine Buss" userId="8d5b0085cc57ea0f" providerId="LiveId" clId="{42977CFE-BE18-4BDB-B730-A216D80DCD42}" dt="2024-05-30T22:38:43.295" v="23824" actId="14100"/>
          <ac:spMkLst>
            <pc:docMk/>
            <pc:sldMk cId="4059579697" sldId="441"/>
            <ac:spMk id="4" creationId="{6D70361B-2D12-D2AB-3A3C-1C24420A27F1}"/>
          </ac:spMkLst>
        </pc:spChg>
        <pc:spChg chg="add del mod">
          <ac:chgData name="Justine Buss" userId="8d5b0085cc57ea0f" providerId="LiveId" clId="{42977CFE-BE18-4BDB-B730-A216D80DCD42}" dt="2024-05-30T22:39:20.890" v="23829" actId="478"/>
          <ac:spMkLst>
            <pc:docMk/>
            <pc:sldMk cId="4059579697" sldId="441"/>
            <ac:spMk id="6" creationId="{4D584F1A-3029-2E69-6F81-9A221A210223}"/>
          </ac:spMkLst>
        </pc:spChg>
        <pc:spChg chg="add del mod">
          <ac:chgData name="Justine Buss" userId="8d5b0085cc57ea0f" providerId="LiveId" clId="{42977CFE-BE18-4BDB-B730-A216D80DCD42}" dt="2024-05-30T22:39:12.880" v="23828" actId="478"/>
          <ac:spMkLst>
            <pc:docMk/>
            <pc:sldMk cId="4059579697" sldId="441"/>
            <ac:spMk id="7" creationId="{68A31B08-765B-466A-EC18-7FE478DBF658}"/>
          </ac:spMkLst>
        </pc:spChg>
        <pc:spChg chg="del">
          <ac:chgData name="Justine Buss" userId="8d5b0085cc57ea0f" providerId="LiveId" clId="{42977CFE-BE18-4BDB-B730-A216D80DCD42}" dt="2024-05-30T22:38:35.770" v="23822" actId="478"/>
          <ac:spMkLst>
            <pc:docMk/>
            <pc:sldMk cId="4059579697" sldId="441"/>
            <ac:spMk id="20" creationId="{DF312FB5-2C32-049C-8714-7AA05E4D7881}"/>
          </ac:spMkLst>
        </pc:spChg>
        <pc:picChg chg="mod modCrop">
          <ac:chgData name="Justine Buss" userId="8d5b0085cc57ea0f" providerId="LiveId" clId="{42977CFE-BE18-4BDB-B730-A216D80DCD42}" dt="2024-05-30T22:43:21.543" v="23854" actId="732"/>
          <ac:picMkLst>
            <pc:docMk/>
            <pc:sldMk cId="4059579697" sldId="441"/>
            <ac:picMk id="8" creationId="{80EBC7F1-31CB-0EB6-6844-F2B6285EFFBB}"/>
          </ac:picMkLst>
        </pc:picChg>
        <pc:picChg chg="add mod">
          <ac:chgData name="Justine Buss" userId="8d5b0085cc57ea0f" providerId="LiveId" clId="{42977CFE-BE18-4BDB-B730-A216D80DCD42}" dt="2024-05-30T22:38:52.716" v="23826" actId="1076"/>
          <ac:picMkLst>
            <pc:docMk/>
            <pc:sldMk cId="4059579697" sldId="441"/>
            <ac:picMk id="9" creationId="{E959F347-9EFD-D563-58C4-300A5003AA6D}"/>
          </ac:picMkLst>
        </pc:picChg>
        <pc:picChg chg="add mod modCrop">
          <ac:chgData name="Justine Buss" userId="8d5b0085cc57ea0f" providerId="LiveId" clId="{42977CFE-BE18-4BDB-B730-A216D80DCD42}" dt="2024-05-30T22:42:23.147" v="23850" actId="1076"/>
          <ac:picMkLst>
            <pc:docMk/>
            <pc:sldMk cId="4059579697" sldId="441"/>
            <ac:picMk id="10" creationId="{54A8902A-3614-6E49-D65A-B467A07BD2B6}"/>
          </ac:picMkLst>
        </pc:picChg>
      </pc:sldChg>
      <pc:sldChg chg="addSp delSp modSp add mod modTransition modAnim">
        <pc:chgData name="Justine Buss" userId="8d5b0085cc57ea0f" providerId="LiveId" clId="{42977CFE-BE18-4BDB-B730-A216D80DCD42}" dt="2024-05-30T23:24:25.726" v="24227"/>
        <pc:sldMkLst>
          <pc:docMk/>
          <pc:sldMk cId="204168389" sldId="442"/>
        </pc:sldMkLst>
        <pc:spChg chg="mod">
          <ac:chgData name="Justine Buss" userId="8d5b0085cc57ea0f" providerId="LiveId" clId="{42977CFE-BE18-4BDB-B730-A216D80DCD42}" dt="2024-05-30T22:46:40.659" v="23866"/>
          <ac:spMkLst>
            <pc:docMk/>
            <pc:sldMk cId="204168389" sldId="442"/>
            <ac:spMk id="3" creationId="{D6F9F005-21C5-0F4F-B2D5-0D255BDEBA3B}"/>
          </ac:spMkLst>
        </pc:spChg>
        <pc:spChg chg="add mod">
          <ac:chgData name="Justine Buss" userId="8d5b0085cc57ea0f" providerId="LiveId" clId="{42977CFE-BE18-4BDB-B730-A216D80DCD42}" dt="2024-05-30T23:07:11.232" v="24186" actId="1076"/>
          <ac:spMkLst>
            <pc:docMk/>
            <pc:sldMk cId="204168389" sldId="442"/>
            <ac:spMk id="4" creationId="{19AEF833-0F89-42BA-3533-1F8E75985326}"/>
          </ac:spMkLst>
        </pc:spChg>
        <pc:spChg chg="del">
          <ac:chgData name="Justine Buss" userId="8d5b0085cc57ea0f" providerId="LiveId" clId="{42977CFE-BE18-4BDB-B730-A216D80DCD42}" dt="2024-05-30T22:47:05.967" v="23871" actId="478"/>
          <ac:spMkLst>
            <pc:docMk/>
            <pc:sldMk cId="204168389" sldId="442"/>
            <ac:spMk id="6" creationId="{4D584F1A-3029-2E69-6F81-9A221A210223}"/>
          </ac:spMkLst>
        </pc:spChg>
        <pc:spChg chg="del">
          <ac:chgData name="Justine Buss" userId="8d5b0085cc57ea0f" providerId="LiveId" clId="{42977CFE-BE18-4BDB-B730-A216D80DCD42}" dt="2024-05-30T22:47:05.967" v="23871" actId="478"/>
          <ac:spMkLst>
            <pc:docMk/>
            <pc:sldMk cId="204168389" sldId="442"/>
            <ac:spMk id="7" creationId="{68A31B08-765B-466A-EC18-7FE478DBF658}"/>
          </ac:spMkLst>
        </pc:spChg>
        <pc:spChg chg="add mod">
          <ac:chgData name="Justine Buss" userId="8d5b0085cc57ea0f" providerId="LiveId" clId="{42977CFE-BE18-4BDB-B730-A216D80DCD42}" dt="2024-05-30T23:07:11.232" v="24186" actId="1076"/>
          <ac:spMkLst>
            <pc:docMk/>
            <pc:sldMk cId="204168389" sldId="442"/>
            <ac:spMk id="11" creationId="{FEDEC373-83DE-0F26-AC96-86EE73F71C45}"/>
          </ac:spMkLst>
        </pc:spChg>
        <pc:spChg chg="add mod">
          <ac:chgData name="Justine Buss" userId="8d5b0085cc57ea0f" providerId="LiveId" clId="{42977CFE-BE18-4BDB-B730-A216D80DCD42}" dt="2024-05-30T23:07:11.232" v="24186" actId="1076"/>
          <ac:spMkLst>
            <pc:docMk/>
            <pc:sldMk cId="204168389" sldId="442"/>
            <ac:spMk id="13" creationId="{29FF3518-162A-0493-6C4E-6A9AC734C50B}"/>
          </ac:spMkLst>
        </pc:spChg>
        <pc:spChg chg="add mod">
          <ac:chgData name="Justine Buss" userId="8d5b0085cc57ea0f" providerId="LiveId" clId="{42977CFE-BE18-4BDB-B730-A216D80DCD42}" dt="2024-05-30T22:52:05.520" v="23906" actId="14100"/>
          <ac:spMkLst>
            <pc:docMk/>
            <pc:sldMk cId="204168389" sldId="442"/>
            <ac:spMk id="14" creationId="{7A62C855-5D9B-6C22-79F4-88FFC7AE2B00}"/>
          </ac:spMkLst>
        </pc:spChg>
        <pc:spChg chg="add mod">
          <ac:chgData name="Justine Buss" userId="8d5b0085cc57ea0f" providerId="LiveId" clId="{42977CFE-BE18-4BDB-B730-A216D80DCD42}" dt="2024-05-30T22:52:45.217" v="23931" actId="1076"/>
          <ac:spMkLst>
            <pc:docMk/>
            <pc:sldMk cId="204168389" sldId="442"/>
            <ac:spMk id="15" creationId="{D1B6BECD-17C7-713F-FB93-ECDD7412B8B1}"/>
          </ac:spMkLst>
        </pc:spChg>
        <pc:spChg chg="add mod">
          <ac:chgData name="Justine Buss" userId="8d5b0085cc57ea0f" providerId="LiveId" clId="{42977CFE-BE18-4BDB-B730-A216D80DCD42}" dt="2024-05-30T22:52:46.685" v="23932"/>
          <ac:spMkLst>
            <pc:docMk/>
            <pc:sldMk cId="204168389" sldId="442"/>
            <ac:spMk id="16" creationId="{1A59BC2D-C819-1D49-511B-AF16A77C44D6}"/>
          </ac:spMkLst>
        </pc:spChg>
        <pc:spChg chg="add mod">
          <ac:chgData name="Justine Buss" userId="8d5b0085cc57ea0f" providerId="LiveId" clId="{42977CFE-BE18-4BDB-B730-A216D80DCD42}" dt="2024-05-30T22:52:47.315" v="23933"/>
          <ac:spMkLst>
            <pc:docMk/>
            <pc:sldMk cId="204168389" sldId="442"/>
            <ac:spMk id="17" creationId="{0F9F996B-87B1-6BD6-A490-B85EC392C5E0}"/>
          </ac:spMkLst>
        </pc:spChg>
        <pc:spChg chg="add mod">
          <ac:chgData name="Justine Buss" userId="8d5b0085cc57ea0f" providerId="LiveId" clId="{42977CFE-BE18-4BDB-B730-A216D80DCD42}" dt="2024-05-30T22:53:00.992" v="23937" actId="1076"/>
          <ac:spMkLst>
            <pc:docMk/>
            <pc:sldMk cId="204168389" sldId="442"/>
            <ac:spMk id="18" creationId="{1952B0E4-3598-7CF4-CA40-32A1F8087B5C}"/>
          </ac:spMkLst>
        </pc:spChg>
        <pc:spChg chg="add mod">
          <ac:chgData name="Justine Buss" userId="8d5b0085cc57ea0f" providerId="LiveId" clId="{42977CFE-BE18-4BDB-B730-A216D80DCD42}" dt="2024-05-30T22:53:09.455" v="23938"/>
          <ac:spMkLst>
            <pc:docMk/>
            <pc:sldMk cId="204168389" sldId="442"/>
            <ac:spMk id="19" creationId="{434D96B1-44D6-7EFE-78AB-8CFE1E94BD15}"/>
          </ac:spMkLst>
        </pc:spChg>
        <pc:spChg chg="del">
          <ac:chgData name="Justine Buss" userId="8d5b0085cc57ea0f" providerId="LiveId" clId="{42977CFE-BE18-4BDB-B730-A216D80DCD42}" dt="2024-05-30T22:47:18.501" v="23874" actId="478"/>
          <ac:spMkLst>
            <pc:docMk/>
            <pc:sldMk cId="204168389" sldId="442"/>
            <ac:spMk id="20" creationId="{DF312FB5-2C32-049C-8714-7AA05E4D7881}"/>
          </ac:spMkLst>
        </pc:spChg>
        <pc:spChg chg="add mod">
          <ac:chgData name="Justine Buss" userId="8d5b0085cc57ea0f" providerId="LiveId" clId="{42977CFE-BE18-4BDB-B730-A216D80DCD42}" dt="2024-05-30T22:54:55.969" v="23957" actId="1076"/>
          <ac:spMkLst>
            <pc:docMk/>
            <pc:sldMk cId="204168389" sldId="442"/>
            <ac:spMk id="21" creationId="{BCBC3AAA-AC6A-EC1C-11E3-E4BC632B5AD5}"/>
          </ac:spMkLst>
        </pc:spChg>
        <pc:spChg chg="add mod">
          <ac:chgData name="Justine Buss" userId="8d5b0085cc57ea0f" providerId="LiveId" clId="{42977CFE-BE18-4BDB-B730-A216D80DCD42}" dt="2024-05-30T23:03:15.296" v="24181" actId="20577"/>
          <ac:spMkLst>
            <pc:docMk/>
            <pc:sldMk cId="204168389" sldId="442"/>
            <ac:spMk id="22" creationId="{C18B4C67-593B-B50D-46E7-E031B01BFEE6}"/>
          </ac:spMkLst>
        </pc:spChg>
        <pc:spChg chg="add mod">
          <ac:chgData name="Justine Buss" userId="8d5b0085cc57ea0f" providerId="LiveId" clId="{42977CFE-BE18-4BDB-B730-A216D80DCD42}" dt="2024-05-30T23:00:59.980" v="24171" actId="20577"/>
          <ac:spMkLst>
            <pc:docMk/>
            <pc:sldMk cId="204168389" sldId="442"/>
            <ac:spMk id="23" creationId="{9F29AEE5-3A8E-668C-68FC-61F66ACF0744}"/>
          </ac:spMkLst>
        </pc:spChg>
        <pc:picChg chg="mod modCrop">
          <ac:chgData name="Justine Buss" userId="8d5b0085cc57ea0f" providerId="LiveId" clId="{42977CFE-BE18-4BDB-B730-A216D80DCD42}" dt="2024-05-30T23:07:11.232" v="24186" actId="1076"/>
          <ac:picMkLst>
            <pc:docMk/>
            <pc:sldMk cId="204168389" sldId="442"/>
            <ac:picMk id="8" creationId="{80EBC7F1-31CB-0EB6-6844-F2B6285EFFBB}"/>
          </ac:picMkLst>
        </pc:picChg>
        <pc:picChg chg="add mod">
          <ac:chgData name="Justine Buss" userId="8d5b0085cc57ea0f" providerId="LiveId" clId="{42977CFE-BE18-4BDB-B730-A216D80DCD42}" dt="2024-05-30T23:07:11.232" v="24186" actId="1076"/>
          <ac:picMkLst>
            <pc:docMk/>
            <pc:sldMk cId="204168389" sldId="442"/>
            <ac:picMk id="9" creationId="{E3DBDB9A-87A7-F990-6988-0C87CAFD20CD}"/>
          </ac:picMkLst>
        </pc:picChg>
        <pc:picChg chg="add mod">
          <ac:chgData name="Justine Buss" userId="8d5b0085cc57ea0f" providerId="LiveId" clId="{42977CFE-BE18-4BDB-B730-A216D80DCD42}" dt="2024-05-30T22:47:27.236" v="23875"/>
          <ac:picMkLst>
            <pc:docMk/>
            <pc:sldMk cId="204168389" sldId="442"/>
            <ac:picMk id="10" creationId="{A281AD6C-299E-523D-9BB7-1C5455E761D3}"/>
          </ac:picMkLst>
        </pc:picChg>
        <pc:picChg chg="add mod">
          <ac:chgData name="Justine Buss" userId="8d5b0085cc57ea0f" providerId="LiveId" clId="{42977CFE-BE18-4BDB-B730-A216D80DCD42}" dt="2024-05-30T22:49:52.686" v="23892" actId="1076"/>
          <ac:picMkLst>
            <pc:docMk/>
            <pc:sldMk cId="204168389" sldId="442"/>
            <ac:picMk id="12" creationId="{8E8C76D4-76E2-A660-0630-8C2E2763D3DE}"/>
          </ac:picMkLst>
        </pc:picChg>
        <pc:picChg chg="add mod">
          <ac:chgData name="Justine Buss" userId="8d5b0085cc57ea0f" providerId="LiveId" clId="{42977CFE-BE18-4BDB-B730-A216D80DCD42}" dt="2024-05-30T23:06:47.652" v="24183"/>
          <ac:picMkLst>
            <pc:docMk/>
            <pc:sldMk cId="204168389" sldId="442"/>
            <ac:picMk id="24" creationId="{82500A0D-2E6E-7615-B222-593A6D83B2A6}"/>
          </ac:picMkLst>
        </pc:picChg>
      </pc:sldChg>
      <pc:sldChg chg="modSp new del mod">
        <pc:chgData name="Justine Buss" userId="8d5b0085cc57ea0f" providerId="LiveId" clId="{42977CFE-BE18-4BDB-B730-A216D80DCD42}" dt="2024-05-30T23:00:16.108" v="24151" actId="2696"/>
        <pc:sldMkLst>
          <pc:docMk/>
          <pc:sldMk cId="1033632827" sldId="443"/>
        </pc:sldMkLst>
        <pc:spChg chg="mod">
          <ac:chgData name="Justine Buss" userId="8d5b0085cc57ea0f" providerId="LiveId" clId="{42977CFE-BE18-4BDB-B730-A216D80DCD42}" dt="2024-05-30T23:00:13.155" v="24150" actId="20577"/>
          <ac:spMkLst>
            <pc:docMk/>
            <pc:sldMk cId="1033632827" sldId="443"/>
            <ac:spMk id="2" creationId="{AE61DFBA-FB98-FA7C-3773-D6D70A7317DB}"/>
          </ac:spMkLst>
        </pc:spChg>
      </pc:sldChg>
      <pc:sldChg chg="addSp delSp modSp add mod ord modTransition">
        <pc:chgData name="Justine Buss" userId="8d5b0085cc57ea0f" providerId="LiveId" clId="{42977CFE-BE18-4BDB-B730-A216D80DCD42}" dt="2024-05-31T15:08:30.410" v="24720" actId="18131"/>
        <pc:sldMkLst>
          <pc:docMk/>
          <pc:sldMk cId="2817002899" sldId="443"/>
        </pc:sldMkLst>
        <pc:spChg chg="add del mod">
          <ac:chgData name="Justine Buss" userId="8d5b0085cc57ea0f" providerId="LiveId" clId="{42977CFE-BE18-4BDB-B730-A216D80DCD42}" dt="2024-05-30T23:26:45.482" v="24237" actId="478"/>
          <ac:spMkLst>
            <pc:docMk/>
            <pc:sldMk cId="2817002899" sldId="443"/>
            <ac:spMk id="2" creationId="{8EFC2B89-EA84-2684-CA0E-DFB1D62B60F0}"/>
          </ac:spMkLst>
        </pc:spChg>
        <pc:spChg chg="del">
          <ac:chgData name="Justine Buss" userId="8d5b0085cc57ea0f" providerId="LiveId" clId="{42977CFE-BE18-4BDB-B730-A216D80DCD42}" dt="2024-05-30T23:26:43.103" v="24236" actId="478"/>
          <ac:spMkLst>
            <pc:docMk/>
            <pc:sldMk cId="2817002899" sldId="443"/>
            <ac:spMk id="13" creationId="{30C72DC0-EC44-8B34-BFEE-68AF3B573135}"/>
          </ac:spMkLst>
        </pc:spChg>
        <pc:picChg chg="add mod">
          <ac:chgData name="Justine Buss" userId="8d5b0085cc57ea0f" providerId="LiveId" clId="{42977CFE-BE18-4BDB-B730-A216D80DCD42}" dt="2024-05-30T23:27:43.597" v="24241"/>
          <ac:picMkLst>
            <pc:docMk/>
            <pc:sldMk cId="2817002899" sldId="443"/>
            <ac:picMk id="6" creationId="{80423194-E3D1-7F41-CDA5-342BE638F5D0}"/>
          </ac:picMkLst>
        </pc:picChg>
        <pc:picChg chg="mod modCrop">
          <ac:chgData name="Justine Buss" userId="8d5b0085cc57ea0f" providerId="LiveId" clId="{42977CFE-BE18-4BDB-B730-A216D80DCD42}" dt="2024-05-31T15:08:30.410" v="24720" actId="18131"/>
          <ac:picMkLst>
            <pc:docMk/>
            <pc:sldMk cId="2817002899" sldId="443"/>
            <ac:picMk id="12" creationId="{762E8909-8CCD-136F-082B-F373BCA8DD17}"/>
          </ac:picMkLst>
        </pc:picChg>
      </pc:sldChg>
      <pc:sldChg chg="addSp delSp modSp add del ord modTransition">
        <pc:chgData name="Justine Buss" userId="8d5b0085cc57ea0f" providerId="LiveId" clId="{42977CFE-BE18-4BDB-B730-A216D80DCD42}" dt="2024-05-31T15:11:37.772" v="24731" actId="2696"/>
        <pc:sldMkLst>
          <pc:docMk/>
          <pc:sldMk cId="2532283895" sldId="444"/>
        </pc:sldMkLst>
        <pc:spChg chg="add del mod">
          <ac:chgData name="Justine Buss" userId="8d5b0085cc57ea0f" providerId="LiveId" clId="{42977CFE-BE18-4BDB-B730-A216D80DCD42}" dt="2024-05-30T23:30:41.147" v="24257" actId="478"/>
          <ac:spMkLst>
            <pc:docMk/>
            <pc:sldMk cId="2532283895" sldId="444"/>
            <ac:spMk id="2" creationId="{58039C88-2128-3BA6-A1E3-FE898D548F9A}"/>
          </ac:spMkLst>
        </pc:spChg>
        <pc:spChg chg="del">
          <ac:chgData name="Justine Buss" userId="8d5b0085cc57ea0f" providerId="LiveId" clId="{42977CFE-BE18-4BDB-B730-A216D80DCD42}" dt="2024-05-30T23:30:38.563" v="24256" actId="478"/>
          <ac:spMkLst>
            <pc:docMk/>
            <pc:sldMk cId="2532283895" sldId="444"/>
            <ac:spMk id="13" creationId="{30C72DC0-EC44-8B34-BFEE-68AF3B573135}"/>
          </ac:spMkLst>
        </pc:spChg>
      </pc:sldChg>
      <pc:sldChg chg="addSp delSp modSp mod">
        <pc:chgData name="Justine Buss" userId="8d5b0085cc57ea0f" providerId="LiveId" clId="{42977CFE-BE18-4BDB-B730-A216D80DCD42}" dt="2024-06-02T09:33:15.945" v="24826"/>
        <pc:sldMkLst>
          <pc:docMk/>
          <pc:sldMk cId="1170681207" sldId="446"/>
        </pc:sldMkLst>
        <pc:spChg chg="add del mod">
          <ac:chgData name="Justine Buss" userId="8d5b0085cc57ea0f" providerId="LiveId" clId="{42977CFE-BE18-4BDB-B730-A216D80DCD42}" dt="2024-06-02T09:33:15.722" v="24825" actId="478"/>
          <ac:spMkLst>
            <pc:docMk/>
            <pc:sldMk cId="1170681207" sldId="446"/>
            <ac:spMk id="6" creationId="{3A75D3C5-30C8-B6B1-36D3-B5A0D952E969}"/>
          </ac:spMkLst>
        </pc:spChg>
        <pc:spChg chg="del">
          <ac:chgData name="Justine Buss" userId="8d5b0085cc57ea0f" providerId="LiveId" clId="{42977CFE-BE18-4BDB-B730-A216D80DCD42}" dt="2024-06-02T09:32:49.124" v="24822" actId="478"/>
          <ac:spMkLst>
            <pc:docMk/>
            <pc:sldMk cId="1170681207" sldId="446"/>
            <ac:spMk id="19" creationId="{B36C9062-254A-D009-63AD-09D27B423016}"/>
          </ac:spMkLst>
        </pc:spChg>
        <pc:picChg chg="add mod">
          <ac:chgData name="Justine Buss" userId="8d5b0085cc57ea0f" providerId="LiveId" clId="{42977CFE-BE18-4BDB-B730-A216D80DCD42}" dt="2024-06-02T09:33:15.945" v="24826"/>
          <ac:picMkLst>
            <pc:docMk/>
            <pc:sldMk cId="1170681207" sldId="446"/>
            <ac:picMk id="7" creationId="{C1BCC8AB-970B-165D-E6BC-325A51326904}"/>
          </ac:picMkLst>
        </pc:picChg>
      </pc:sldChg>
      <pc:sldChg chg="addSp delSp modSp del mod delAnim modAnim">
        <pc:chgData name="Justine Buss" userId="8d5b0085cc57ea0f" providerId="LiveId" clId="{42977CFE-BE18-4BDB-B730-A216D80DCD42}" dt="2024-05-31T14:37:26.974" v="24583" actId="2696"/>
        <pc:sldMkLst>
          <pc:docMk/>
          <pc:sldMk cId="762924575" sldId="447"/>
        </pc:sldMkLst>
        <pc:spChg chg="mod">
          <ac:chgData name="Justine Buss" userId="8d5b0085cc57ea0f" providerId="LiveId" clId="{42977CFE-BE18-4BDB-B730-A216D80DCD42}" dt="2024-05-31T14:18:50.409" v="24315" actId="14100"/>
          <ac:spMkLst>
            <pc:docMk/>
            <pc:sldMk cId="762924575" sldId="447"/>
            <ac:spMk id="2" creationId="{00000000-0000-0000-0000-000000000000}"/>
          </ac:spMkLst>
        </pc:spChg>
        <pc:spChg chg="mod">
          <ac:chgData name="Justine Buss" userId="8d5b0085cc57ea0f" providerId="LiveId" clId="{42977CFE-BE18-4BDB-B730-A216D80DCD42}" dt="2024-05-31T14:37:07.101" v="24581" actId="1076"/>
          <ac:spMkLst>
            <pc:docMk/>
            <pc:sldMk cId="762924575" sldId="447"/>
            <ac:spMk id="3" creationId="{00000000-0000-0000-0000-000000000000}"/>
          </ac:spMkLst>
        </pc:spChg>
        <pc:spChg chg="del">
          <ac:chgData name="Justine Buss" userId="8d5b0085cc57ea0f" providerId="LiveId" clId="{42977CFE-BE18-4BDB-B730-A216D80DCD42}" dt="2024-05-31T14:33:50.001" v="24544" actId="478"/>
          <ac:spMkLst>
            <pc:docMk/>
            <pc:sldMk cId="762924575" sldId="447"/>
            <ac:spMk id="9" creationId="{DA37FAF4-D013-AC11-BDF7-A22EF85314C2}"/>
          </ac:spMkLst>
        </pc:spChg>
        <pc:spChg chg="add mod">
          <ac:chgData name="Justine Buss" userId="8d5b0085cc57ea0f" providerId="LiveId" clId="{42977CFE-BE18-4BDB-B730-A216D80DCD42}" dt="2024-05-31T14:37:03.984" v="24579" actId="1076"/>
          <ac:spMkLst>
            <pc:docMk/>
            <pc:sldMk cId="762924575" sldId="447"/>
            <ac:spMk id="12" creationId="{BFE1826D-6769-A98B-D48F-B1896568A366}"/>
          </ac:spMkLst>
        </pc:spChg>
        <pc:spChg chg="add mod">
          <ac:chgData name="Justine Buss" userId="8d5b0085cc57ea0f" providerId="LiveId" clId="{42977CFE-BE18-4BDB-B730-A216D80DCD42}" dt="2024-05-31T14:37:03.984" v="24579" actId="1076"/>
          <ac:spMkLst>
            <pc:docMk/>
            <pc:sldMk cId="762924575" sldId="447"/>
            <ac:spMk id="14" creationId="{9363D435-3CD0-6BB0-24D2-509687067ADC}"/>
          </ac:spMkLst>
        </pc:spChg>
        <pc:spChg chg="del">
          <ac:chgData name="Justine Buss" userId="8d5b0085cc57ea0f" providerId="LiveId" clId="{42977CFE-BE18-4BDB-B730-A216D80DCD42}" dt="2024-05-31T14:26:48.406" v="24372" actId="478"/>
          <ac:spMkLst>
            <pc:docMk/>
            <pc:sldMk cId="762924575" sldId="447"/>
            <ac:spMk id="108" creationId="{55961546-902A-F711-CCE2-7B4615A218B6}"/>
          </ac:spMkLst>
        </pc:spChg>
        <pc:spChg chg="del">
          <ac:chgData name="Justine Buss" userId="8d5b0085cc57ea0f" providerId="LiveId" clId="{42977CFE-BE18-4BDB-B730-A216D80DCD42}" dt="2024-05-31T14:26:42.860" v="24370" actId="478"/>
          <ac:spMkLst>
            <pc:docMk/>
            <pc:sldMk cId="762924575" sldId="447"/>
            <ac:spMk id="109" creationId="{47145BE5-A475-6C3F-EB47-CB0178AB162E}"/>
          </ac:spMkLst>
        </pc:spChg>
        <pc:spChg chg="del">
          <ac:chgData name="Justine Buss" userId="8d5b0085cc57ea0f" providerId="LiveId" clId="{42977CFE-BE18-4BDB-B730-A216D80DCD42}" dt="2024-05-31T14:27:01.817" v="24374" actId="478"/>
          <ac:spMkLst>
            <pc:docMk/>
            <pc:sldMk cId="762924575" sldId="447"/>
            <ac:spMk id="110" creationId="{70814F5E-13FF-E2C2-7D4A-744CD55FE04A}"/>
          </ac:spMkLst>
        </pc:spChg>
        <pc:spChg chg="del">
          <ac:chgData name="Justine Buss" userId="8d5b0085cc57ea0f" providerId="LiveId" clId="{42977CFE-BE18-4BDB-B730-A216D80DCD42}" dt="2024-05-31T14:26:57.610" v="24373" actId="478"/>
          <ac:spMkLst>
            <pc:docMk/>
            <pc:sldMk cId="762924575" sldId="447"/>
            <ac:spMk id="111" creationId="{A80D4C78-0CCB-36E4-1846-E6F0663BB013}"/>
          </ac:spMkLst>
        </pc:spChg>
        <pc:spChg chg="del mod">
          <ac:chgData name="Justine Buss" userId="8d5b0085cc57ea0f" providerId="LiveId" clId="{42977CFE-BE18-4BDB-B730-A216D80DCD42}" dt="2024-05-31T14:34:43.681" v="24557" actId="478"/>
          <ac:spMkLst>
            <pc:docMk/>
            <pc:sldMk cId="762924575" sldId="447"/>
            <ac:spMk id="190" creationId="{659DAF82-C9EE-3751-5831-527D33D7A583}"/>
          </ac:spMkLst>
        </pc:spChg>
        <pc:spChg chg="del mod">
          <ac:chgData name="Justine Buss" userId="8d5b0085cc57ea0f" providerId="LiveId" clId="{42977CFE-BE18-4BDB-B730-A216D80DCD42}" dt="2024-05-31T14:33:48.523" v="24543" actId="478"/>
          <ac:spMkLst>
            <pc:docMk/>
            <pc:sldMk cId="762924575" sldId="447"/>
            <ac:spMk id="192" creationId="{4E9C2112-E621-E9B1-8BC5-EE7B900E41C7}"/>
          </ac:spMkLst>
        </pc:spChg>
        <pc:spChg chg="mod">
          <ac:chgData name="Justine Buss" userId="8d5b0085cc57ea0f" providerId="LiveId" clId="{42977CFE-BE18-4BDB-B730-A216D80DCD42}" dt="2024-05-31T14:37:03.984" v="24579" actId="1076"/>
          <ac:spMkLst>
            <pc:docMk/>
            <pc:sldMk cId="762924575" sldId="447"/>
            <ac:spMk id="193" creationId="{FB88D78E-6C3A-FF7B-3341-DAFE30ADE25F}"/>
          </ac:spMkLst>
        </pc:spChg>
        <pc:spChg chg="del mod">
          <ac:chgData name="Justine Buss" userId="8d5b0085cc57ea0f" providerId="LiveId" clId="{42977CFE-BE18-4BDB-B730-A216D80DCD42}" dt="2024-05-31T14:33:46.276" v="24541" actId="478"/>
          <ac:spMkLst>
            <pc:docMk/>
            <pc:sldMk cId="762924575" sldId="447"/>
            <ac:spMk id="195" creationId="{25FA7AF9-5A31-3261-A6D8-960EAB15B363}"/>
          </ac:spMkLst>
        </pc:spChg>
        <pc:spChg chg="del mod">
          <ac:chgData name="Justine Buss" userId="8d5b0085cc57ea0f" providerId="LiveId" clId="{42977CFE-BE18-4BDB-B730-A216D80DCD42}" dt="2024-05-31T14:33:47.076" v="24542" actId="478"/>
          <ac:spMkLst>
            <pc:docMk/>
            <pc:sldMk cId="762924575" sldId="447"/>
            <ac:spMk id="196" creationId="{A3C757FD-98B0-2B9A-CC1F-A7B378B5ECDE}"/>
          </ac:spMkLst>
        </pc:spChg>
        <pc:spChg chg="del">
          <ac:chgData name="Justine Buss" userId="8d5b0085cc57ea0f" providerId="LiveId" clId="{42977CFE-BE18-4BDB-B730-A216D80DCD42}" dt="2024-05-31T14:33:45.566" v="24540" actId="478"/>
          <ac:spMkLst>
            <pc:docMk/>
            <pc:sldMk cId="762924575" sldId="447"/>
            <ac:spMk id="198" creationId="{8E7B52F9-A6B8-FA5C-4E26-B087947A3E34}"/>
          </ac:spMkLst>
        </pc:spChg>
        <pc:spChg chg="del">
          <ac:chgData name="Justine Buss" userId="8d5b0085cc57ea0f" providerId="LiveId" clId="{42977CFE-BE18-4BDB-B730-A216D80DCD42}" dt="2024-05-31T14:33:44.619" v="24539" actId="478"/>
          <ac:spMkLst>
            <pc:docMk/>
            <pc:sldMk cId="762924575" sldId="447"/>
            <ac:spMk id="199" creationId="{8985CFD3-A8EC-744C-01B1-B780F2CC0C48}"/>
          </ac:spMkLst>
        </pc:spChg>
        <pc:grpChg chg="del">
          <ac:chgData name="Justine Buss" userId="8d5b0085cc57ea0f" providerId="LiveId" clId="{42977CFE-BE18-4BDB-B730-A216D80DCD42}" dt="2024-05-31T14:26:42.860" v="24370" actId="478"/>
          <ac:grpSpMkLst>
            <pc:docMk/>
            <pc:sldMk cId="762924575" sldId="447"/>
            <ac:grpSpMk id="162" creationId="{A3EEBB46-5B70-1079-D2FF-F19BA5E73E57}"/>
          </ac:grpSpMkLst>
        </pc:grpChg>
        <pc:grpChg chg="del mod">
          <ac:chgData name="Justine Buss" userId="8d5b0085cc57ea0f" providerId="LiveId" clId="{42977CFE-BE18-4BDB-B730-A216D80DCD42}" dt="2024-05-31T14:29:10.366" v="24386" actId="21"/>
          <ac:grpSpMkLst>
            <pc:docMk/>
            <pc:sldMk cId="762924575" sldId="447"/>
            <ac:grpSpMk id="177" creationId="{49977F81-65CA-3ED6-FDA2-3E1960660D57}"/>
          </ac:grpSpMkLst>
        </pc:grpChg>
        <pc:grpChg chg="del">
          <ac:chgData name="Justine Buss" userId="8d5b0085cc57ea0f" providerId="LiveId" clId="{42977CFE-BE18-4BDB-B730-A216D80DCD42}" dt="2024-05-31T14:28:40.135" v="24380" actId="21"/>
          <ac:grpSpMkLst>
            <pc:docMk/>
            <pc:sldMk cId="762924575" sldId="447"/>
            <ac:grpSpMk id="183" creationId="{11645CBA-B3DB-182B-216A-AECE68693DBD}"/>
          </ac:grpSpMkLst>
        </pc:grpChg>
        <pc:grpChg chg="del">
          <ac:chgData name="Justine Buss" userId="8d5b0085cc57ea0f" providerId="LiveId" clId="{42977CFE-BE18-4BDB-B730-A216D80DCD42}" dt="2024-05-31T14:28:59.386" v="24383" actId="21"/>
          <ac:grpSpMkLst>
            <pc:docMk/>
            <pc:sldMk cId="762924575" sldId="447"/>
            <ac:grpSpMk id="189" creationId="{83A6B8ED-4888-B770-CBC5-05A94D0D1D0A}"/>
          </ac:grpSpMkLst>
        </pc:grpChg>
        <pc:graphicFrameChg chg="add del mod ord modGraphic">
          <ac:chgData name="Justine Buss" userId="8d5b0085cc57ea0f" providerId="LiveId" clId="{42977CFE-BE18-4BDB-B730-A216D80DCD42}" dt="2024-05-31T14:36:42.366" v="24577" actId="478"/>
          <ac:graphicFrameMkLst>
            <pc:docMk/>
            <pc:sldMk cId="762924575" sldId="447"/>
            <ac:graphicFrameMk id="16" creationId="{509F440A-EA5A-485E-AA34-FF05CDE29A87}"/>
          </ac:graphicFrameMkLst>
        </pc:graphicFrameChg>
        <pc:picChg chg="del">
          <ac:chgData name="Justine Buss" userId="8d5b0085cc57ea0f" providerId="LiveId" clId="{42977CFE-BE18-4BDB-B730-A216D80DCD42}" dt="2024-05-31T14:26:42.860" v="24370" actId="478"/>
          <ac:picMkLst>
            <pc:docMk/>
            <pc:sldMk cId="762924575" sldId="447"/>
            <ac:picMk id="5" creationId="{FD53BFBF-01FB-BEF1-3794-D1D3421A44BE}"/>
          </ac:picMkLst>
        </pc:picChg>
        <pc:picChg chg="del">
          <ac:chgData name="Justine Buss" userId="8d5b0085cc57ea0f" providerId="LiveId" clId="{42977CFE-BE18-4BDB-B730-A216D80DCD42}" dt="2024-05-31T14:26:42.860" v="24370" actId="478"/>
          <ac:picMkLst>
            <pc:docMk/>
            <pc:sldMk cId="762924575" sldId="447"/>
            <ac:picMk id="7" creationId="{E5FC9B78-DBF9-EEC5-E872-636267476F4B}"/>
          </ac:picMkLst>
        </pc:picChg>
        <pc:picChg chg="del">
          <ac:chgData name="Justine Buss" userId="8d5b0085cc57ea0f" providerId="LiveId" clId="{42977CFE-BE18-4BDB-B730-A216D80DCD42}" dt="2024-05-31T14:26:42.860" v="24370" actId="478"/>
          <ac:picMkLst>
            <pc:docMk/>
            <pc:sldMk cId="762924575" sldId="447"/>
            <ac:picMk id="8" creationId="{68A0343C-4CAB-304B-BFDF-4DBB851DE8D1}"/>
          </ac:picMkLst>
        </pc:picChg>
        <pc:picChg chg="add mod">
          <ac:chgData name="Justine Buss" userId="8d5b0085cc57ea0f" providerId="LiveId" clId="{42977CFE-BE18-4BDB-B730-A216D80DCD42}" dt="2024-05-31T14:37:03.984" v="24579" actId="1076"/>
          <ac:picMkLst>
            <pc:docMk/>
            <pc:sldMk cId="762924575" sldId="447"/>
            <ac:picMk id="11" creationId="{358A493E-204E-2736-1D6A-AF7AC0AEF003}"/>
          </ac:picMkLst>
        </pc:picChg>
        <pc:picChg chg="del">
          <ac:chgData name="Justine Buss" userId="8d5b0085cc57ea0f" providerId="LiveId" clId="{42977CFE-BE18-4BDB-B730-A216D80DCD42}" dt="2024-05-31T14:26:42.860" v="24370" actId="478"/>
          <ac:picMkLst>
            <pc:docMk/>
            <pc:sldMk cId="762924575" sldId="447"/>
            <ac:picMk id="113" creationId="{96C67768-80E2-8D13-F029-9DC957128C3A}"/>
          </ac:picMkLst>
        </pc:picChg>
        <pc:picChg chg="del">
          <ac:chgData name="Justine Buss" userId="8d5b0085cc57ea0f" providerId="LiveId" clId="{42977CFE-BE18-4BDB-B730-A216D80DCD42}" dt="2024-05-31T14:27:01.817" v="24374" actId="478"/>
          <ac:picMkLst>
            <pc:docMk/>
            <pc:sldMk cId="762924575" sldId="447"/>
            <ac:picMk id="122" creationId="{12CAD349-2427-9999-D457-A452C05BA199}"/>
          </ac:picMkLst>
        </pc:picChg>
        <pc:picChg chg="del">
          <ac:chgData name="Justine Buss" userId="8d5b0085cc57ea0f" providerId="LiveId" clId="{42977CFE-BE18-4BDB-B730-A216D80DCD42}" dt="2024-05-31T14:27:01.817" v="24374" actId="478"/>
          <ac:picMkLst>
            <pc:docMk/>
            <pc:sldMk cId="762924575" sldId="447"/>
            <ac:picMk id="123" creationId="{58D9427D-5D81-6D0C-6B80-DDE1F1207079}"/>
          </ac:picMkLst>
        </pc:picChg>
        <pc:picChg chg="del">
          <ac:chgData name="Justine Buss" userId="8d5b0085cc57ea0f" providerId="LiveId" clId="{42977CFE-BE18-4BDB-B730-A216D80DCD42}" dt="2024-05-31T14:26:57.610" v="24373" actId="478"/>
          <ac:picMkLst>
            <pc:docMk/>
            <pc:sldMk cId="762924575" sldId="447"/>
            <ac:picMk id="125" creationId="{7DBAC885-70B4-9684-21F6-90C810AC9F02}"/>
          </ac:picMkLst>
        </pc:picChg>
        <pc:picChg chg="del">
          <ac:chgData name="Justine Buss" userId="8d5b0085cc57ea0f" providerId="LiveId" clId="{42977CFE-BE18-4BDB-B730-A216D80DCD42}" dt="2024-05-31T14:26:57.610" v="24373" actId="478"/>
          <ac:picMkLst>
            <pc:docMk/>
            <pc:sldMk cId="762924575" sldId="447"/>
            <ac:picMk id="127" creationId="{46D8911C-B08A-553E-E545-1A172A5BE6CB}"/>
          </ac:picMkLst>
        </pc:picChg>
        <pc:picChg chg="del">
          <ac:chgData name="Justine Buss" userId="8d5b0085cc57ea0f" providerId="LiveId" clId="{42977CFE-BE18-4BDB-B730-A216D80DCD42}" dt="2024-05-31T14:26:57.610" v="24373" actId="478"/>
          <ac:picMkLst>
            <pc:docMk/>
            <pc:sldMk cId="762924575" sldId="447"/>
            <ac:picMk id="129" creationId="{C0B32875-A112-F876-4381-671B0755C032}"/>
          </ac:picMkLst>
        </pc:picChg>
        <pc:picChg chg="del">
          <ac:chgData name="Justine Buss" userId="8d5b0085cc57ea0f" providerId="LiveId" clId="{42977CFE-BE18-4BDB-B730-A216D80DCD42}" dt="2024-05-31T14:26:42.860" v="24370" actId="478"/>
          <ac:picMkLst>
            <pc:docMk/>
            <pc:sldMk cId="762924575" sldId="447"/>
            <ac:picMk id="154" creationId="{D8D6D062-5D77-91CC-67FF-CBCB7CD9540A}"/>
          </ac:picMkLst>
        </pc:picChg>
        <pc:picChg chg="del">
          <ac:chgData name="Justine Buss" userId="8d5b0085cc57ea0f" providerId="LiveId" clId="{42977CFE-BE18-4BDB-B730-A216D80DCD42}" dt="2024-05-31T14:26:42.860" v="24370" actId="478"/>
          <ac:picMkLst>
            <pc:docMk/>
            <pc:sldMk cId="762924575" sldId="447"/>
            <ac:picMk id="155" creationId="{6EFFC766-2F83-EA84-BAAA-B863E4525320}"/>
          </ac:picMkLst>
        </pc:picChg>
        <pc:picChg chg="del">
          <ac:chgData name="Justine Buss" userId="8d5b0085cc57ea0f" providerId="LiveId" clId="{42977CFE-BE18-4BDB-B730-A216D80DCD42}" dt="2024-05-31T14:26:42.860" v="24370" actId="478"/>
          <ac:picMkLst>
            <pc:docMk/>
            <pc:sldMk cId="762924575" sldId="447"/>
            <ac:picMk id="156" creationId="{4866109E-95C9-A21F-2E8E-E0574D2ED863}"/>
          </ac:picMkLst>
        </pc:picChg>
        <pc:picChg chg="del">
          <ac:chgData name="Justine Buss" userId="8d5b0085cc57ea0f" providerId="LiveId" clId="{42977CFE-BE18-4BDB-B730-A216D80DCD42}" dt="2024-05-31T14:26:42.860" v="24370" actId="478"/>
          <ac:picMkLst>
            <pc:docMk/>
            <pc:sldMk cId="762924575" sldId="447"/>
            <ac:picMk id="157" creationId="{C17F616A-1B8B-2D06-B644-50EBEF94A212}"/>
          </ac:picMkLst>
        </pc:picChg>
        <pc:picChg chg="del">
          <ac:chgData name="Justine Buss" userId="8d5b0085cc57ea0f" providerId="LiveId" clId="{42977CFE-BE18-4BDB-B730-A216D80DCD42}" dt="2024-05-31T14:26:42.860" v="24370" actId="478"/>
          <ac:picMkLst>
            <pc:docMk/>
            <pc:sldMk cId="762924575" sldId="447"/>
            <ac:picMk id="158" creationId="{B4462E81-FFBC-7AF8-A4E9-954D37DE61F2}"/>
          </ac:picMkLst>
        </pc:picChg>
        <pc:picChg chg="del">
          <ac:chgData name="Justine Buss" userId="8d5b0085cc57ea0f" providerId="LiveId" clId="{42977CFE-BE18-4BDB-B730-A216D80DCD42}" dt="2024-05-31T14:26:42.860" v="24370" actId="478"/>
          <ac:picMkLst>
            <pc:docMk/>
            <pc:sldMk cId="762924575" sldId="447"/>
            <ac:picMk id="159" creationId="{4084897F-EB47-7EFF-2C7B-908902898329}"/>
          </ac:picMkLst>
        </pc:picChg>
        <pc:picChg chg="del">
          <ac:chgData name="Justine Buss" userId="8d5b0085cc57ea0f" providerId="LiveId" clId="{42977CFE-BE18-4BDB-B730-A216D80DCD42}" dt="2024-05-31T14:26:42.860" v="24370" actId="478"/>
          <ac:picMkLst>
            <pc:docMk/>
            <pc:sldMk cId="762924575" sldId="447"/>
            <ac:picMk id="160" creationId="{D0BF9971-9534-ECCA-FB28-2C203ADAECF6}"/>
          </ac:picMkLst>
        </pc:picChg>
        <pc:picChg chg="del">
          <ac:chgData name="Justine Buss" userId="8d5b0085cc57ea0f" providerId="LiveId" clId="{42977CFE-BE18-4BDB-B730-A216D80DCD42}" dt="2024-05-31T14:26:42.860" v="24370" actId="478"/>
          <ac:picMkLst>
            <pc:docMk/>
            <pc:sldMk cId="762924575" sldId="447"/>
            <ac:picMk id="161" creationId="{F371C01D-0695-0DB2-3FC9-0DB8FCD75BDC}"/>
          </ac:picMkLst>
        </pc:picChg>
        <pc:picChg chg="del">
          <ac:chgData name="Justine Buss" userId="8d5b0085cc57ea0f" providerId="LiveId" clId="{42977CFE-BE18-4BDB-B730-A216D80DCD42}" dt="2024-05-31T14:26:42.860" v="24370" actId="478"/>
          <ac:picMkLst>
            <pc:docMk/>
            <pc:sldMk cId="762924575" sldId="447"/>
            <ac:picMk id="165" creationId="{18B7575B-F103-20F9-D677-3B66F6827EC3}"/>
          </ac:picMkLst>
        </pc:picChg>
        <pc:picChg chg="mod">
          <ac:chgData name="Justine Buss" userId="8d5b0085cc57ea0f" providerId="LiveId" clId="{42977CFE-BE18-4BDB-B730-A216D80DCD42}" dt="2024-05-31T14:37:03.984" v="24579" actId="1076"/>
          <ac:picMkLst>
            <pc:docMk/>
            <pc:sldMk cId="762924575" sldId="447"/>
            <ac:picMk id="191" creationId="{5E3F0401-E6CB-78BC-05E5-58B1A09033E9}"/>
          </ac:picMkLst>
        </pc:picChg>
        <pc:picChg chg="del">
          <ac:chgData name="Justine Buss" userId="8d5b0085cc57ea0f" providerId="LiveId" clId="{42977CFE-BE18-4BDB-B730-A216D80DCD42}" dt="2024-05-31T14:31:25.467" v="24399" actId="478"/>
          <ac:picMkLst>
            <pc:docMk/>
            <pc:sldMk cId="762924575" sldId="447"/>
            <ac:picMk id="194" creationId="{6610D6BF-0C24-E7D3-C1F2-F5AA1E0DB250}"/>
          </ac:picMkLst>
        </pc:picChg>
        <pc:picChg chg="mod">
          <ac:chgData name="Justine Buss" userId="8d5b0085cc57ea0f" providerId="LiveId" clId="{42977CFE-BE18-4BDB-B730-A216D80DCD42}" dt="2024-05-31T14:37:03.984" v="24579" actId="1076"/>
          <ac:picMkLst>
            <pc:docMk/>
            <pc:sldMk cId="762924575" sldId="447"/>
            <ac:picMk id="197" creationId="{C871A2E3-4753-34DC-4344-314932A3137E}"/>
          </ac:picMkLst>
        </pc:picChg>
      </pc:sldChg>
      <pc:sldChg chg="addSp delSp modSp add mod delAnim modAnim modNotesTx">
        <pc:chgData name="Justine Buss" userId="8d5b0085cc57ea0f" providerId="LiveId" clId="{42977CFE-BE18-4BDB-B730-A216D80DCD42}" dt="2024-06-04T19:59:29.597" v="25980" actId="14100"/>
        <pc:sldMkLst>
          <pc:docMk/>
          <pc:sldMk cId="3045910055" sldId="449"/>
        </pc:sldMkLst>
        <pc:spChg chg="mod">
          <ac:chgData name="Justine Buss" userId="8d5b0085cc57ea0f" providerId="LiveId" clId="{42977CFE-BE18-4BDB-B730-A216D80DCD42}" dt="2024-06-04T19:59:29.597" v="25980" actId="14100"/>
          <ac:spMkLst>
            <pc:docMk/>
            <pc:sldMk cId="3045910055" sldId="449"/>
            <ac:spMk id="2" creationId="{00000000-0000-0000-0000-000000000000}"/>
          </ac:spMkLst>
        </pc:spChg>
        <pc:spChg chg="mod">
          <ac:chgData name="Justine Buss" userId="8d5b0085cc57ea0f" providerId="LiveId" clId="{42977CFE-BE18-4BDB-B730-A216D80DCD42}" dt="2024-05-31T14:25:41.189" v="24368" actId="1076"/>
          <ac:spMkLst>
            <pc:docMk/>
            <pc:sldMk cId="3045910055" sldId="449"/>
            <ac:spMk id="3" creationId="{00000000-0000-0000-0000-000000000000}"/>
          </ac:spMkLst>
        </pc:spChg>
        <pc:spChg chg="mod">
          <ac:chgData name="Justine Buss" userId="8d5b0085cc57ea0f" providerId="LiveId" clId="{42977CFE-BE18-4BDB-B730-A216D80DCD42}" dt="2024-06-02T10:17:31.877" v="25179"/>
          <ac:spMkLst>
            <pc:docMk/>
            <pc:sldMk cId="3045910055" sldId="449"/>
            <ac:spMk id="9" creationId="{90345943-9906-78C0-08AD-5A6ABDCE6A8A}"/>
          </ac:spMkLst>
        </pc:spChg>
        <pc:spChg chg="del">
          <ac:chgData name="Justine Buss" userId="8d5b0085cc57ea0f" providerId="LiveId" clId="{42977CFE-BE18-4BDB-B730-A216D80DCD42}" dt="2024-05-31T14:20:15.972" v="24327" actId="478"/>
          <ac:spMkLst>
            <pc:docMk/>
            <pc:sldMk cId="3045910055" sldId="449"/>
            <ac:spMk id="9" creationId="{DA37FAF4-D013-AC11-BDF7-A22EF85314C2}"/>
          </ac:spMkLst>
        </pc:spChg>
        <pc:spChg chg="mod">
          <ac:chgData name="Justine Buss" userId="8d5b0085cc57ea0f" providerId="LiveId" clId="{42977CFE-BE18-4BDB-B730-A216D80DCD42}" dt="2024-05-31T14:28:42.295" v="24381"/>
          <ac:spMkLst>
            <pc:docMk/>
            <pc:sldMk cId="3045910055" sldId="449"/>
            <ac:spMk id="12" creationId="{0F996B61-FF36-D73B-DBB0-FE674BED8A73}"/>
          </ac:spMkLst>
        </pc:spChg>
        <pc:spChg chg="mod">
          <ac:chgData name="Justine Buss" userId="8d5b0085cc57ea0f" providerId="LiveId" clId="{42977CFE-BE18-4BDB-B730-A216D80DCD42}" dt="2024-05-31T14:29:00.395" v="24384"/>
          <ac:spMkLst>
            <pc:docMk/>
            <pc:sldMk cId="3045910055" sldId="449"/>
            <ac:spMk id="17" creationId="{56A0640C-0FCA-C56D-3F45-B024ABE50551}"/>
          </ac:spMkLst>
        </pc:spChg>
        <pc:spChg chg="mod">
          <ac:chgData name="Justine Buss" userId="8d5b0085cc57ea0f" providerId="LiveId" clId="{42977CFE-BE18-4BDB-B730-A216D80DCD42}" dt="2024-05-31T14:29:11.599" v="24387"/>
          <ac:spMkLst>
            <pc:docMk/>
            <pc:sldMk cId="3045910055" sldId="449"/>
            <ac:spMk id="22" creationId="{B519ACF2-B44E-8BB0-D4DF-1EC79DF55C58}"/>
          </ac:spMkLst>
        </pc:spChg>
        <pc:spChg chg="add mod">
          <ac:chgData name="Justine Buss" userId="8d5b0085cc57ea0f" providerId="LiveId" clId="{42977CFE-BE18-4BDB-B730-A216D80DCD42}" dt="2024-05-31T14:37:17.709" v="24582"/>
          <ac:spMkLst>
            <pc:docMk/>
            <pc:sldMk cId="3045910055" sldId="449"/>
            <ac:spMk id="26" creationId="{BE8F61F0-CC4D-B6B7-425C-5781A8F0A9EA}"/>
          </ac:spMkLst>
        </pc:spChg>
        <pc:spChg chg="add mod">
          <ac:chgData name="Justine Buss" userId="8d5b0085cc57ea0f" providerId="LiveId" clId="{42977CFE-BE18-4BDB-B730-A216D80DCD42}" dt="2024-05-31T14:39:19.663" v="24589" actId="1076"/>
          <ac:spMkLst>
            <pc:docMk/>
            <pc:sldMk cId="3045910055" sldId="449"/>
            <ac:spMk id="29" creationId="{729A3E25-266A-6838-2BB9-BAEB44A68429}"/>
          </ac:spMkLst>
        </pc:spChg>
        <pc:spChg chg="add mod">
          <ac:chgData name="Justine Buss" userId="8d5b0085cc57ea0f" providerId="LiveId" clId="{42977CFE-BE18-4BDB-B730-A216D80DCD42}" dt="2024-05-31T14:37:17.709" v="24582"/>
          <ac:spMkLst>
            <pc:docMk/>
            <pc:sldMk cId="3045910055" sldId="449"/>
            <ac:spMk id="30" creationId="{23D64CA5-E3F0-A3FB-E7F2-DA023E349244}"/>
          </ac:spMkLst>
        </pc:spChg>
        <pc:spChg chg="mod">
          <ac:chgData name="Justine Buss" userId="8d5b0085cc57ea0f" providerId="LiveId" clId="{42977CFE-BE18-4BDB-B730-A216D80DCD42}" dt="2024-06-02T10:17:31.877" v="25179"/>
          <ac:spMkLst>
            <pc:docMk/>
            <pc:sldMk cId="3045910055" sldId="449"/>
            <ac:spMk id="34" creationId="{F6524D20-07D6-CFA6-D517-C86A75A64975}"/>
          </ac:spMkLst>
        </pc:spChg>
        <pc:spChg chg="mod">
          <ac:chgData name="Justine Buss" userId="8d5b0085cc57ea0f" providerId="LiveId" clId="{42977CFE-BE18-4BDB-B730-A216D80DCD42}" dt="2024-06-02T10:17:31.877" v="25179"/>
          <ac:spMkLst>
            <pc:docMk/>
            <pc:sldMk cId="3045910055" sldId="449"/>
            <ac:spMk id="39" creationId="{A46663F4-1633-0763-1E07-22676240E030}"/>
          </ac:spMkLst>
        </pc:spChg>
        <pc:spChg chg="add mod">
          <ac:chgData name="Justine Buss" userId="8d5b0085cc57ea0f" providerId="LiveId" clId="{42977CFE-BE18-4BDB-B730-A216D80DCD42}" dt="2024-06-02T10:17:46.975" v="25180" actId="1076"/>
          <ac:spMkLst>
            <pc:docMk/>
            <pc:sldMk cId="3045910055" sldId="449"/>
            <ac:spMk id="42" creationId="{44F53E2D-CE09-697F-E44D-8FDF6F097740}"/>
          </ac:spMkLst>
        </pc:spChg>
        <pc:spChg chg="add mod">
          <ac:chgData name="Justine Buss" userId="8d5b0085cc57ea0f" providerId="LiveId" clId="{42977CFE-BE18-4BDB-B730-A216D80DCD42}" dt="2024-06-02T10:17:46.975" v="25180" actId="1076"/>
          <ac:spMkLst>
            <pc:docMk/>
            <pc:sldMk cId="3045910055" sldId="449"/>
            <ac:spMk id="43" creationId="{047BCE58-ECD6-D7C0-FDF9-4A59E55F89AD}"/>
          </ac:spMkLst>
        </pc:spChg>
        <pc:spChg chg="mod">
          <ac:chgData name="Justine Buss" userId="8d5b0085cc57ea0f" providerId="LiveId" clId="{42977CFE-BE18-4BDB-B730-A216D80DCD42}" dt="2024-05-31T14:25:58.602" v="24369" actId="1076"/>
          <ac:spMkLst>
            <pc:docMk/>
            <pc:sldMk cId="3045910055" sldId="449"/>
            <ac:spMk id="108" creationId="{55961546-902A-F711-CCE2-7B4615A218B6}"/>
          </ac:spMkLst>
        </pc:spChg>
        <pc:spChg chg="mod">
          <ac:chgData name="Justine Buss" userId="8d5b0085cc57ea0f" providerId="LiveId" clId="{42977CFE-BE18-4BDB-B730-A216D80DCD42}" dt="2024-05-31T14:25:58.602" v="24369" actId="1076"/>
          <ac:spMkLst>
            <pc:docMk/>
            <pc:sldMk cId="3045910055" sldId="449"/>
            <ac:spMk id="109" creationId="{47145BE5-A475-6C3F-EB47-CB0178AB162E}"/>
          </ac:spMkLst>
        </pc:spChg>
        <pc:spChg chg="mod">
          <ac:chgData name="Justine Buss" userId="8d5b0085cc57ea0f" providerId="LiveId" clId="{42977CFE-BE18-4BDB-B730-A216D80DCD42}" dt="2024-05-31T14:28:04.921" v="24379" actId="1076"/>
          <ac:spMkLst>
            <pc:docMk/>
            <pc:sldMk cId="3045910055" sldId="449"/>
            <ac:spMk id="110" creationId="{70814F5E-13FF-E2C2-7D4A-744CD55FE04A}"/>
          </ac:spMkLst>
        </pc:spChg>
        <pc:spChg chg="mod">
          <ac:chgData name="Justine Buss" userId="8d5b0085cc57ea0f" providerId="LiveId" clId="{42977CFE-BE18-4BDB-B730-A216D80DCD42}" dt="2024-05-31T14:27:51.638" v="24378" actId="1076"/>
          <ac:spMkLst>
            <pc:docMk/>
            <pc:sldMk cId="3045910055" sldId="449"/>
            <ac:spMk id="111" creationId="{A80D4C78-0CCB-36E4-1846-E6F0663BB013}"/>
          </ac:spMkLst>
        </pc:spChg>
        <pc:spChg chg="del">
          <ac:chgData name="Justine Buss" userId="8d5b0085cc57ea0f" providerId="LiveId" clId="{42977CFE-BE18-4BDB-B730-A216D80DCD42}" dt="2024-05-31T14:20:06.973" v="24323" actId="478"/>
          <ac:spMkLst>
            <pc:docMk/>
            <pc:sldMk cId="3045910055" sldId="449"/>
            <ac:spMk id="190" creationId="{659DAF82-C9EE-3751-5831-527D33D7A583}"/>
          </ac:spMkLst>
        </pc:spChg>
        <pc:spChg chg="del">
          <ac:chgData name="Justine Buss" userId="8d5b0085cc57ea0f" providerId="LiveId" clId="{42977CFE-BE18-4BDB-B730-A216D80DCD42}" dt="2024-05-31T14:20:13.087" v="24325" actId="478"/>
          <ac:spMkLst>
            <pc:docMk/>
            <pc:sldMk cId="3045910055" sldId="449"/>
            <ac:spMk id="192" creationId="{4E9C2112-E621-E9B1-8BC5-EE7B900E41C7}"/>
          </ac:spMkLst>
        </pc:spChg>
        <pc:spChg chg="del">
          <ac:chgData name="Justine Buss" userId="8d5b0085cc57ea0f" providerId="LiveId" clId="{42977CFE-BE18-4BDB-B730-A216D80DCD42}" dt="2024-05-31T14:20:17.840" v="24328" actId="478"/>
          <ac:spMkLst>
            <pc:docMk/>
            <pc:sldMk cId="3045910055" sldId="449"/>
            <ac:spMk id="193" creationId="{FB88D78E-6C3A-FF7B-3341-DAFE30ADE25F}"/>
          </ac:spMkLst>
        </pc:spChg>
        <pc:spChg chg="del">
          <ac:chgData name="Justine Buss" userId="8d5b0085cc57ea0f" providerId="LiveId" clId="{42977CFE-BE18-4BDB-B730-A216D80DCD42}" dt="2024-05-31T14:20:26.098" v="24334" actId="478"/>
          <ac:spMkLst>
            <pc:docMk/>
            <pc:sldMk cId="3045910055" sldId="449"/>
            <ac:spMk id="195" creationId="{25FA7AF9-5A31-3261-A6D8-960EAB15B363}"/>
          </ac:spMkLst>
        </pc:spChg>
        <pc:spChg chg="del">
          <ac:chgData name="Justine Buss" userId="8d5b0085cc57ea0f" providerId="LiveId" clId="{42977CFE-BE18-4BDB-B730-A216D80DCD42}" dt="2024-05-31T14:20:19.099" v="24329" actId="478"/>
          <ac:spMkLst>
            <pc:docMk/>
            <pc:sldMk cId="3045910055" sldId="449"/>
            <ac:spMk id="196" creationId="{A3C757FD-98B0-2B9A-CC1F-A7B378B5ECDE}"/>
          </ac:spMkLst>
        </pc:spChg>
        <pc:spChg chg="del">
          <ac:chgData name="Justine Buss" userId="8d5b0085cc57ea0f" providerId="LiveId" clId="{42977CFE-BE18-4BDB-B730-A216D80DCD42}" dt="2024-05-31T14:20:24.343" v="24333" actId="478"/>
          <ac:spMkLst>
            <pc:docMk/>
            <pc:sldMk cId="3045910055" sldId="449"/>
            <ac:spMk id="198" creationId="{8E7B52F9-A6B8-FA5C-4E26-B087947A3E34}"/>
          </ac:spMkLst>
        </pc:spChg>
        <pc:spChg chg="del">
          <ac:chgData name="Justine Buss" userId="8d5b0085cc57ea0f" providerId="LiveId" clId="{42977CFE-BE18-4BDB-B730-A216D80DCD42}" dt="2024-05-31T14:20:20.412" v="24330" actId="478"/>
          <ac:spMkLst>
            <pc:docMk/>
            <pc:sldMk cId="3045910055" sldId="449"/>
            <ac:spMk id="199" creationId="{8985CFD3-A8EC-744C-01B1-B780F2CC0C48}"/>
          </ac:spMkLst>
        </pc:spChg>
        <pc:grpChg chg="add mod">
          <ac:chgData name="Justine Buss" userId="8d5b0085cc57ea0f" providerId="LiveId" clId="{42977CFE-BE18-4BDB-B730-A216D80DCD42}" dt="2024-06-02T10:17:46.975" v="25180" actId="1076"/>
          <ac:grpSpMkLst>
            <pc:docMk/>
            <pc:sldMk cId="3045910055" sldId="449"/>
            <ac:grpSpMk id="6" creationId="{81945684-3C3C-498B-C1F5-53391BE86D1B}"/>
          </ac:grpSpMkLst>
        </pc:grpChg>
        <pc:grpChg chg="add del mod">
          <ac:chgData name="Justine Buss" userId="8d5b0085cc57ea0f" providerId="LiveId" clId="{42977CFE-BE18-4BDB-B730-A216D80DCD42}" dt="2024-06-02T10:17:20.044" v="25176" actId="478"/>
          <ac:grpSpMkLst>
            <pc:docMk/>
            <pc:sldMk cId="3045910055" sldId="449"/>
            <ac:grpSpMk id="11" creationId="{11645CBA-B3DB-182B-216A-AECE68693DBD}"/>
          </ac:grpSpMkLst>
        </pc:grpChg>
        <pc:grpChg chg="add del mod">
          <ac:chgData name="Justine Buss" userId="8d5b0085cc57ea0f" providerId="LiveId" clId="{42977CFE-BE18-4BDB-B730-A216D80DCD42}" dt="2024-06-02T10:17:23.625" v="25178" actId="478"/>
          <ac:grpSpMkLst>
            <pc:docMk/>
            <pc:sldMk cId="3045910055" sldId="449"/>
            <ac:grpSpMk id="16" creationId="{83A6B8ED-4888-B770-CBC5-05A94D0D1D0A}"/>
          </ac:grpSpMkLst>
        </pc:grpChg>
        <pc:grpChg chg="add del mod">
          <ac:chgData name="Justine Buss" userId="8d5b0085cc57ea0f" providerId="LiveId" clId="{42977CFE-BE18-4BDB-B730-A216D80DCD42}" dt="2024-06-02T10:17:22.028" v="25177" actId="478"/>
          <ac:grpSpMkLst>
            <pc:docMk/>
            <pc:sldMk cId="3045910055" sldId="449"/>
            <ac:grpSpMk id="19" creationId="{49977F81-65CA-3ED6-FDA2-3E1960660D57}"/>
          </ac:grpSpMkLst>
        </pc:grpChg>
        <pc:grpChg chg="mod">
          <ac:chgData name="Justine Buss" userId="8d5b0085cc57ea0f" providerId="LiveId" clId="{42977CFE-BE18-4BDB-B730-A216D80DCD42}" dt="2024-05-31T14:29:11.599" v="24387"/>
          <ac:grpSpMkLst>
            <pc:docMk/>
            <pc:sldMk cId="3045910055" sldId="449"/>
            <ac:grpSpMk id="20" creationId="{14BFB3E3-CA7C-5D29-EFF4-3863DBBEFCED}"/>
          </ac:grpSpMkLst>
        </pc:grpChg>
        <pc:grpChg chg="add mod">
          <ac:chgData name="Justine Buss" userId="8d5b0085cc57ea0f" providerId="LiveId" clId="{42977CFE-BE18-4BDB-B730-A216D80DCD42}" dt="2024-06-02T10:17:46.975" v="25180" actId="1076"/>
          <ac:grpSpMkLst>
            <pc:docMk/>
            <pc:sldMk cId="3045910055" sldId="449"/>
            <ac:grpSpMk id="33" creationId="{B91A3784-FCC4-B69C-6FAD-585D4CE36B67}"/>
          </ac:grpSpMkLst>
        </pc:grpChg>
        <pc:grpChg chg="add mod">
          <ac:chgData name="Justine Buss" userId="8d5b0085cc57ea0f" providerId="LiveId" clId="{42977CFE-BE18-4BDB-B730-A216D80DCD42}" dt="2024-06-02T10:17:46.975" v="25180" actId="1076"/>
          <ac:grpSpMkLst>
            <pc:docMk/>
            <pc:sldMk cId="3045910055" sldId="449"/>
            <ac:grpSpMk id="36" creationId="{8D8A79FB-9D3D-D2F8-DD76-741E74CE9FE9}"/>
          </ac:grpSpMkLst>
        </pc:grpChg>
        <pc:grpChg chg="mod">
          <ac:chgData name="Justine Buss" userId="8d5b0085cc57ea0f" providerId="LiveId" clId="{42977CFE-BE18-4BDB-B730-A216D80DCD42}" dt="2024-06-02T10:17:31.877" v="25179"/>
          <ac:grpSpMkLst>
            <pc:docMk/>
            <pc:sldMk cId="3045910055" sldId="449"/>
            <ac:grpSpMk id="37" creationId="{411D3D6D-FC88-694A-4B6C-16E923A9F16E}"/>
          </ac:grpSpMkLst>
        </pc:grpChg>
        <pc:grpChg chg="mod">
          <ac:chgData name="Justine Buss" userId="8d5b0085cc57ea0f" providerId="LiveId" clId="{42977CFE-BE18-4BDB-B730-A216D80DCD42}" dt="2024-05-31T14:25:58.602" v="24369" actId="1076"/>
          <ac:grpSpMkLst>
            <pc:docMk/>
            <pc:sldMk cId="3045910055" sldId="449"/>
            <ac:grpSpMk id="162" creationId="{A3EEBB46-5B70-1079-D2FF-F19BA5E73E57}"/>
          </ac:grpSpMkLst>
        </pc:grpChg>
        <pc:grpChg chg="del">
          <ac:chgData name="Justine Buss" userId="8d5b0085cc57ea0f" providerId="LiveId" clId="{42977CFE-BE18-4BDB-B730-A216D80DCD42}" dt="2024-05-31T14:20:03.980" v="24321" actId="478"/>
          <ac:grpSpMkLst>
            <pc:docMk/>
            <pc:sldMk cId="3045910055" sldId="449"/>
            <ac:grpSpMk id="177" creationId="{49977F81-65CA-3ED6-FDA2-3E1960660D57}"/>
          </ac:grpSpMkLst>
        </pc:grpChg>
        <pc:grpChg chg="del">
          <ac:chgData name="Justine Buss" userId="8d5b0085cc57ea0f" providerId="LiveId" clId="{42977CFE-BE18-4BDB-B730-A216D80DCD42}" dt="2024-05-31T14:20:22.723" v="24332" actId="478"/>
          <ac:grpSpMkLst>
            <pc:docMk/>
            <pc:sldMk cId="3045910055" sldId="449"/>
            <ac:grpSpMk id="183" creationId="{11645CBA-B3DB-182B-216A-AECE68693DBD}"/>
          </ac:grpSpMkLst>
        </pc:grpChg>
        <pc:grpChg chg="del">
          <ac:chgData name="Justine Buss" userId="8d5b0085cc57ea0f" providerId="LiveId" clId="{42977CFE-BE18-4BDB-B730-A216D80DCD42}" dt="2024-05-31T14:20:08.773" v="24324" actId="478"/>
          <ac:grpSpMkLst>
            <pc:docMk/>
            <pc:sldMk cId="3045910055" sldId="449"/>
            <ac:grpSpMk id="189" creationId="{83A6B8ED-4888-B770-CBC5-05A94D0D1D0A}"/>
          </ac:grpSpMkLst>
        </pc:grpChg>
        <pc:graphicFrameChg chg="add del mod ord modGraphic">
          <ac:chgData name="Justine Buss" userId="8d5b0085cc57ea0f" providerId="LiveId" clId="{42977CFE-BE18-4BDB-B730-A216D80DCD42}" dt="2024-05-31T14:23:29.146" v="24349" actId="478"/>
          <ac:graphicFrameMkLst>
            <pc:docMk/>
            <pc:sldMk cId="3045910055" sldId="449"/>
            <ac:graphicFrameMk id="6" creationId="{6813C2F0-51A6-F98A-6C87-2BA37C717C96}"/>
          </ac:graphicFrameMkLst>
        </pc:graphicFrameChg>
        <pc:picChg chg="mod">
          <ac:chgData name="Justine Buss" userId="8d5b0085cc57ea0f" providerId="LiveId" clId="{42977CFE-BE18-4BDB-B730-A216D80DCD42}" dt="2024-05-31T14:25:58.602" v="24369" actId="1076"/>
          <ac:picMkLst>
            <pc:docMk/>
            <pc:sldMk cId="3045910055" sldId="449"/>
            <ac:picMk id="5" creationId="{FD53BFBF-01FB-BEF1-3794-D1D3421A44BE}"/>
          </ac:picMkLst>
        </pc:picChg>
        <pc:picChg chg="mod">
          <ac:chgData name="Justine Buss" userId="8d5b0085cc57ea0f" providerId="LiveId" clId="{42977CFE-BE18-4BDB-B730-A216D80DCD42}" dt="2024-05-31T14:25:58.602" v="24369" actId="1076"/>
          <ac:picMkLst>
            <pc:docMk/>
            <pc:sldMk cId="3045910055" sldId="449"/>
            <ac:picMk id="7" creationId="{E5FC9B78-DBF9-EEC5-E872-636267476F4B}"/>
          </ac:picMkLst>
        </pc:picChg>
        <pc:picChg chg="mod">
          <ac:chgData name="Justine Buss" userId="8d5b0085cc57ea0f" providerId="LiveId" clId="{42977CFE-BE18-4BDB-B730-A216D80DCD42}" dt="2024-05-31T14:25:58.602" v="24369" actId="1076"/>
          <ac:picMkLst>
            <pc:docMk/>
            <pc:sldMk cId="3045910055" sldId="449"/>
            <ac:picMk id="8" creationId="{68A0343C-4CAB-304B-BFDF-4DBB851DE8D1}"/>
          </ac:picMkLst>
        </pc:picChg>
        <pc:picChg chg="mod">
          <ac:chgData name="Justine Buss" userId="8d5b0085cc57ea0f" providerId="LiveId" clId="{42977CFE-BE18-4BDB-B730-A216D80DCD42}" dt="2024-05-31T14:28:42.295" v="24381"/>
          <ac:picMkLst>
            <pc:docMk/>
            <pc:sldMk cId="3045910055" sldId="449"/>
            <ac:picMk id="13" creationId="{BF47411A-7ACF-7DEF-2538-2B29E9B84048}"/>
          </ac:picMkLst>
        </pc:picChg>
        <pc:picChg chg="mod">
          <ac:chgData name="Justine Buss" userId="8d5b0085cc57ea0f" providerId="LiveId" clId="{42977CFE-BE18-4BDB-B730-A216D80DCD42}" dt="2024-05-31T14:28:42.295" v="24381"/>
          <ac:picMkLst>
            <pc:docMk/>
            <pc:sldMk cId="3045910055" sldId="449"/>
            <ac:picMk id="14" creationId="{ADE3AFF8-0FE6-A637-4014-04B07227DCDD}"/>
          </ac:picMkLst>
        </pc:picChg>
        <pc:picChg chg="mod">
          <ac:chgData name="Justine Buss" userId="8d5b0085cc57ea0f" providerId="LiveId" clId="{42977CFE-BE18-4BDB-B730-A216D80DCD42}" dt="2024-05-31T14:29:00.395" v="24384"/>
          <ac:picMkLst>
            <pc:docMk/>
            <pc:sldMk cId="3045910055" sldId="449"/>
            <ac:picMk id="18" creationId="{1359558D-280C-14E0-1392-8DDCF6A44265}"/>
          </ac:picMkLst>
        </pc:picChg>
        <pc:picChg chg="mod">
          <ac:chgData name="Justine Buss" userId="8d5b0085cc57ea0f" providerId="LiveId" clId="{42977CFE-BE18-4BDB-B730-A216D80DCD42}" dt="2024-05-31T14:29:11.599" v="24387"/>
          <ac:picMkLst>
            <pc:docMk/>
            <pc:sldMk cId="3045910055" sldId="449"/>
            <ac:picMk id="21" creationId="{D245D2A9-2719-BF51-85B5-D2DD8CFA7ECA}"/>
          </ac:picMkLst>
        </pc:picChg>
        <pc:picChg chg="mod">
          <ac:chgData name="Justine Buss" userId="8d5b0085cc57ea0f" providerId="LiveId" clId="{42977CFE-BE18-4BDB-B730-A216D80DCD42}" dt="2024-05-31T14:29:11.599" v="24387"/>
          <ac:picMkLst>
            <pc:docMk/>
            <pc:sldMk cId="3045910055" sldId="449"/>
            <ac:picMk id="24" creationId="{44ADFC46-0535-974C-952C-04FB518A9D9D}"/>
          </ac:picMkLst>
        </pc:picChg>
        <pc:picChg chg="add mod">
          <ac:chgData name="Justine Buss" userId="8d5b0085cc57ea0f" providerId="LiveId" clId="{42977CFE-BE18-4BDB-B730-A216D80DCD42}" dt="2024-05-31T14:37:17.709" v="24582"/>
          <ac:picMkLst>
            <pc:docMk/>
            <pc:sldMk cId="3045910055" sldId="449"/>
            <ac:picMk id="25" creationId="{5F3323E2-C5AA-AEC6-FA70-731CE24692F9}"/>
          </ac:picMkLst>
        </pc:picChg>
        <pc:picChg chg="add mod">
          <ac:chgData name="Justine Buss" userId="8d5b0085cc57ea0f" providerId="LiveId" clId="{42977CFE-BE18-4BDB-B730-A216D80DCD42}" dt="2024-05-31T14:39:19.663" v="24589" actId="1076"/>
          <ac:picMkLst>
            <pc:docMk/>
            <pc:sldMk cId="3045910055" sldId="449"/>
            <ac:picMk id="27" creationId="{42137BEA-AD17-1130-95D3-842C55727336}"/>
          </ac:picMkLst>
        </pc:picChg>
        <pc:picChg chg="add mod">
          <ac:chgData name="Justine Buss" userId="8d5b0085cc57ea0f" providerId="LiveId" clId="{42977CFE-BE18-4BDB-B730-A216D80DCD42}" dt="2024-05-31T14:37:17.709" v="24582"/>
          <ac:picMkLst>
            <pc:docMk/>
            <pc:sldMk cId="3045910055" sldId="449"/>
            <ac:picMk id="28" creationId="{BF105600-0A2E-6527-79D7-DD833E207D6E}"/>
          </ac:picMkLst>
        </pc:picChg>
        <pc:picChg chg="mod">
          <ac:chgData name="Justine Buss" userId="8d5b0085cc57ea0f" providerId="LiveId" clId="{42977CFE-BE18-4BDB-B730-A216D80DCD42}" dt="2024-06-02T10:17:31.877" v="25179"/>
          <ac:picMkLst>
            <pc:docMk/>
            <pc:sldMk cId="3045910055" sldId="449"/>
            <ac:picMk id="31" creationId="{F55B2D35-ECDB-F430-1A67-CB810FEB71CF}"/>
          </ac:picMkLst>
        </pc:picChg>
        <pc:picChg chg="mod">
          <ac:chgData name="Justine Buss" userId="8d5b0085cc57ea0f" providerId="LiveId" clId="{42977CFE-BE18-4BDB-B730-A216D80DCD42}" dt="2024-06-02T10:17:31.877" v="25179"/>
          <ac:picMkLst>
            <pc:docMk/>
            <pc:sldMk cId="3045910055" sldId="449"/>
            <ac:picMk id="32" creationId="{58721F59-23A4-2508-3429-3E91BC2B1C56}"/>
          </ac:picMkLst>
        </pc:picChg>
        <pc:picChg chg="mod">
          <ac:chgData name="Justine Buss" userId="8d5b0085cc57ea0f" providerId="LiveId" clId="{42977CFE-BE18-4BDB-B730-A216D80DCD42}" dt="2024-06-02T10:17:31.877" v="25179"/>
          <ac:picMkLst>
            <pc:docMk/>
            <pc:sldMk cId="3045910055" sldId="449"/>
            <ac:picMk id="35" creationId="{7F4CD81F-8D14-A270-C3CE-A44C690D0FEA}"/>
          </ac:picMkLst>
        </pc:picChg>
        <pc:picChg chg="mod">
          <ac:chgData name="Justine Buss" userId="8d5b0085cc57ea0f" providerId="LiveId" clId="{42977CFE-BE18-4BDB-B730-A216D80DCD42}" dt="2024-06-02T10:17:31.877" v="25179"/>
          <ac:picMkLst>
            <pc:docMk/>
            <pc:sldMk cId="3045910055" sldId="449"/>
            <ac:picMk id="38" creationId="{E057F14A-976B-DE06-0676-0566DEFE75A6}"/>
          </ac:picMkLst>
        </pc:picChg>
        <pc:picChg chg="mod">
          <ac:chgData name="Justine Buss" userId="8d5b0085cc57ea0f" providerId="LiveId" clId="{42977CFE-BE18-4BDB-B730-A216D80DCD42}" dt="2024-06-02T10:17:31.877" v="25179"/>
          <ac:picMkLst>
            <pc:docMk/>
            <pc:sldMk cId="3045910055" sldId="449"/>
            <ac:picMk id="41" creationId="{DB56EBFC-7F82-7B5D-BAC5-E579C4261F29}"/>
          </ac:picMkLst>
        </pc:picChg>
        <pc:picChg chg="mod">
          <ac:chgData name="Justine Buss" userId="8d5b0085cc57ea0f" providerId="LiveId" clId="{42977CFE-BE18-4BDB-B730-A216D80DCD42}" dt="2024-05-31T14:25:58.602" v="24369" actId="1076"/>
          <ac:picMkLst>
            <pc:docMk/>
            <pc:sldMk cId="3045910055" sldId="449"/>
            <ac:picMk id="113" creationId="{96C67768-80E2-8D13-F029-9DC957128C3A}"/>
          </ac:picMkLst>
        </pc:picChg>
        <pc:picChg chg="mod">
          <ac:chgData name="Justine Buss" userId="8d5b0085cc57ea0f" providerId="LiveId" clId="{42977CFE-BE18-4BDB-B730-A216D80DCD42}" dt="2024-05-31T14:28:04.921" v="24379" actId="1076"/>
          <ac:picMkLst>
            <pc:docMk/>
            <pc:sldMk cId="3045910055" sldId="449"/>
            <ac:picMk id="122" creationId="{12CAD349-2427-9999-D457-A452C05BA199}"/>
          </ac:picMkLst>
        </pc:picChg>
        <pc:picChg chg="mod">
          <ac:chgData name="Justine Buss" userId="8d5b0085cc57ea0f" providerId="LiveId" clId="{42977CFE-BE18-4BDB-B730-A216D80DCD42}" dt="2024-05-31T14:28:04.921" v="24379" actId="1076"/>
          <ac:picMkLst>
            <pc:docMk/>
            <pc:sldMk cId="3045910055" sldId="449"/>
            <ac:picMk id="123" creationId="{58D9427D-5D81-6D0C-6B80-DDE1F1207079}"/>
          </ac:picMkLst>
        </pc:picChg>
        <pc:picChg chg="mod">
          <ac:chgData name="Justine Buss" userId="8d5b0085cc57ea0f" providerId="LiveId" clId="{42977CFE-BE18-4BDB-B730-A216D80DCD42}" dt="2024-05-31T14:27:51.638" v="24378" actId="1076"/>
          <ac:picMkLst>
            <pc:docMk/>
            <pc:sldMk cId="3045910055" sldId="449"/>
            <ac:picMk id="125" creationId="{7DBAC885-70B4-9684-21F6-90C810AC9F02}"/>
          </ac:picMkLst>
        </pc:picChg>
        <pc:picChg chg="mod">
          <ac:chgData name="Justine Buss" userId="8d5b0085cc57ea0f" providerId="LiveId" clId="{42977CFE-BE18-4BDB-B730-A216D80DCD42}" dt="2024-05-31T14:27:51.638" v="24378" actId="1076"/>
          <ac:picMkLst>
            <pc:docMk/>
            <pc:sldMk cId="3045910055" sldId="449"/>
            <ac:picMk id="127" creationId="{46D8911C-B08A-553E-E545-1A172A5BE6CB}"/>
          </ac:picMkLst>
        </pc:picChg>
        <pc:picChg chg="mod">
          <ac:chgData name="Justine Buss" userId="8d5b0085cc57ea0f" providerId="LiveId" clId="{42977CFE-BE18-4BDB-B730-A216D80DCD42}" dt="2024-05-31T14:27:51.638" v="24378" actId="1076"/>
          <ac:picMkLst>
            <pc:docMk/>
            <pc:sldMk cId="3045910055" sldId="449"/>
            <ac:picMk id="129" creationId="{C0B32875-A112-F876-4381-671B0755C032}"/>
          </ac:picMkLst>
        </pc:picChg>
        <pc:picChg chg="mod">
          <ac:chgData name="Justine Buss" userId="8d5b0085cc57ea0f" providerId="LiveId" clId="{42977CFE-BE18-4BDB-B730-A216D80DCD42}" dt="2024-05-31T14:25:58.602" v="24369" actId="1076"/>
          <ac:picMkLst>
            <pc:docMk/>
            <pc:sldMk cId="3045910055" sldId="449"/>
            <ac:picMk id="154" creationId="{D8D6D062-5D77-91CC-67FF-CBCB7CD9540A}"/>
          </ac:picMkLst>
        </pc:picChg>
        <pc:picChg chg="mod">
          <ac:chgData name="Justine Buss" userId="8d5b0085cc57ea0f" providerId="LiveId" clId="{42977CFE-BE18-4BDB-B730-A216D80DCD42}" dt="2024-05-31T14:25:58.602" v="24369" actId="1076"/>
          <ac:picMkLst>
            <pc:docMk/>
            <pc:sldMk cId="3045910055" sldId="449"/>
            <ac:picMk id="155" creationId="{6EFFC766-2F83-EA84-BAAA-B863E4525320}"/>
          </ac:picMkLst>
        </pc:picChg>
        <pc:picChg chg="mod">
          <ac:chgData name="Justine Buss" userId="8d5b0085cc57ea0f" providerId="LiveId" clId="{42977CFE-BE18-4BDB-B730-A216D80DCD42}" dt="2024-05-31T14:25:58.602" v="24369" actId="1076"/>
          <ac:picMkLst>
            <pc:docMk/>
            <pc:sldMk cId="3045910055" sldId="449"/>
            <ac:picMk id="156" creationId="{4866109E-95C9-A21F-2E8E-E0574D2ED863}"/>
          </ac:picMkLst>
        </pc:picChg>
        <pc:picChg chg="mod">
          <ac:chgData name="Justine Buss" userId="8d5b0085cc57ea0f" providerId="LiveId" clId="{42977CFE-BE18-4BDB-B730-A216D80DCD42}" dt="2024-05-31T14:25:58.602" v="24369" actId="1076"/>
          <ac:picMkLst>
            <pc:docMk/>
            <pc:sldMk cId="3045910055" sldId="449"/>
            <ac:picMk id="157" creationId="{C17F616A-1B8B-2D06-B644-50EBEF94A212}"/>
          </ac:picMkLst>
        </pc:picChg>
        <pc:picChg chg="mod">
          <ac:chgData name="Justine Buss" userId="8d5b0085cc57ea0f" providerId="LiveId" clId="{42977CFE-BE18-4BDB-B730-A216D80DCD42}" dt="2024-05-31T14:25:58.602" v="24369" actId="1076"/>
          <ac:picMkLst>
            <pc:docMk/>
            <pc:sldMk cId="3045910055" sldId="449"/>
            <ac:picMk id="158" creationId="{B4462E81-FFBC-7AF8-A4E9-954D37DE61F2}"/>
          </ac:picMkLst>
        </pc:picChg>
        <pc:picChg chg="mod">
          <ac:chgData name="Justine Buss" userId="8d5b0085cc57ea0f" providerId="LiveId" clId="{42977CFE-BE18-4BDB-B730-A216D80DCD42}" dt="2024-05-31T14:25:58.602" v="24369" actId="1076"/>
          <ac:picMkLst>
            <pc:docMk/>
            <pc:sldMk cId="3045910055" sldId="449"/>
            <ac:picMk id="159" creationId="{4084897F-EB47-7EFF-2C7B-908902898329}"/>
          </ac:picMkLst>
        </pc:picChg>
        <pc:picChg chg="mod">
          <ac:chgData name="Justine Buss" userId="8d5b0085cc57ea0f" providerId="LiveId" clId="{42977CFE-BE18-4BDB-B730-A216D80DCD42}" dt="2024-05-31T14:25:58.602" v="24369" actId="1076"/>
          <ac:picMkLst>
            <pc:docMk/>
            <pc:sldMk cId="3045910055" sldId="449"/>
            <ac:picMk id="160" creationId="{D0BF9971-9534-ECCA-FB28-2C203ADAECF6}"/>
          </ac:picMkLst>
        </pc:picChg>
        <pc:picChg chg="mod">
          <ac:chgData name="Justine Buss" userId="8d5b0085cc57ea0f" providerId="LiveId" clId="{42977CFE-BE18-4BDB-B730-A216D80DCD42}" dt="2024-05-31T14:25:58.602" v="24369" actId="1076"/>
          <ac:picMkLst>
            <pc:docMk/>
            <pc:sldMk cId="3045910055" sldId="449"/>
            <ac:picMk id="161" creationId="{F371C01D-0695-0DB2-3FC9-0DB8FCD75BDC}"/>
          </ac:picMkLst>
        </pc:picChg>
        <pc:picChg chg="mod">
          <ac:chgData name="Justine Buss" userId="8d5b0085cc57ea0f" providerId="LiveId" clId="{42977CFE-BE18-4BDB-B730-A216D80DCD42}" dt="2024-05-31T14:25:58.602" v="24369" actId="1076"/>
          <ac:picMkLst>
            <pc:docMk/>
            <pc:sldMk cId="3045910055" sldId="449"/>
            <ac:picMk id="165" creationId="{18B7575B-F103-20F9-D677-3B66F6827EC3}"/>
          </ac:picMkLst>
        </pc:picChg>
        <pc:picChg chg="del">
          <ac:chgData name="Justine Buss" userId="8d5b0085cc57ea0f" providerId="LiveId" clId="{42977CFE-BE18-4BDB-B730-A216D80DCD42}" dt="2024-05-31T14:20:05.555" v="24322" actId="478"/>
          <ac:picMkLst>
            <pc:docMk/>
            <pc:sldMk cId="3045910055" sldId="449"/>
            <ac:picMk id="191" creationId="{5E3F0401-E6CB-78BC-05E5-58B1A09033E9}"/>
          </ac:picMkLst>
        </pc:picChg>
        <pc:picChg chg="del">
          <ac:chgData name="Justine Buss" userId="8d5b0085cc57ea0f" providerId="LiveId" clId="{42977CFE-BE18-4BDB-B730-A216D80DCD42}" dt="2024-05-31T14:20:13.949" v="24326" actId="478"/>
          <ac:picMkLst>
            <pc:docMk/>
            <pc:sldMk cId="3045910055" sldId="449"/>
            <ac:picMk id="194" creationId="{6610D6BF-0C24-E7D3-C1F2-F5AA1E0DB250}"/>
          </ac:picMkLst>
        </pc:picChg>
        <pc:picChg chg="del">
          <ac:chgData name="Justine Buss" userId="8d5b0085cc57ea0f" providerId="LiveId" clId="{42977CFE-BE18-4BDB-B730-A216D80DCD42}" dt="2024-05-31T14:20:21.193" v="24331" actId="478"/>
          <ac:picMkLst>
            <pc:docMk/>
            <pc:sldMk cId="3045910055" sldId="449"/>
            <ac:picMk id="197" creationId="{C871A2E3-4753-34DC-4344-314932A3137E}"/>
          </ac:picMkLst>
        </pc:picChg>
        <pc:cxnChg chg="mod">
          <ac:chgData name="Justine Buss" userId="8d5b0085cc57ea0f" providerId="LiveId" clId="{42977CFE-BE18-4BDB-B730-A216D80DCD42}" dt="2024-05-31T14:29:11.599" v="24387"/>
          <ac:cxnSpMkLst>
            <pc:docMk/>
            <pc:sldMk cId="3045910055" sldId="449"/>
            <ac:cxnSpMk id="23" creationId="{73A0DF77-1D69-E557-D868-2E9469C49F56}"/>
          </ac:cxnSpMkLst>
        </pc:cxnChg>
        <pc:cxnChg chg="mod">
          <ac:chgData name="Justine Buss" userId="8d5b0085cc57ea0f" providerId="LiveId" clId="{42977CFE-BE18-4BDB-B730-A216D80DCD42}" dt="2024-06-02T10:17:31.877" v="25179"/>
          <ac:cxnSpMkLst>
            <pc:docMk/>
            <pc:sldMk cId="3045910055" sldId="449"/>
            <ac:cxnSpMk id="40" creationId="{E8F3CB22-E0E6-299B-338D-14EB942DAABC}"/>
          </ac:cxnSpMkLst>
        </pc:cxnChg>
      </pc:sldChg>
      <pc:sldChg chg="addSp modSp mod modTransition">
        <pc:chgData name="Justine Buss" userId="8d5b0085cc57ea0f" providerId="LiveId" clId="{42977CFE-BE18-4BDB-B730-A216D80DCD42}" dt="2024-06-02T09:38:59.685" v="24841" actId="403"/>
        <pc:sldMkLst>
          <pc:docMk/>
          <pc:sldMk cId="2312412276" sldId="452"/>
        </pc:sldMkLst>
        <pc:spChg chg="add mod">
          <ac:chgData name="Justine Buss" userId="8d5b0085cc57ea0f" providerId="LiveId" clId="{42977CFE-BE18-4BDB-B730-A216D80DCD42}" dt="2024-06-02T09:30:22.548" v="24806"/>
          <ac:spMkLst>
            <pc:docMk/>
            <pc:sldMk cId="2312412276" sldId="452"/>
            <ac:spMk id="2" creationId="{8BF7E60E-AE5F-605D-4339-FD1B9321220B}"/>
          </ac:spMkLst>
        </pc:spChg>
        <pc:spChg chg="mod">
          <ac:chgData name="Justine Buss" userId="8d5b0085cc57ea0f" providerId="LiveId" clId="{42977CFE-BE18-4BDB-B730-A216D80DCD42}" dt="2024-06-02T09:38:59.685" v="24841" actId="403"/>
          <ac:spMkLst>
            <pc:docMk/>
            <pc:sldMk cId="2312412276" sldId="452"/>
            <ac:spMk id="3" creationId="{5F963E77-247E-CF8B-A74E-9029FF0E743F}"/>
          </ac:spMkLst>
        </pc:spChg>
        <pc:picChg chg="add mod">
          <ac:chgData name="Justine Buss" userId="8d5b0085cc57ea0f" providerId="LiveId" clId="{42977CFE-BE18-4BDB-B730-A216D80DCD42}" dt="2024-06-02T09:33:54.636" v="24829"/>
          <ac:picMkLst>
            <pc:docMk/>
            <pc:sldMk cId="2312412276" sldId="452"/>
            <ac:picMk id="5" creationId="{E8ADF676-B21F-C882-A077-4E433436E8BF}"/>
          </ac:picMkLst>
        </pc:picChg>
      </pc:sldChg>
      <pc:sldChg chg="addSp delSp modSp add del mod delAnim">
        <pc:chgData name="Justine Buss" userId="8d5b0085cc57ea0f" providerId="LiveId" clId="{42977CFE-BE18-4BDB-B730-A216D80DCD42}" dt="2024-05-31T14:48:51.082" v="24643" actId="2696"/>
        <pc:sldMkLst>
          <pc:docMk/>
          <pc:sldMk cId="3202238689" sldId="453"/>
        </pc:sldMkLst>
        <pc:spChg chg="mod">
          <ac:chgData name="Justine Buss" userId="8d5b0085cc57ea0f" providerId="LiveId" clId="{42977CFE-BE18-4BDB-B730-A216D80DCD42}" dt="2024-05-31T14:42:41.494" v="24609" actId="1076"/>
          <ac:spMkLst>
            <pc:docMk/>
            <pc:sldMk cId="3202238689" sldId="453"/>
            <ac:spMk id="103" creationId="{09E5229D-A4C6-E010-9633-0797B79DB487}"/>
          </ac:spMkLst>
        </pc:spChg>
        <pc:spChg chg="mod">
          <ac:chgData name="Justine Buss" userId="8d5b0085cc57ea0f" providerId="LiveId" clId="{42977CFE-BE18-4BDB-B730-A216D80DCD42}" dt="2024-05-31T14:44:10.503" v="24620" actId="1076"/>
          <ac:spMkLst>
            <pc:docMk/>
            <pc:sldMk cId="3202238689" sldId="453"/>
            <ac:spMk id="119" creationId="{5DBF6CAB-58E1-5234-425C-8BCCC0D7946E}"/>
          </ac:spMkLst>
        </pc:spChg>
        <pc:spChg chg="del">
          <ac:chgData name="Justine Buss" userId="8d5b0085cc57ea0f" providerId="LiveId" clId="{42977CFE-BE18-4BDB-B730-A216D80DCD42}" dt="2024-05-31T14:41:38.468" v="24596" actId="478"/>
          <ac:spMkLst>
            <pc:docMk/>
            <pc:sldMk cId="3202238689" sldId="453"/>
            <ac:spMk id="122" creationId="{3A1E0013-D6E9-6F91-EAAE-714277B0764F}"/>
          </ac:spMkLst>
        </pc:spChg>
        <pc:spChg chg="del">
          <ac:chgData name="Justine Buss" userId="8d5b0085cc57ea0f" providerId="LiveId" clId="{42977CFE-BE18-4BDB-B730-A216D80DCD42}" dt="2024-05-31T14:41:27.584" v="24594" actId="478"/>
          <ac:spMkLst>
            <pc:docMk/>
            <pc:sldMk cId="3202238689" sldId="453"/>
            <ac:spMk id="123" creationId="{9C3AF768-027A-C146-9A4A-244691D9D9E0}"/>
          </ac:spMkLst>
        </pc:spChg>
        <pc:spChg chg="del">
          <ac:chgData name="Justine Buss" userId="8d5b0085cc57ea0f" providerId="LiveId" clId="{42977CFE-BE18-4BDB-B730-A216D80DCD42}" dt="2024-05-31T14:41:32.048" v="24595" actId="478"/>
          <ac:spMkLst>
            <pc:docMk/>
            <pc:sldMk cId="3202238689" sldId="453"/>
            <ac:spMk id="124" creationId="{55262D58-450B-872C-40E6-921C59520D79}"/>
          </ac:spMkLst>
        </pc:spChg>
        <pc:spChg chg="mod">
          <ac:chgData name="Justine Buss" userId="8d5b0085cc57ea0f" providerId="LiveId" clId="{42977CFE-BE18-4BDB-B730-A216D80DCD42}" dt="2024-05-31T14:42:56.209" v="24611" actId="1076"/>
          <ac:spMkLst>
            <pc:docMk/>
            <pc:sldMk cId="3202238689" sldId="453"/>
            <ac:spMk id="125" creationId="{17E01BAA-6F28-FE45-C99A-DAEB95A8C336}"/>
          </ac:spMkLst>
        </pc:spChg>
        <pc:spChg chg="mod">
          <ac:chgData name="Justine Buss" userId="8d5b0085cc57ea0f" providerId="LiveId" clId="{42977CFE-BE18-4BDB-B730-A216D80DCD42}" dt="2024-05-31T14:44:25.401" v="24622" actId="1076"/>
          <ac:spMkLst>
            <pc:docMk/>
            <pc:sldMk cId="3202238689" sldId="453"/>
            <ac:spMk id="145" creationId="{655EB987-1852-16D7-3D1F-D17BA42A565D}"/>
          </ac:spMkLst>
        </pc:spChg>
        <pc:spChg chg="mod">
          <ac:chgData name="Justine Buss" userId="8d5b0085cc57ea0f" providerId="LiveId" clId="{42977CFE-BE18-4BDB-B730-A216D80DCD42}" dt="2024-05-31T14:44:25.401" v="24622" actId="1076"/>
          <ac:spMkLst>
            <pc:docMk/>
            <pc:sldMk cId="3202238689" sldId="453"/>
            <ac:spMk id="146" creationId="{D9CC52AF-2EE7-0B5C-072F-89632F04FA9C}"/>
          </ac:spMkLst>
        </pc:spChg>
        <pc:grpChg chg="del">
          <ac:chgData name="Justine Buss" userId="8d5b0085cc57ea0f" providerId="LiveId" clId="{42977CFE-BE18-4BDB-B730-A216D80DCD42}" dt="2024-05-31T14:41:20.617" v="24593" actId="478"/>
          <ac:grpSpMkLst>
            <pc:docMk/>
            <pc:sldMk cId="3202238689" sldId="453"/>
            <ac:grpSpMk id="19" creationId="{037334DC-9A39-6425-DF3E-F75331354358}"/>
          </ac:grpSpMkLst>
        </pc:grpChg>
        <pc:grpChg chg="del">
          <ac:chgData name="Justine Buss" userId="8d5b0085cc57ea0f" providerId="LiveId" clId="{42977CFE-BE18-4BDB-B730-A216D80DCD42}" dt="2024-05-31T14:41:20.617" v="24593" actId="478"/>
          <ac:grpSpMkLst>
            <pc:docMk/>
            <pc:sldMk cId="3202238689" sldId="453"/>
            <ac:grpSpMk id="50" creationId="{5479C877-67B1-965C-BDA5-D38D0E32230F}"/>
          </ac:grpSpMkLst>
        </pc:grpChg>
        <pc:grpChg chg="del">
          <ac:chgData name="Justine Buss" userId="8d5b0085cc57ea0f" providerId="LiveId" clId="{42977CFE-BE18-4BDB-B730-A216D80DCD42}" dt="2024-05-31T14:41:20.617" v="24593" actId="478"/>
          <ac:grpSpMkLst>
            <pc:docMk/>
            <pc:sldMk cId="3202238689" sldId="453"/>
            <ac:grpSpMk id="59" creationId="{EC05D0CC-DF6B-D84A-C395-DF8AF8D92A12}"/>
          </ac:grpSpMkLst>
        </pc:grpChg>
        <pc:grpChg chg="del">
          <ac:chgData name="Justine Buss" userId="8d5b0085cc57ea0f" providerId="LiveId" clId="{42977CFE-BE18-4BDB-B730-A216D80DCD42}" dt="2024-05-31T14:41:20.617" v="24593" actId="478"/>
          <ac:grpSpMkLst>
            <pc:docMk/>
            <pc:sldMk cId="3202238689" sldId="453"/>
            <ac:grpSpMk id="89" creationId="{5C5E844C-89CE-B193-2B9B-7FCC775E4E38}"/>
          </ac:grpSpMkLst>
        </pc:grpChg>
        <pc:grpChg chg="del">
          <ac:chgData name="Justine Buss" userId="8d5b0085cc57ea0f" providerId="LiveId" clId="{42977CFE-BE18-4BDB-B730-A216D80DCD42}" dt="2024-05-31T14:41:20.617" v="24593" actId="478"/>
          <ac:grpSpMkLst>
            <pc:docMk/>
            <pc:sldMk cId="3202238689" sldId="453"/>
            <ac:grpSpMk id="98" creationId="{F797EC34-DEB1-D7C6-72DE-9CD0FBF777C6}"/>
          </ac:grpSpMkLst>
        </pc:grpChg>
        <pc:grpChg chg="mod">
          <ac:chgData name="Justine Buss" userId="8d5b0085cc57ea0f" providerId="LiveId" clId="{42977CFE-BE18-4BDB-B730-A216D80DCD42}" dt="2024-05-31T14:43:59.598" v="24617" actId="1076"/>
          <ac:grpSpMkLst>
            <pc:docMk/>
            <pc:sldMk cId="3202238689" sldId="453"/>
            <ac:grpSpMk id="118" creationId="{F60A35A2-9509-8548-7ED0-AC652A47D980}"/>
          </ac:grpSpMkLst>
        </pc:grpChg>
        <pc:grpChg chg="mod">
          <ac:chgData name="Justine Buss" userId="8d5b0085cc57ea0f" providerId="LiveId" clId="{42977CFE-BE18-4BDB-B730-A216D80DCD42}" dt="2024-05-31T14:43:08.928" v="24612" actId="1076"/>
          <ac:grpSpMkLst>
            <pc:docMk/>
            <pc:sldMk cId="3202238689" sldId="453"/>
            <ac:grpSpMk id="136" creationId="{AA95D9AF-CCA0-8974-DAE5-3ADEB8DC6025}"/>
          </ac:grpSpMkLst>
        </pc:grpChg>
        <pc:graphicFrameChg chg="add del mod ord modGraphic">
          <ac:chgData name="Justine Buss" userId="8d5b0085cc57ea0f" providerId="LiveId" clId="{42977CFE-BE18-4BDB-B730-A216D80DCD42}" dt="2024-05-31T14:44:13.662" v="24621" actId="478"/>
          <ac:graphicFrameMkLst>
            <pc:docMk/>
            <pc:sldMk cId="3202238689" sldId="453"/>
            <ac:graphicFrameMk id="12" creationId="{8C6FCF5E-67F7-40A3-F811-0611FA84E382}"/>
          </ac:graphicFrameMkLst>
        </pc:graphicFrameChg>
        <pc:picChg chg="del">
          <ac:chgData name="Justine Buss" userId="8d5b0085cc57ea0f" providerId="LiveId" clId="{42977CFE-BE18-4BDB-B730-A216D80DCD42}" dt="2024-05-31T14:41:11.817" v="24592" actId="478"/>
          <ac:picMkLst>
            <pc:docMk/>
            <pc:sldMk cId="3202238689" sldId="453"/>
            <ac:picMk id="121" creationId="{A4F71FD3-A47B-55C3-F9FF-4C53AE2DC49E}"/>
          </ac:picMkLst>
        </pc:picChg>
        <pc:picChg chg="mod">
          <ac:chgData name="Justine Buss" userId="8d5b0085cc57ea0f" providerId="LiveId" clId="{42977CFE-BE18-4BDB-B730-A216D80DCD42}" dt="2024-05-31T14:43:08.928" v="24612" actId="1076"/>
          <ac:picMkLst>
            <pc:docMk/>
            <pc:sldMk cId="3202238689" sldId="453"/>
            <ac:picMk id="132" creationId="{93F8758B-033C-2775-28E4-587323AFDE64}"/>
          </ac:picMkLst>
        </pc:picChg>
        <pc:picChg chg="mod">
          <ac:chgData name="Justine Buss" userId="8d5b0085cc57ea0f" providerId="LiveId" clId="{42977CFE-BE18-4BDB-B730-A216D80DCD42}" dt="2024-05-31T14:44:25.401" v="24622" actId="1076"/>
          <ac:picMkLst>
            <pc:docMk/>
            <pc:sldMk cId="3202238689" sldId="453"/>
            <ac:picMk id="138" creationId="{326EA11A-F945-F266-4AD7-BEAB2AF90324}"/>
          </ac:picMkLst>
        </pc:picChg>
        <pc:picChg chg="mod">
          <ac:chgData name="Justine Buss" userId="8d5b0085cc57ea0f" providerId="LiveId" clId="{42977CFE-BE18-4BDB-B730-A216D80DCD42}" dt="2024-05-31T14:42:15.277" v="24606" actId="1076"/>
          <ac:picMkLst>
            <pc:docMk/>
            <pc:sldMk cId="3202238689" sldId="453"/>
            <ac:picMk id="139" creationId="{5EDDC142-3B00-7283-EFA1-E20082768C07}"/>
          </ac:picMkLst>
        </pc:picChg>
        <pc:picChg chg="mod">
          <ac:chgData name="Justine Buss" userId="8d5b0085cc57ea0f" providerId="LiveId" clId="{42977CFE-BE18-4BDB-B730-A216D80DCD42}" dt="2024-05-31T14:44:25.401" v="24622" actId="1076"/>
          <ac:picMkLst>
            <pc:docMk/>
            <pc:sldMk cId="3202238689" sldId="453"/>
            <ac:picMk id="141" creationId="{09027DF4-C637-AA47-8CB0-8B60870358DC}"/>
          </ac:picMkLst>
        </pc:picChg>
        <pc:picChg chg="mod">
          <ac:chgData name="Justine Buss" userId="8d5b0085cc57ea0f" providerId="LiveId" clId="{42977CFE-BE18-4BDB-B730-A216D80DCD42}" dt="2024-05-31T14:44:25.401" v="24622" actId="1076"/>
          <ac:picMkLst>
            <pc:docMk/>
            <pc:sldMk cId="3202238689" sldId="453"/>
            <ac:picMk id="143" creationId="{BB39D35A-4BCF-654D-9C25-85BB5EC0C8C6}"/>
          </ac:picMkLst>
        </pc:picChg>
        <pc:picChg chg="mod">
          <ac:chgData name="Justine Buss" userId="8d5b0085cc57ea0f" providerId="LiveId" clId="{42977CFE-BE18-4BDB-B730-A216D80DCD42}" dt="2024-05-31T14:44:25.401" v="24622" actId="1076"/>
          <ac:picMkLst>
            <pc:docMk/>
            <pc:sldMk cId="3202238689" sldId="453"/>
            <ac:picMk id="144" creationId="{5BC2CFE2-1A61-FBF0-A6E6-15DF65C5F5B5}"/>
          </ac:picMkLst>
        </pc:picChg>
        <pc:cxnChg chg="mod">
          <ac:chgData name="Justine Buss" userId="8d5b0085cc57ea0f" providerId="LiveId" clId="{42977CFE-BE18-4BDB-B730-A216D80DCD42}" dt="2024-05-31T14:41:20.617" v="24593" actId="478"/>
          <ac:cxnSpMkLst>
            <pc:docMk/>
            <pc:sldMk cId="3202238689" sldId="453"/>
            <ac:cxnSpMk id="37" creationId="{30465EBB-4197-076E-7B68-539969020BF2}"/>
          </ac:cxnSpMkLst>
        </pc:cxnChg>
        <pc:cxnChg chg="mod">
          <ac:chgData name="Justine Buss" userId="8d5b0085cc57ea0f" providerId="LiveId" clId="{42977CFE-BE18-4BDB-B730-A216D80DCD42}" dt="2024-05-31T14:41:20.617" v="24593" actId="478"/>
          <ac:cxnSpMkLst>
            <pc:docMk/>
            <pc:sldMk cId="3202238689" sldId="453"/>
            <ac:cxnSpMk id="39" creationId="{74854A12-F74C-1A62-B26F-12098C7788A5}"/>
          </ac:cxnSpMkLst>
        </pc:cxnChg>
      </pc:sldChg>
      <pc:sldChg chg="addSp modSp mod">
        <pc:chgData name="Justine Buss" userId="8d5b0085cc57ea0f" providerId="LiveId" clId="{42977CFE-BE18-4BDB-B730-A216D80DCD42}" dt="2024-06-02T09:39:03.112" v="24842" actId="403"/>
        <pc:sldMkLst>
          <pc:docMk/>
          <pc:sldMk cId="3818645638" sldId="453"/>
        </pc:sldMkLst>
        <pc:spChg chg="add mod">
          <ac:chgData name="Justine Buss" userId="8d5b0085cc57ea0f" providerId="LiveId" clId="{42977CFE-BE18-4BDB-B730-A216D80DCD42}" dt="2024-06-02T09:30:23.825" v="24807"/>
          <ac:spMkLst>
            <pc:docMk/>
            <pc:sldMk cId="3818645638" sldId="453"/>
            <ac:spMk id="2" creationId="{CC958779-3DFE-C022-0AFC-346845675509}"/>
          </ac:spMkLst>
        </pc:spChg>
        <pc:spChg chg="mod">
          <ac:chgData name="Justine Buss" userId="8d5b0085cc57ea0f" providerId="LiveId" clId="{42977CFE-BE18-4BDB-B730-A216D80DCD42}" dt="2024-06-02T09:39:03.112" v="24842" actId="403"/>
          <ac:spMkLst>
            <pc:docMk/>
            <pc:sldMk cId="3818645638" sldId="453"/>
            <ac:spMk id="3" creationId="{5F963E77-247E-CF8B-A74E-9029FF0E743F}"/>
          </ac:spMkLst>
        </pc:spChg>
        <pc:picChg chg="add mod">
          <ac:chgData name="Justine Buss" userId="8d5b0085cc57ea0f" providerId="LiveId" clId="{42977CFE-BE18-4BDB-B730-A216D80DCD42}" dt="2024-06-02T09:33:56.710" v="24830"/>
          <ac:picMkLst>
            <pc:docMk/>
            <pc:sldMk cId="3818645638" sldId="453"/>
            <ac:picMk id="5" creationId="{74198F2E-EA20-76BC-F5A9-5D8554F93174}"/>
          </ac:picMkLst>
        </pc:picChg>
      </pc:sldChg>
      <pc:sldChg chg="addSp delSp modSp add ord">
        <pc:chgData name="Justine Buss" userId="8d5b0085cc57ea0f" providerId="LiveId" clId="{42977CFE-BE18-4BDB-B730-A216D80DCD42}" dt="2024-05-31T15:11:43.516" v="24733" actId="478"/>
        <pc:sldMkLst>
          <pc:docMk/>
          <pc:sldMk cId="3421411358" sldId="455"/>
        </pc:sldMkLst>
        <pc:spChg chg="add del mod">
          <ac:chgData name="Justine Buss" userId="8d5b0085cc57ea0f" providerId="LiveId" clId="{42977CFE-BE18-4BDB-B730-A216D80DCD42}" dt="2024-05-31T15:11:43.516" v="24733" actId="478"/>
          <ac:spMkLst>
            <pc:docMk/>
            <pc:sldMk cId="3421411358" sldId="455"/>
            <ac:spMk id="2" creationId="{62099C6F-FEE3-E690-40C3-98BB0A4CC582}"/>
          </ac:spMkLst>
        </pc:spChg>
        <pc:spChg chg="del">
          <ac:chgData name="Justine Buss" userId="8d5b0085cc57ea0f" providerId="LiveId" clId="{42977CFE-BE18-4BDB-B730-A216D80DCD42}" dt="2024-05-31T15:11:40.752" v="24732" actId="478"/>
          <ac:spMkLst>
            <pc:docMk/>
            <pc:sldMk cId="3421411358" sldId="455"/>
            <ac:spMk id="13" creationId="{30C72DC0-EC44-8B34-BFEE-68AF3B573135}"/>
          </ac:spMkLst>
        </pc:spChg>
      </pc:sldChg>
      <pc:sldChg chg="addSp modSp">
        <pc:chgData name="Justine Buss" userId="8d5b0085cc57ea0f" providerId="LiveId" clId="{42977CFE-BE18-4BDB-B730-A216D80DCD42}" dt="2024-06-02T10:02:57.995" v="25067"/>
        <pc:sldMkLst>
          <pc:docMk/>
          <pc:sldMk cId="1287828998" sldId="457"/>
        </pc:sldMkLst>
        <pc:spChg chg="add mod">
          <ac:chgData name="Justine Buss" userId="8d5b0085cc57ea0f" providerId="LiveId" clId="{42977CFE-BE18-4BDB-B730-A216D80DCD42}" dt="2024-06-02T10:02:57.995" v="25067"/>
          <ac:spMkLst>
            <pc:docMk/>
            <pc:sldMk cId="1287828998" sldId="457"/>
            <ac:spMk id="5" creationId="{8F0BA2F1-518A-329A-C6BE-CA51851F7F78}"/>
          </ac:spMkLst>
        </pc:spChg>
      </pc:sldChg>
      <pc:sldChg chg="addSp delSp modSp mod">
        <pc:chgData name="Justine Buss" userId="8d5b0085cc57ea0f" providerId="LiveId" clId="{42977CFE-BE18-4BDB-B730-A216D80DCD42}" dt="2024-06-02T09:39:07.536" v="24843" actId="403"/>
        <pc:sldMkLst>
          <pc:docMk/>
          <pc:sldMk cId="1355719211" sldId="458"/>
        </pc:sldMkLst>
        <pc:spChg chg="add mod">
          <ac:chgData name="Justine Buss" userId="8d5b0085cc57ea0f" providerId="LiveId" clId="{42977CFE-BE18-4BDB-B730-A216D80DCD42}" dt="2024-06-02T09:30:25.673" v="24808"/>
          <ac:spMkLst>
            <pc:docMk/>
            <pc:sldMk cId="1355719211" sldId="458"/>
            <ac:spMk id="2" creationId="{41F5771C-54B5-A7A7-8EC8-AA56978F0E27}"/>
          </ac:spMkLst>
        </pc:spChg>
        <pc:spChg chg="mod">
          <ac:chgData name="Justine Buss" userId="8d5b0085cc57ea0f" providerId="LiveId" clId="{42977CFE-BE18-4BDB-B730-A216D80DCD42}" dt="2024-06-02T09:39:07.536" v="24843" actId="403"/>
          <ac:spMkLst>
            <pc:docMk/>
            <pc:sldMk cId="1355719211" sldId="458"/>
            <ac:spMk id="3" creationId="{5F963E77-247E-CF8B-A74E-9029FF0E743F}"/>
          </ac:spMkLst>
        </pc:spChg>
        <pc:spChg chg="add del mod">
          <ac:chgData name="Justine Buss" userId="8d5b0085cc57ea0f" providerId="LiveId" clId="{42977CFE-BE18-4BDB-B730-A216D80DCD42}" dt="2024-06-02T09:35:32.714" v="24836" actId="478"/>
          <ac:spMkLst>
            <pc:docMk/>
            <pc:sldMk cId="1355719211" sldId="458"/>
            <ac:spMk id="7" creationId="{CC913600-0E1F-32A6-FB9B-129C1F858B39}"/>
          </ac:spMkLst>
        </pc:spChg>
        <pc:picChg chg="add mod">
          <ac:chgData name="Justine Buss" userId="8d5b0085cc57ea0f" providerId="LiveId" clId="{42977CFE-BE18-4BDB-B730-A216D80DCD42}" dt="2024-06-02T09:35:36.577" v="24837" actId="1076"/>
          <ac:picMkLst>
            <pc:docMk/>
            <pc:sldMk cId="1355719211" sldId="458"/>
            <ac:picMk id="6" creationId="{6B329044-0415-E4C3-F4AB-9CCFEFDB4861}"/>
          </ac:picMkLst>
        </pc:picChg>
      </pc:sldChg>
      <pc:sldChg chg="addSp delSp modSp mod">
        <pc:chgData name="Justine Buss" userId="8d5b0085cc57ea0f" providerId="LiveId" clId="{42977CFE-BE18-4BDB-B730-A216D80DCD42}" dt="2024-06-02T09:41:31.597" v="24850"/>
        <pc:sldMkLst>
          <pc:docMk/>
          <pc:sldMk cId="1588241428" sldId="459"/>
        </pc:sldMkLst>
        <pc:spChg chg="add mod">
          <ac:chgData name="Justine Buss" userId="8d5b0085cc57ea0f" providerId="LiveId" clId="{42977CFE-BE18-4BDB-B730-A216D80DCD42}" dt="2024-06-02T09:30:27.358" v="24809"/>
          <ac:spMkLst>
            <pc:docMk/>
            <pc:sldMk cId="1588241428" sldId="459"/>
            <ac:spMk id="2" creationId="{1DA21EAC-62EA-5E27-2B19-B0C1A44BE68E}"/>
          </ac:spMkLst>
        </pc:spChg>
        <pc:spChg chg="mod">
          <ac:chgData name="Justine Buss" userId="8d5b0085cc57ea0f" providerId="LiveId" clId="{42977CFE-BE18-4BDB-B730-A216D80DCD42}" dt="2024-06-02T09:39:19.773" v="24844" actId="403"/>
          <ac:spMkLst>
            <pc:docMk/>
            <pc:sldMk cId="1588241428" sldId="459"/>
            <ac:spMk id="3" creationId="{5F963E77-247E-CF8B-A74E-9029FF0E743F}"/>
          </ac:spMkLst>
        </pc:spChg>
        <pc:picChg chg="add del mod">
          <ac:chgData name="Justine Buss" userId="8d5b0085cc57ea0f" providerId="LiveId" clId="{42977CFE-BE18-4BDB-B730-A216D80DCD42}" dt="2024-06-02T09:41:31.254" v="24849" actId="478"/>
          <ac:picMkLst>
            <pc:docMk/>
            <pc:sldMk cId="1588241428" sldId="459"/>
            <ac:picMk id="5" creationId="{6702CAAC-FF1E-E416-70BD-58C8F4BD4AF4}"/>
          </ac:picMkLst>
        </pc:picChg>
        <pc:picChg chg="add mod">
          <ac:chgData name="Justine Buss" userId="8d5b0085cc57ea0f" providerId="LiveId" clId="{42977CFE-BE18-4BDB-B730-A216D80DCD42}" dt="2024-06-02T09:41:31.597" v="24850"/>
          <ac:picMkLst>
            <pc:docMk/>
            <pc:sldMk cId="1588241428" sldId="459"/>
            <ac:picMk id="7" creationId="{1F793638-A5F5-E47B-9932-80517817DC75}"/>
          </ac:picMkLst>
        </pc:picChg>
        <pc:picChg chg="mod">
          <ac:chgData name="Justine Buss" userId="8d5b0085cc57ea0f" providerId="LiveId" clId="{42977CFE-BE18-4BDB-B730-A216D80DCD42}" dt="2024-06-02T09:40:22.377" v="24847" actId="1076"/>
          <ac:picMkLst>
            <pc:docMk/>
            <pc:sldMk cId="1588241428" sldId="459"/>
            <ac:picMk id="178" creationId="{3F05AFDD-B4E3-5797-0712-01B2557206F9}"/>
          </ac:picMkLst>
        </pc:picChg>
      </pc:sldChg>
      <pc:sldChg chg="addSp modSp mod">
        <pc:chgData name="Justine Buss" userId="8d5b0085cc57ea0f" providerId="LiveId" clId="{42977CFE-BE18-4BDB-B730-A216D80DCD42}" dt="2024-06-02T09:41:32.968" v="24851"/>
        <pc:sldMkLst>
          <pc:docMk/>
          <pc:sldMk cId="3917524138" sldId="460"/>
        </pc:sldMkLst>
        <pc:spChg chg="add mod">
          <ac:chgData name="Justine Buss" userId="8d5b0085cc57ea0f" providerId="LiveId" clId="{42977CFE-BE18-4BDB-B730-A216D80DCD42}" dt="2024-06-02T09:30:29.500" v="24810"/>
          <ac:spMkLst>
            <pc:docMk/>
            <pc:sldMk cId="3917524138" sldId="460"/>
            <ac:spMk id="2" creationId="{CEB20891-3643-2791-01AA-B8A14F4E490B}"/>
          </ac:spMkLst>
        </pc:spChg>
        <pc:spChg chg="mod">
          <ac:chgData name="Justine Buss" userId="8d5b0085cc57ea0f" providerId="LiveId" clId="{42977CFE-BE18-4BDB-B730-A216D80DCD42}" dt="2024-06-02T09:39:24.157" v="24845" actId="403"/>
          <ac:spMkLst>
            <pc:docMk/>
            <pc:sldMk cId="3917524138" sldId="460"/>
            <ac:spMk id="3" creationId="{5F963E77-247E-CF8B-A74E-9029FF0E743F}"/>
          </ac:spMkLst>
        </pc:spChg>
        <pc:picChg chg="add mod">
          <ac:chgData name="Justine Buss" userId="8d5b0085cc57ea0f" providerId="LiveId" clId="{42977CFE-BE18-4BDB-B730-A216D80DCD42}" dt="2024-06-02T09:41:32.968" v="24851"/>
          <ac:picMkLst>
            <pc:docMk/>
            <pc:sldMk cId="3917524138" sldId="460"/>
            <ac:picMk id="5" creationId="{0BFC0401-FC08-185D-267A-955D68779F15}"/>
          </ac:picMkLst>
        </pc:picChg>
      </pc:sldChg>
      <pc:sldChg chg="addSp modSp mod">
        <pc:chgData name="Justine Buss" userId="8d5b0085cc57ea0f" providerId="LiveId" clId="{42977CFE-BE18-4BDB-B730-A216D80DCD42}" dt="2024-06-02T09:39:32.539" v="24846" actId="403"/>
        <pc:sldMkLst>
          <pc:docMk/>
          <pc:sldMk cId="3453835516" sldId="462"/>
        </pc:sldMkLst>
        <pc:spChg chg="mod">
          <ac:chgData name="Justine Buss" userId="8d5b0085cc57ea0f" providerId="LiveId" clId="{42977CFE-BE18-4BDB-B730-A216D80DCD42}" dt="2024-06-02T09:39:32.539" v="24846" actId="403"/>
          <ac:spMkLst>
            <pc:docMk/>
            <pc:sldMk cId="3453835516" sldId="462"/>
            <ac:spMk id="3" creationId="{5F963E77-247E-CF8B-A74E-9029FF0E743F}"/>
          </ac:spMkLst>
        </pc:spChg>
        <pc:spChg chg="add mod">
          <ac:chgData name="Justine Buss" userId="8d5b0085cc57ea0f" providerId="LiveId" clId="{42977CFE-BE18-4BDB-B730-A216D80DCD42}" dt="2024-06-02T09:30:31.347" v="24811"/>
          <ac:spMkLst>
            <pc:docMk/>
            <pc:sldMk cId="3453835516" sldId="462"/>
            <ac:spMk id="5" creationId="{8B2F53AB-A08C-4239-8822-FF439708135D}"/>
          </ac:spMkLst>
        </pc:spChg>
      </pc:sldChg>
      <pc:sldChg chg="addSp delSp modSp add del mod addAnim delAnim">
        <pc:chgData name="Justine Buss" userId="8d5b0085cc57ea0f" providerId="LiveId" clId="{42977CFE-BE18-4BDB-B730-A216D80DCD42}" dt="2024-06-02T09:52:45.957" v="24997" actId="2696"/>
        <pc:sldMkLst>
          <pc:docMk/>
          <pc:sldMk cId="82284172" sldId="463"/>
        </pc:sldMkLst>
        <pc:spChg chg="del">
          <ac:chgData name="Justine Buss" userId="8d5b0085cc57ea0f" providerId="LiveId" clId="{42977CFE-BE18-4BDB-B730-A216D80DCD42}" dt="2024-06-02T09:44:23.922" v="24872" actId="478"/>
          <ac:spMkLst>
            <pc:docMk/>
            <pc:sldMk cId="82284172" sldId="463"/>
            <ac:spMk id="9" creationId="{D034D081-03F7-B1D0-E275-4104655E4431}"/>
          </ac:spMkLst>
        </pc:spChg>
        <pc:spChg chg="del">
          <ac:chgData name="Justine Buss" userId="8d5b0085cc57ea0f" providerId="LiveId" clId="{42977CFE-BE18-4BDB-B730-A216D80DCD42}" dt="2024-06-02T09:44:17.310" v="24868" actId="478"/>
          <ac:spMkLst>
            <pc:docMk/>
            <pc:sldMk cId="82284172" sldId="463"/>
            <ac:spMk id="10" creationId="{ED33D668-D308-E353-BACD-06D5E1E053B9}"/>
          </ac:spMkLst>
        </pc:spChg>
        <pc:spChg chg="del">
          <ac:chgData name="Justine Buss" userId="8d5b0085cc57ea0f" providerId="LiveId" clId="{42977CFE-BE18-4BDB-B730-A216D80DCD42}" dt="2024-06-02T09:44:15.867" v="24867" actId="478"/>
          <ac:spMkLst>
            <pc:docMk/>
            <pc:sldMk cId="82284172" sldId="463"/>
            <ac:spMk id="11" creationId="{BAECE9BE-A1B9-1480-1629-008977CC7AC2}"/>
          </ac:spMkLst>
        </pc:spChg>
        <pc:spChg chg="del">
          <ac:chgData name="Justine Buss" userId="8d5b0085cc57ea0f" providerId="LiveId" clId="{42977CFE-BE18-4BDB-B730-A216D80DCD42}" dt="2024-06-02T09:46:56.410" v="24945" actId="478"/>
          <ac:spMkLst>
            <pc:docMk/>
            <pc:sldMk cId="82284172" sldId="463"/>
            <ac:spMk id="21" creationId="{C25F1326-928E-724D-781C-5386E497D9C1}"/>
          </ac:spMkLst>
        </pc:spChg>
        <pc:spChg chg="del">
          <ac:chgData name="Justine Buss" userId="8d5b0085cc57ea0f" providerId="LiveId" clId="{42977CFE-BE18-4BDB-B730-A216D80DCD42}" dt="2024-06-02T09:46:15.165" v="24882" actId="478"/>
          <ac:spMkLst>
            <pc:docMk/>
            <pc:sldMk cId="82284172" sldId="463"/>
            <ac:spMk id="22" creationId="{3C902A38-C063-8EB8-3BF2-2E9E75354343}"/>
          </ac:spMkLst>
        </pc:spChg>
        <pc:spChg chg="del">
          <ac:chgData name="Justine Buss" userId="8d5b0085cc57ea0f" providerId="LiveId" clId="{42977CFE-BE18-4BDB-B730-A216D80DCD42}" dt="2024-06-02T09:46:12.647" v="24881" actId="478"/>
          <ac:spMkLst>
            <pc:docMk/>
            <pc:sldMk cId="82284172" sldId="463"/>
            <ac:spMk id="23" creationId="{9FE09456-E141-B754-DCA9-9C94340EA5B8}"/>
          </ac:spMkLst>
        </pc:spChg>
        <pc:spChg chg="del">
          <ac:chgData name="Justine Buss" userId="8d5b0085cc57ea0f" providerId="LiveId" clId="{42977CFE-BE18-4BDB-B730-A216D80DCD42}" dt="2024-06-02T09:46:57.357" v="24946" actId="478"/>
          <ac:spMkLst>
            <pc:docMk/>
            <pc:sldMk cId="82284172" sldId="463"/>
            <ac:spMk id="24" creationId="{C077244F-50AE-06D5-AA8A-356879767CC2}"/>
          </ac:spMkLst>
        </pc:spChg>
        <pc:spChg chg="add del">
          <ac:chgData name="Justine Buss" userId="8d5b0085cc57ea0f" providerId="LiveId" clId="{42977CFE-BE18-4BDB-B730-A216D80DCD42}" dt="2024-06-02T09:46:11.697" v="24880" actId="478"/>
          <ac:spMkLst>
            <pc:docMk/>
            <pc:sldMk cId="82284172" sldId="463"/>
            <ac:spMk id="25" creationId="{207E6929-2238-C0DF-5762-233E0A375C59}"/>
          </ac:spMkLst>
        </pc:spChg>
        <pc:spChg chg="add del">
          <ac:chgData name="Justine Buss" userId="8d5b0085cc57ea0f" providerId="LiveId" clId="{42977CFE-BE18-4BDB-B730-A216D80DCD42}" dt="2024-06-02T09:46:54.897" v="24944" actId="478"/>
          <ac:spMkLst>
            <pc:docMk/>
            <pc:sldMk cId="82284172" sldId="463"/>
            <ac:spMk id="26" creationId="{7FADEA60-71A2-29EF-E05A-F658E891BAAD}"/>
          </ac:spMkLst>
        </pc:spChg>
        <pc:graphicFrameChg chg="add mod modGraphic">
          <ac:chgData name="Justine Buss" userId="8d5b0085cc57ea0f" providerId="LiveId" clId="{42977CFE-BE18-4BDB-B730-A216D80DCD42}" dt="2024-06-02T09:52:24.333" v="24993" actId="1076"/>
          <ac:graphicFrameMkLst>
            <pc:docMk/>
            <pc:sldMk cId="82284172" sldId="463"/>
            <ac:graphicFrameMk id="4" creationId="{A0164E9E-B19D-5779-F25F-D3E99F7F912E}"/>
          </ac:graphicFrameMkLst>
        </pc:graphicFrameChg>
        <pc:picChg chg="del">
          <ac:chgData name="Justine Buss" userId="8d5b0085cc57ea0f" providerId="LiveId" clId="{42977CFE-BE18-4BDB-B730-A216D80DCD42}" dt="2024-06-02T09:44:11.921" v="24865" actId="478"/>
          <ac:picMkLst>
            <pc:docMk/>
            <pc:sldMk cId="82284172" sldId="463"/>
            <ac:picMk id="13" creationId="{8A3AA553-A8D9-E47B-142F-575B437456A3}"/>
          </ac:picMkLst>
        </pc:picChg>
        <pc:picChg chg="del">
          <ac:chgData name="Justine Buss" userId="8d5b0085cc57ea0f" providerId="LiveId" clId="{42977CFE-BE18-4BDB-B730-A216D80DCD42}" dt="2024-06-02T09:44:07.861" v="24862" actId="478"/>
          <ac:picMkLst>
            <pc:docMk/>
            <pc:sldMk cId="82284172" sldId="463"/>
            <ac:picMk id="16" creationId="{17138435-9E06-38BD-5DD9-E688F4A0FDA9}"/>
          </ac:picMkLst>
        </pc:picChg>
        <pc:picChg chg="del">
          <ac:chgData name="Justine Buss" userId="8d5b0085cc57ea0f" providerId="LiveId" clId="{42977CFE-BE18-4BDB-B730-A216D80DCD42}" dt="2024-06-02T09:44:21.476" v="24871" actId="478"/>
          <ac:picMkLst>
            <pc:docMk/>
            <pc:sldMk cId="82284172" sldId="463"/>
            <ac:picMk id="18" creationId="{4E51A5B3-3382-D2BB-4CDB-194D166576E5}"/>
          </ac:picMkLst>
        </pc:picChg>
        <pc:picChg chg="del">
          <ac:chgData name="Justine Buss" userId="8d5b0085cc57ea0f" providerId="LiveId" clId="{42977CFE-BE18-4BDB-B730-A216D80DCD42}" dt="2024-06-02T09:44:12.786" v="24866" actId="478"/>
          <ac:picMkLst>
            <pc:docMk/>
            <pc:sldMk cId="82284172" sldId="463"/>
            <ac:picMk id="19" creationId="{293B106B-1210-68B6-23F7-24DD0B6A0F04}"/>
          </ac:picMkLst>
        </pc:picChg>
      </pc:sldChg>
      <pc:sldChg chg="del">
        <pc:chgData name="Justine Buss" userId="8d5b0085cc57ea0f" providerId="LiveId" clId="{42977CFE-BE18-4BDB-B730-A216D80DCD42}" dt="2024-06-02T09:30:15.870" v="24805" actId="2696"/>
        <pc:sldMkLst>
          <pc:docMk/>
          <pc:sldMk cId="200437883" sldId="463"/>
        </pc:sldMkLst>
      </pc:sldChg>
      <pc:sldChg chg="addSp delSp modSp add del mod delAnim">
        <pc:chgData name="Justine Buss" userId="8d5b0085cc57ea0f" providerId="LiveId" clId="{42977CFE-BE18-4BDB-B730-A216D80DCD42}" dt="2024-06-02T10:20:19.028" v="25201" actId="2696"/>
        <pc:sldMkLst>
          <pc:docMk/>
          <pc:sldMk cId="3533905734" sldId="463"/>
        </pc:sldMkLst>
        <pc:spChg chg="add mod">
          <ac:chgData name="Justine Buss" userId="8d5b0085cc57ea0f" providerId="LiveId" clId="{42977CFE-BE18-4BDB-B730-A216D80DCD42}" dt="2024-06-02T10:13:45.808" v="25150" actId="1076"/>
          <ac:spMkLst>
            <pc:docMk/>
            <pc:sldMk cId="3533905734" sldId="463"/>
            <ac:spMk id="6" creationId="{1343390C-2E0E-9300-BFF6-B657E46B7734}"/>
          </ac:spMkLst>
        </pc:spChg>
        <pc:spChg chg="add mod">
          <ac:chgData name="Justine Buss" userId="8d5b0085cc57ea0f" providerId="LiveId" clId="{42977CFE-BE18-4BDB-B730-A216D80DCD42}" dt="2024-06-02T10:17:01.102" v="25175" actId="1076"/>
          <ac:spMkLst>
            <pc:docMk/>
            <pc:sldMk cId="3533905734" sldId="463"/>
            <ac:spMk id="9" creationId="{73EF9459-35B6-ADD6-0061-D784DB6AB8C4}"/>
          </ac:spMkLst>
        </pc:spChg>
        <pc:spChg chg="mod">
          <ac:chgData name="Justine Buss" userId="8d5b0085cc57ea0f" providerId="LiveId" clId="{42977CFE-BE18-4BDB-B730-A216D80DCD42}" dt="2024-06-02T10:07:38.999" v="25092" actId="1076"/>
          <ac:spMkLst>
            <pc:docMk/>
            <pc:sldMk cId="3533905734" sldId="463"/>
            <ac:spMk id="22" creationId="{B519ACF2-B44E-8BB0-D4DF-1EC79DF55C58}"/>
          </ac:spMkLst>
        </pc:spChg>
        <pc:spChg chg="del">
          <ac:chgData name="Justine Buss" userId="8d5b0085cc57ea0f" providerId="LiveId" clId="{42977CFE-BE18-4BDB-B730-A216D80DCD42}" dt="2024-06-02T10:07:13.736" v="25080" actId="478"/>
          <ac:spMkLst>
            <pc:docMk/>
            <pc:sldMk cId="3533905734" sldId="463"/>
            <ac:spMk id="26" creationId="{BE8F61F0-CC4D-B6B7-425C-5781A8F0A9EA}"/>
          </ac:spMkLst>
        </pc:spChg>
        <pc:spChg chg="del">
          <ac:chgData name="Justine Buss" userId="8d5b0085cc57ea0f" providerId="LiveId" clId="{42977CFE-BE18-4BDB-B730-A216D80DCD42}" dt="2024-06-02T10:07:21.621" v="25086" actId="478"/>
          <ac:spMkLst>
            <pc:docMk/>
            <pc:sldMk cId="3533905734" sldId="463"/>
            <ac:spMk id="29" creationId="{729A3E25-266A-6838-2BB9-BAEB44A68429}"/>
          </ac:spMkLst>
        </pc:spChg>
        <pc:spChg chg="del mod">
          <ac:chgData name="Justine Buss" userId="8d5b0085cc57ea0f" providerId="LiveId" clId="{42977CFE-BE18-4BDB-B730-A216D80DCD42}" dt="2024-06-02T10:07:04.929" v="25074" actId="478"/>
          <ac:spMkLst>
            <pc:docMk/>
            <pc:sldMk cId="3533905734" sldId="463"/>
            <ac:spMk id="30" creationId="{23D64CA5-E3F0-A3FB-E7F2-DA023E349244}"/>
          </ac:spMkLst>
        </pc:spChg>
        <pc:spChg chg="del">
          <ac:chgData name="Justine Buss" userId="8d5b0085cc57ea0f" providerId="LiveId" clId="{42977CFE-BE18-4BDB-B730-A216D80DCD42}" dt="2024-06-02T10:07:01.760" v="25070" actId="478"/>
          <ac:spMkLst>
            <pc:docMk/>
            <pc:sldMk cId="3533905734" sldId="463"/>
            <ac:spMk id="108" creationId="{55961546-902A-F711-CCE2-7B4615A218B6}"/>
          </ac:spMkLst>
        </pc:spChg>
        <pc:spChg chg="del">
          <ac:chgData name="Justine Buss" userId="8d5b0085cc57ea0f" providerId="LiveId" clId="{42977CFE-BE18-4BDB-B730-A216D80DCD42}" dt="2024-06-02T10:07:08.259" v="25077" actId="478"/>
          <ac:spMkLst>
            <pc:docMk/>
            <pc:sldMk cId="3533905734" sldId="463"/>
            <ac:spMk id="109" creationId="{47145BE5-A475-6C3F-EB47-CB0178AB162E}"/>
          </ac:spMkLst>
        </pc:spChg>
        <pc:spChg chg="del">
          <ac:chgData name="Justine Buss" userId="8d5b0085cc57ea0f" providerId="LiveId" clId="{42977CFE-BE18-4BDB-B730-A216D80DCD42}" dt="2024-06-02T10:07:18.699" v="25085" actId="478"/>
          <ac:spMkLst>
            <pc:docMk/>
            <pc:sldMk cId="3533905734" sldId="463"/>
            <ac:spMk id="110" creationId="{70814F5E-13FF-E2C2-7D4A-744CD55FE04A}"/>
          </ac:spMkLst>
        </pc:spChg>
        <pc:spChg chg="del">
          <ac:chgData name="Justine Buss" userId="8d5b0085cc57ea0f" providerId="LiveId" clId="{42977CFE-BE18-4BDB-B730-A216D80DCD42}" dt="2024-06-02T10:07:23.338" v="25087" actId="478"/>
          <ac:spMkLst>
            <pc:docMk/>
            <pc:sldMk cId="3533905734" sldId="463"/>
            <ac:spMk id="111" creationId="{A80D4C78-0CCB-36E4-1846-E6F0663BB013}"/>
          </ac:spMkLst>
        </pc:spChg>
        <pc:grpChg chg="mod">
          <ac:chgData name="Justine Buss" userId="8d5b0085cc57ea0f" providerId="LiveId" clId="{42977CFE-BE18-4BDB-B730-A216D80DCD42}" dt="2024-06-02T10:07:31.523" v="25089" actId="1076"/>
          <ac:grpSpMkLst>
            <pc:docMk/>
            <pc:sldMk cId="3533905734" sldId="463"/>
            <ac:grpSpMk id="11" creationId="{11645CBA-B3DB-182B-216A-AECE68693DBD}"/>
          </ac:grpSpMkLst>
        </pc:grpChg>
        <pc:grpChg chg="mod">
          <ac:chgData name="Justine Buss" userId="8d5b0085cc57ea0f" providerId="LiveId" clId="{42977CFE-BE18-4BDB-B730-A216D80DCD42}" dt="2024-06-02T10:14:13.259" v="25154" actId="1076"/>
          <ac:grpSpMkLst>
            <pc:docMk/>
            <pc:sldMk cId="3533905734" sldId="463"/>
            <ac:grpSpMk id="16" creationId="{83A6B8ED-4888-B770-CBC5-05A94D0D1D0A}"/>
          </ac:grpSpMkLst>
        </pc:grpChg>
        <pc:grpChg chg="mod">
          <ac:chgData name="Justine Buss" userId="8d5b0085cc57ea0f" providerId="LiveId" clId="{42977CFE-BE18-4BDB-B730-A216D80DCD42}" dt="2024-06-02T10:14:01.926" v="25152" actId="1076"/>
          <ac:grpSpMkLst>
            <pc:docMk/>
            <pc:sldMk cId="3533905734" sldId="463"/>
            <ac:grpSpMk id="19" creationId="{49977F81-65CA-3ED6-FDA2-3E1960660D57}"/>
          </ac:grpSpMkLst>
        </pc:grpChg>
        <pc:grpChg chg="del">
          <ac:chgData name="Justine Buss" userId="8d5b0085cc57ea0f" providerId="LiveId" clId="{42977CFE-BE18-4BDB-B730-A216D80DCD42}" dt="2024-06-02T10:07:15.015" v="25082" actId="478"/>
          <ac:grpSpMkLst>
            <pc:docMk/>
            <pc:sldMk cId="3533905734" sldId="463"/>
            <ac:grpSpMk id="162" creationId="{A3EEBB46-5B70-1079-D2FF-F19BA5E73E57}"/>
          </ac:grpSpMkLst>
        </pc:grpChg>
        <pc:picChg chg="del">
          <ac:chgData name="Justine Buss" userId="8d5b0085cc57ea0f" providerId="LiveId" clId="{42977CFE-BE18-4BDB-B730-A216D80DCD42}" dt="2024-06-02T10:07:10.650" v="25078" actId="478"/>
          <ac:picMkLst>
            <pc:docMk/>
            <pc:sldMk cId="3533905734" sldId="463"/>
            <ac:picMk id="5" creationId="{FD53BFBF-01FB-BEF1-3794-D1D3421A44BE}"/>
          </ac:picMkLst>
        </pc:picChg>
        <pc:picChg chg="del">
          <ac:chgData name="Justine Buss" userId="8d5b0085cc57ea0f" providerId="LiveId" clId="{42977CFE-BE18-4BDB-B730-A216D80DCD42}" dt="2024-06-02T10:07:10.650" v="25078" actId="478"/>
          <ac:picMkLst>
            <pc:docMk/>
            <pc:sldMk cId="3533905734" sldId="463"/>
            <ac:picMk id="7" creationId="{E5FC9B78-DBF9-EEC5-E872-636267476F4B}"/>
          </ac:picMkLst>
        </pc:picChg>
        <pc:picChg chg="del">
          <ac:chgData name="Justine Buss" userId="8d5b0085cc57ea0f" providerId="LiveId" clId="{42977CFE-BE18-4BDB-B730-A216D80DCD42}" dt="2024-06-02T10:07:10.650" v="25078" actId="478"/>
          <ac:picMkLst>
            <pc:docMk/>
            <pc:sldMk cId="3533905734" sldId="463"/>
            <ac:picMk id="8" creationId="{68A0343C-4CAB-304B-BFDF-4DBB851DE8D1}"/>
          </ac:picMkLst>
        </pc:picChg>
        <pc:picChg chg="del">
          <ac:chgData name="Justine Buss" userId="8d5b0085cc57ea0f" providerId="LiveId" clId="{42977CFE-BE18-4BDB-B730-A216D80DCD42}" dt="2024-06-02T10:07:03.017" v="25072" actId="478"/>
          <ac:picMkLst>
            <pc:docMk/>
            <pc:sldMk cId="3533905734" sldId="463"/>
            <ac:picMk id="25" creationId="{5F3323E2-C5AA-AEC6-FA70-731CE24692F9}"/>
          </ac:picMkLst>
        </pc:picChg>
        <pc:picChg chg="del">
          <ac:chgData name="Justine Buss" userId="8d5b0085cc57ea0f" providerId="LiveId" clId="{42977CFE-BE18-4BDB-B730-A216D80DCD42}" dt="2024-06-02T10:07:16.314" v="25084" actId="478"/>
          <ac:picMkLst>
            <pc:docMk/>
            <pc:sldMk cId="3533905734" sldId="463"/>
            <ac:picMk id="27" creationId="{42137BEA-AD17-1130-95D3-842C55727336}"/>
          </ac:picMkLst>
        </pc:picChg>
        <pc:picChg chg="del">
          <ac:chgData name="Justine Buss" userId="8d5b0085cc57ea0f" providerId="LiveId" clId="{42977CFE-BE18-4BDB-B730-A216D80DCD42}" dt="2024-06-02T10:07:10.650" v="25078" actId="478"/>
          <ac:picMkLst>
            <pc:docMk/>
            <pc:sldMk cId="3533905734" sldId="463"/>
            <ac:picMk id="28" creationId="{BF105600-0A2E-6527-79D7-DD833E207D6E}"/>
          </ac:picMkLst>
        </pc:picChg>
        <pc:picChg chg="del">
          <ac:chgData name="Justine Buss" userId="8d5b0085cc57ea0f" providerId="LiveId" clId="{42977CFE-BE18-4BDB-B730-A216D80DCD42}" dt="2024-06-02T10:07:02.521" v="25071" actId="478"/>
          <ac:picMkLst>
            <pc:docMk/>
            <pc:sldMk cId="3533905734" sldId="463"/>
            <ac:picMk id="113" creationId="{96C67768-80E2-8D13-F029-9DC957128C3A}"/>
          </ac:picMkLst>
        </pc:picChg>
        <pc:picChg chg="del">
          <ac:chgData name="Justine Buss" userId="8d5b0085cc57ea0f" providerId="LiveId" clId="{42977CFE-BE18-4BDB-B730-A216D80DCD42}" dt="2024-06-02T10:07:18.699" v="25085" actId="478"/>
          <ac:picMkLst>
            <pc:docMk/>
            <pc:sldMk cId="3533905734" sldId="463"/>
            <ac:picMk id="122" creationId="{12CAD349-2427-9999-D457-A452C05BA199}"/>
          </ac:picMkLst>
        </pc:picChg>
        <pc:picChg chg="del">
          <ac:chgData name="Justine Buss" userId="8d5b0085cc57ea0f" providerId="LiveId" clId="{42977CFE-BE18-4BDB-B730-A216D80DCD42}" dt="2024-06-02T10:07:21.621" v="25086" actId="478"/>
          <ac:picMkLst>
            <pc:docMk/>
            <pc:sldMk cId="3533905734" sldId="463"/>
            <ac:picMk id="123" creationId="{58D9427D-5D81-6D0C-6B80-DDE1F1207079}"/>
          </ac:picMkLst>
        </pc:picChg>
        <pc:picChg chg="del">
          <ac:chgData name="Justine Buss" userId="8d5b0085cc57ea0f" providerId="LiveId" clId="{42977CFE-BE18-4BDB-B730-A216D80DCD42}" dt="2024-06-02T10:07:23.338" v="25087" actId="478"/>
          <ac:picMkLst>
            <pc:docMk/>
            <pc:sldMk cId="3533905734" sldId="463"/>
            <ac:picMk id="125" creationId="{7DBAC885-70B4-9684-21F6-90C810AC9F02}"/>
          </ac:picMkLst>
        </pc:picChg>
        <pc:picChg chg="del">
          <ac:chgData name="Justine Buss" userId="8d5b0085cc57ea0f" providerId="LiveId" clId="{42977CFE-BE18-4BDB-B730-A216D80DCD42}" dt="2024-06-02T10:07:23.338" v="25087" actId="478"/>
          <ac:picMkLst>
            <pc:docMk/>
            <pc:sldMk cId="3533905734" sldId="463"/>
            <ac:picMk id="127" creationId="{46D8911C-B08A-553E-E545-1A172A5BE6CB}"/>
          </ac:picMkLst>
        </pc:picChg>
        <pc:picChg chg="del">
          <ac:chgData name="Justine Buss" userId="8d5b0085cc57ea0f" providerId="LiveId" clId="{42977CFE-BE18-4BDB-B730-A216D80DCD42}" dt="2024-06-02T10:07:23.338" v="25087" actId="478"/>
          <ac:picMkLst>
            <pc:docMk/>
            <pc:sldMk cId="3533905734" sldId="463"/>
            <ac:picMk id="129" creationId="{C0B32875-A112-F876-4381-671B0755C032}"/>
          </ac:picMkLst>
        </pc:picChg>
        <pc:picChg chg="del">
          <ac:chgData name="Justine Buss" userId="8d5b0085cc57ea0f" providerId="LiveId" clId="{42977CFE-BE18-4BDB-B730-A216D80DCD42}" dt="2024-06-02T10:07:05.987" v="25075" actId="478"/>
          <ac:picMkLst>
            <pc:docMk/>
            <pc:sldMk cId="3533905734" sldId="463"/>
            <ac:picMk id="154" creationId="{D8D6D062-5D77-91CC-67FF-CBCB7CD9540A}"/>
          </ac:picMkLst>
        </pc:picChg>
        <pc:picChg chg="del">
          <ac:chgData name="Justine Buss" userId="8d5b0085cc57ea0f" providerId="LiveId" clId="{42977CFE-BE18-4BDB-B730-A216D80DCD42}" dt="2024-06-02T10:07:10.650" v="25078" actId="478"/>
          <ac:picMkLst>
            <pc:docMk/>
            <pc:sldMk cId="3533905734" sldId="463"/>
            <ac:picMk id="155" creationId="{6EFFC766-2F83-EA84-BAAA-B863E4525320}"/>
          </ac:picMkLst>
        </pc:picChg>
        <pc:picChg chg="del">
          <ac:chgData name="Justine Buss" userId="8d5b0085cc57ea0f" providerId="LiveId" clId="{42977CFE-BE18-4BDB-B730-A216D80DCD42}" dt="2024-06-02T10:07:06.527" v="25076" actId="478"/>
          <ac:picMkLst>
            <pc:docMk/>
            <pc:sldMk cId="3533905734" sldId="463"/>
            <ac:picMk id="156" creationId="{4866109E-95C9-A21F-2E8E-E0574D2ED863}"/>
          </ac:picMkLst>
        </pc:picChg>
        <pc:picChg chg="del">
          <ac:chgData name="Justine Buss" userId="8d5b0085cc57ea0f" providerId="LiveId" clId="{42977CFE-BE18-4BDB-B730-A216D80DCD42}" dt="2024-06-02T10:07:10.650" v="25078" actId="478"/>
          <ac:picMkLst>
            <pc:docMk/>
            <pc:sldMk cId="3533905734" sldId="463"/>
            <ac:picMk id="157" creationId="{C17F616A-1B8B-2D06-B644-50EBEF94A212}"/>
          </ac:picMkLst>
        </pc:picChg>
        <pc:picChg chg="del">
          <ac:chgData name="Justine Buss" userId="8d5b0085cc57ea0f" providerId="LiveId" clId="{42977CFE-BE18-4BDB-B730-A216D80DCD42}" dt="2024-06-02T10:07:12.311" v="25079" actId="478"/>
          <ac:picMkLst>
            <pc:docMk/>
            <pc:sldMk cId="3533905734" sldId="463"/>
            <ac:picMk id="158" creationId="{B4462E81-FFBC-7AF8-A4E9-954D37DE61F2}"/>
          </ac:picMkLst>
        </pc:picChg>
        <pc:picChg chg="del">
          <ac:chgData name="Justine Buss" userId="8d5b0085cc57ea0f" providerId="LiveId" clId="{42977CFE-BE18-4BDB-B730-A216D80DCD42}" dt="2024-06-02T10:07:12.311" v="25079" actId="478"/>
          <ac:picMkLst>
            <pc:docMk/>
            <pc:sldMk cId="3533905734" sldId="463"/>
            <ac:picMk id="159" creationId="{4084897F-EB47-7EFF-2C7B-908902898329}"/>
          </ac:picMkLst>
        </pc:picChg>
        <pc:picChg chg="del">
          <ac:chgData name="Justine Buss" userId="8d5b0085cc57ea0f" providerId="LiveId" clId="{42977CFE-BE18-4BDB-B730-A216D80DCD42}" dt="2024-06-02T10:07:15.707" v="25083" actId="478"/>
          <ac:picMkLst>
            <pc:docMk/>
            <pc:sldMk cId="3533905734" sldId="463"/>
            <ac:picMk id="160" creationId="{D0BF9971-9534-ECCA-FB28-2C203ADAECF6}"/>
          </ac:picMkLst>
        </pc:picChg>
        <pc:picChg chg="del">
          <ac:chgData name="Justine Buss" userId="8d5b0085cc57ea0f" providerId="LiveId" clId="{42977CFE-BE18-4BDB-B730-A216D80DCD42}" dt="2024-06-02T10:07:14.402" v="25081" actId="478"/>
          <ac:picMkLst>
            <pc:docMk/>
            <pc:sldMk cId="3533905734" sldId="463"/>
            <ac:picMk id="161" creationId="{F371C01D-0695-0DB2-3FC9-0DB8FCD75BDC}"/>
          </ac:picMkLst>
        </pc:picChg>
        <pc:picChg chg="del">
          <ac:chgData name="Justine Buss" userId="8d5b0085cc57ea0f" providerId="LiveId" clId="{42977CFE-BE18-4BDB-B730-A216D80DCD42}" dt="2024-06-02T10:07:12.311" v="25079" actId="478"/>
          <ac:picMkLst>
            <pc:docMk/>
            <pc:sldMk cId="3533905734" sldId="463"/>
            <ac:picMk id="165" creationId="{18B7575B-F103-20F9-D677-3B66F6827EC3}"/>
          </ac:picMkLst>
        </pc:picChg>
      </pc:sldChg>
      <pc:sldChg chg="mod modShow">
        <pc:chgData name="Justine Buss" userId="8d5b0085cc57ea0f" providerId="LiveId" clId="{42977CFE-BE18-4BDB-B730-A216D80DCD42}" dt="2024-06-02T22:24:12.499" v="25223" actId="729"/>
        <pc:sldMkLst>
          <pc:docMk/>
          <pc:sldMk cId="1404443781" sldId="464"/>
        </pc:sldMkLst>
      </pc:sldChg>
      <pc:sldChg chg="modSp add del">
        <pc:chgData name="Justine Buss" userId="8d5b0085cc57ea0f" providerId="LiveId" clId="{42977CFE-BE18-4BDB-B730-A216D80DCD42}" dt="2024-06-02T09:51:23.770" v="24980" actId="2696"/>
        <pc:sldMkLst>
          <pc:docMk/>
          <pc:sldMk cId="3818237295" sldId="464"/>
        </pc:sldMkLst>
        <pc:graphicFrameChg chg="mod">
          <ac:chgData name="Justine Buss" userId="8d5b0085cc57ea0f" providerId="LiveId" clId="{42977CFE-BE18-4BDB-B730-A216D80DCD42}" dt="2024-06-02T09:51:06.700" v="24979" actId="13782"/>
          <ac:graphicFrameMkLst>
            <pc:docMk/>
            <pc:sldMk cId="3818237295" sldId="464"/>
            <ac:graphicFrameMk id="4" creationId="{A0164E9E-B19D-5779-F25F-D3E99F7F912E}"/>
          </ac:graphicFrameMkLst>
        </pc:graphicFrameChg>
      </pc:sldChg>
      <pc:sldChg chg="addSp delSp modSp mod">
        <pc:chgData name="Justine Buss" userId="8d5b0085cc57ea0f" providerId="LiveId" clId="{42977CFE-BE18-4BDB-B730-A216D80DCD42}" dt="2024-06-02T22:23:34.280" v="25222" actId="20577"/>
        <pc:sldMkLst>
          <pc:docMk/>
          <pc:sldMk cId="3791207368" sldId="465"/>
        </pc:sldMkLst>
        <pc:spChg chg="del">
          <ac:chgData name="Justine Buss" userId="8d5b0085cc57ea0f" providerId="LiveId" clId="{42977CFE-BE18-4BDB-B730-A216D80DCD42}" dt="2024-06-02T22:23:13.036" v="25203" actId="478"/>
          <ac:spMkLst>
            <pc:docMk/>
            <pc:sldMk cId="3791207368" sldId="465"/>
            <ac:spMk id="3" creationId="{D6F9F005-21C5-0F4F-B2D5-0D255BDEBA3B}"/>
          </ac:spMkLst>
        </pc:spChg>
        <pc:spChg chg="add del mod">
          <ac:chgData name="Justine Buss" userId="8d5b0085cc57ea0f" providerId="LiveId" clId="{42977CFE-BE18-4BDB-B730-A216D80DCD42}" dt="2024-06-02T22:23:15.465" v="25205" actId="478"/>
          <ac:spMkLst>
            <pc:docMk/>
            <pc:sldMk cId="3791207368" sldId="465"/>
            <ac:spMk id="4" creationId="{92DF15FE-8762-3551-DDE5-3DBBFC271673}"/>
          </ac:spMkLst>
        </pc:spChg>
        <pc:spChg chg="add del mod">
          <ac:chgData name="Justine Buss" userId="8d5b0085cc57ea0f" providerId="LiveId" clId="{42977CFE-BE18-4BDB-B730-A216D80DCD42}" dt="2024-06-02T22:23:21.427" v="25206" actId="478"/>
          <ac:spMkLst>
            <pc:docMk/>
            <pc:sldMk cId="3791207368" sldId="465"/>
            <ac:spMk id="6" creationId="{54F738DD-ED7F-1C8C-712A-4A12A33E70DC}"/>
          </ac:spMkLst>
        </pc:spChg>
        <pc:spChg chg="add mod">
          <ac:chgData name="Justine Buss" userId="8d5b0085cc57ea0f" providerId="LiveId" clId="{42977CFE-BE18-4BDB-B730-A216D80DCD42}" dt="2024-06-02T22:23:34.280" v="25222" actId="20577"/>
          <ac:spMkLst>
            <pc:docMk/>
            <pc:sldMk cId="3791207368" sldId="465"/>
            <ac:spMk id="7" creationId="{23D2AC6F-A54A-097E-8A76-B2BDDD0C079A}"/>
          </ac:spMkLst>
        </pc:spChg>
      </pc:sldChg>
      <pc:sldChg chg="addSp delSp modSp add del mod delAnim modAnim">
        <pc:chgData name="Justine Buss" userId="8d5b0085cc57ea0f" providerId="LiveId" clId="{42977CFE-BE18-4BDB-B730-A216D80DCD42}" dt="2024-06-03T16:48:44.339" v="25978" actId="2696"/>
        <pc:sldMkLst>
          <pc:docMk/>
          <pc:sldMk cId="3245439189" sldId="472"/>
        </pc:sldMkLst>
        <pc:spChg chg="del">
          <ac:chgData name="Justine Buss" userId="8d5b0085cc57ea0f" providerId="LiveId" clId="{42977CFE-BE18-4BDB-B730-A216D80DCD42}" dt="2024-06-03T15:47:31.692" v="25269" actId="478"/>
          <ac:spMkLst>
            <pc:docMk/>
            <pc:sldMk cId="3245439189" sldId="472"/>
            <ac:spMk id="7" creationId="{07781017-E6D3-52F5-1511-95D5ACAD90D5}"/>
          </ac:spMkLst>
        </pc:spChg>
        <pc:spChg chg="add mod">
          <ac:chgData name="Justine Buss" userId="8d5b0085cc57ea0f" providerId="LiveId" clId="{42977CFE-BE18-4BDB-B730-A216D80DCD42}" dt="2024-06-03T16:31:36.068" v="25726"/>
          <ac:spMkLst>
            <pc:docMk/>
            <pc:sldMk cId="3245439189" sldId="472"/>
            <ac:spMk id="7" creationId="{704C6EAA-BBBE-0E4A-1C53-F982E07E4404}"/>
          </ac:spMkLst>
        </pc:spChg>
        <pc:spChg chg="del">
          <ac:chgData name="Justine Buss" userId="8d5b0085cc57ea0f" providerId="LiveId" clId="{42977CFE-BE18-4BDB-B730-A216D80DCD42}" dt="2024-06-03T15:47:31.692" v="25269" actId="478"/>
          <ac:spMkLst>
            <pc:docMk/>
            <pc:sldMk cId="3245439189" sldId="472"/>
            <ac:spMk id="8" creationId="{FBC1D9E3-885E-46DF-EEC3-8E3D0B597FCB}"/>
          </ac:spMkLst>
        </pc:spChg>
        <pc:spChg chg="del">
          <ac:chgData name="Justine Buss" userId="8d5b0085cc57ea0f" providerId="LiveId" clId="{42977CFE-BE18-4BDB-B730-A216D80DCD42}" dt="2024-06-03T15:42:01.266" v="25227" actId="478"/>
          <ac:spMkLst>
            <pc:docMk/>
            <pc:sldMk cId="3245439189" sldId="472"/>
            <ac:spMk id="47" creationId="{23EDDC99-BB84-1039-4424-6503AC903C4E}"/>
          </ac:spMkLst>
        </pc:spChg>
        <pc:graphicFrameChg chg="add del mod">
          <ac:chgData name="Justine Buss" userId="8d5b0085cc57ea0f" providerId="LiveId" clId="{42977CFE-BE18-4BDB-B730-A216D80DCD42}" dt="2024-06-03T16:36:29.004" v="25782" actId="21"/>
          <ac:graphicFrameMkLst>
            <pc:docMk/>
            <pc:sldMk cId="3245439189" sldId="472"/>
            <ac:graphicFrameMk id="6" creationId="{8C16046B-EF15-0410-06F4-1E7DDFFEC80C}"/>
          </ac:graphicFrameMkLst>
        </pc:graphicFrameChg>
        <pc:picChg chg="del">
          <ac:chgData name="Justine Buss" userId="8d5b0085cc57ea0f" providerId="LiveId" clId="{42977CFE-BE18-4BDB-B730-A216D80DCD42}" dt="2024-06-03T15:47:38.307" v="25270" actId="478"/>
          <ac:picMkLst>
            <pc:docMk/>
            <pc:sldMk cId="3245439189" sldId="472"/>
            <ac:picMk id="12" creationId="{9F6168A5-536F-0F71-D605-5A916967F901}"/>
          </ac:picMkLst>
        </pc:picChg>
        <pc:picChg chg="del">
          <ac:chgData name="Justine Buss" userId="8d5b0085cc57ea0f" providerId="LiveId" clId="{42977CFE-BE18-4BDB-B730-A216D80DCD42}" dt="2024-06-03T15:47:40.826" v="25271" actId="478"/>
          <ac:picMkLst>
            <pc:docMk/>
            <pc:sldMk cId="3245439189" sldId="472"/>
            <ac:picMk id="17" creationId="{3EEE1B6A-84F9-BCC3-1AC4-393E42FFAB34}"/>
          </ac:picMkLst>
        </pc:picChg>
        <pc:picChg chg="del">
          <ac:chgData name="Justine Buss" userId="8d5b0085cc57ea0f" providerId="LiveId" clId="{42977CFE-BE18-4BDB-B730-A216D80DCD42}" dt="2024-06-03T15:47:38.307" v="25270" actId="478"/>
          <ac:picMkLst>
            <pc:docMk/>
            <pc:sldMk cId="3245439189" sldId="472"/>
            <ac:picMk id="18" creationId="{AE26D092-184D-04E6-6E94-2B8D890EE0B3}"/>
          </ac:picMkLst>
        </pc:picChg>
        <pc:picChg chg="del">
          <ac:chgData name="Justine Buss" userId="8d5b0085cc57ea0f" providerId="LiveId" clId="{42977CFE-BE18-4BDB-B730-A216D80DCD42}" dt="2024-06-03T15:47:38.307" v="25270" actId="478"/>
          <ac:picMkLst>
            <pc:docMk/>
            <pc:sldMk cId="3245439189" sldId="472"/>
            <ac:picMk id="20" creationId="{399DCEC5-8C06-6371-028A-E3B7A0A47E09}"/>
          </ac:picMkLst>
        </pc:picChg>
        <pc:picChg chg="del">
          <ac:chgData name="Justine Buss" userId="8d5b0085cc57ea0f" providerId="LiveId" clId="{42977CFE-BE18-4BDB-B730-A216D80DCD42}" dt="2024-06-03T15:47:38.307" v="25270" actId="478"/>
          <ac:picMkLst>
            <pc:docMk/>
            <pc:sldMk cId="3245439189" sldId="472"/>
            <ac:picMk id="22" creationId="{3232C7C5-2E89-75B3-F7A0-BFF2F5818F14}"/>
          </ac:picMkLst>
        </pc:picChg>
        <pc:picChg chg="del">
          <ac:chgData name="Justine Buss" userId="8d5b0085cc57ea0f" providerId="LiveId" clId="{42977CFE-BE18-4BDB-B730-A216D80DCD42}" dt="2024-06-03T15:47:38.307" v="25270" actId="478"/>
          <ac:picMkLst>
            <pc:docMk/>
            <pc:sldMk cId="3245439189" sldId="472"/>
            <ac:picMk id="24" creationId="{7FC2CC58-6880-7D6D-6636-6237D8BA2595}"/>
          </ac:picMkLst>
        </pc:picChg>
        <pc:picChg chg="del">
          <ac:chgData name="Justine Buss" userId="8d5b0085cc57ea0f" providerId="LiveId" clId="{42977CFE-BE18-4BDB-B730-A216D80DCD42}" dt="2024-06-03T15:47:31.692" v="25269" actId="478"/>
          <ac:picMkLst>
            <pc:docMk/>
            <pc:sldMk cId="3245439189" sldId="472"/>
            <ac:picMk id="29" creationId="{B564B25B-FABB-8B9E-BA52-A5AAC28ACB1D}"/>
          </ac:picMkLst>
        </pc:picChg>
        <pc:picChg chg="del">
          <ac:chgData name="Justine Buss" userId="8d5b0085cc57ea0f" providerId="LiveId" clId="{42977CFE-BE18-4BDB-B730-A216D80DCD42}" dt="2024-06-03T15:47:31.692" v="25269" actId="478"/>
          <ac:picMkLst>
            <pc:docMk/>
            <pc:sldMk cId="3245439189" sldId="472"/>
            <ac:picMk id="31" creationId="{12182CBA-D204-507D-E5B4-2703C5B0C61B}"/>
          </ac:picMkLst>
        </pc:picChg>
        <pc:picChg chg="del">
          <ac:chgData name="Justine Buss" userId="8d5b0085cc57ea0f" providerId="LiveId" clId="{42977CFE-BE18-4BDB-B730-A216D80DCD42}" dt="2024-06-03T15:47:31.692" v="25269" actId="478"/>
          <ac:picMkLst>
            <pc:docMk/>
            <pc:sldMk cId="3245439189" sldId="472"/>
            <ac:picMk id="33" creationId="{F050AD30-29F9-FA49-B9C9-F5B71A4D4134}"/>
          </ac:picMkLst>
        </pc:picChg>
        <pc:picChg chg="del">
          <ac:chgData name="Justine Buss" userId="8d5b0085cc57ea0f" providerId="LiveId" clId="{42977CFE-BE18-4BDB-B730-A216D80DCD42}" dt="2024-06-03T15:47:31.692" v="25269" actId="478"/>
          <ac:picMkLst>
            <pc:docMk/>
            <pc:sldMk cId="3245439189" sldId="472"/>
            <ac:picMk id="35" creationId="{FEBC1319-DA1D-5E84-B9DD-E62A8048CD4A}"/>
          </ac:picMkLst>
        </pc:picChg>
        <pc:picChg chg="del">
          <ac:chgData name="Justine Buss" userId="8d5b0085cc57ea0f" providerId="LiveId" clId="{42977CFE-BE18-4BDB-B730-A216D80DCD42}" dt="2024-06-03T15:47:31.692" v="25269" actId="478"/>
          <ac:picMkLst>
            <pc:docMk/>
            <pc:sldMk cId="3245439189" sldId="472"/>
            <ac:picMk id="37" creationId="{7C2A3A73-9C7D-C258-3A3A-3B704EC0967F}"/>
          </ac:picMkLst>
        </pc:picChg>
        <pc:picChg chg="del">
          <ac:chgData name="Justine Buss" userId="8d5b0085cc57ea0f" providerId="LiveId" clId="{42977CFE-BE18-4BDB-B730-A216D80DCD42}" dt="2024-06-03T15:41:59.777" v="25226" actId="478"/>
          <ac:picMkLst>
            <pc:docMk/>
            <pc:sldMk cId="3245439189" sldId="472"/>
            <ac:picMk id="41" creationId="{D4A5E5DF-BF6D-9885-D459-E7C2E17544E5}"/>
          </ac:picMkLst>
        </pc:picChg>
      </pc:sldChg>
      <pc:sldChg chg="addSp delSp modSp add mod addAnim delAnim modAnim modShow">
        <pc:chgData name="Justine Buss" userId="8d5b0085cc57ea0f" providerId="LiveId" clId="{42977CFE-BE18-4BDB-B730-A216D80DCD42}" dt="2024-06-04T20:08:00.013" v="25981" actId="729"/>
        <pc:sldMkLst>
          <pc:docMk/>
          <pc:sldMk cId="1327237654" sldId="473"/>
        </pc:sldMkLst>
        <pc:spChg chg="mod">
          <ac:chgData name="Justine Buss" userId="8d5b0085cc57ea0f" providerId="LiveId" clId="{42977CFE-BE18-4BDB-B730-A216D80DCD42}" dt="2024-06-03T16:43:14.807" v="25903" actId="108"/>
          <ac:spMkLst>
            <pc:docMk/>
            <pc:sldMk cId="1327237654" sldId="473"/>
            <ac:spMk id="2" creationId="{00000000-0000-0000-0000-000000000000}"/>
          </ac:spMkLst>
        </pc:spChg>
        <pc:spChg chg="add mod">
          <ac:chgData name="Justine Buss" userId="8d5b0085cc57ea0f" providerId="LiveId" clId="{42977CFE-BE18-4BDB-B730-A216D80DCD42}" dt="2024-06-03T16:40:38.413" v="25882" actId="164"/>
          <ac:spMkLst>
            <pc:docMk/>
            <pc:sldMk cId="1327237654" sldId="473"/>
            <ac:spMk id="6" creationId="{EE88802A-2D2A-34F7-4DCA-239623AC8921}"/>
          </ac:spMkLst>
        </pc:spChg>
        <pc:spChg chg="add del mod">
          <ac:chgData name="Justine Buss" userId="8d5b0085cc57ea0f" providerId="LiveId" clId="{42977CFE-BE18-4BDB-B730-A216D80DCD42}" dt="2024-06-03T16:49:05.246" v="25979" actId="478"/>
          <ac:spMkLst>
            <pc:docMk/>
            <pc:sldMk cId="1327237654" sldId="473"/>
            <ac:spMk id="28" creationId="{E8EF7B94-E37E-62E7-3E30-6BB971EF28CD}"/>
          </ac:spMkLst>
        </pc:spChg>
        <pc:spChg chg="mod">
          <ac:chgData name="Justine Buss" userId="8d5b0085cc57ea0f" providerId="LiveId" clId="{42977CFE-BE18-4BDB-B730-A216D80DCD42}" dt="2024-06-03T16:42:12.655" v="25893"/>
          <ac:spMkLst>
            <pc:docMk/>
            <pc:sldMk cId="1327237654" sldId="473"/>
            <ac:spMk id="36" creationId="{EE88802A-2D2A-34F7-4DCA-239623AC8921}"/>
          </ac:spMkLst>
        </pc:spChg>
        <pc:spChg chg="mod">
          <ac:chgData name="Justine Buss" userId="8d5b0085cc57ea0f" providerId="LiveId" clId="{42977CFE-BE18-4BDB-B730-A216D80DCD42}" dt="2024-06-03T16:42:18.099" v="25895"/>
          <ac:spMkLst>
            <pc:docMk/>
            <pc:sldMk cId="1327237654" sldId="473"/>
            <ac:spMk id="41" creationId="{EE88802A-2D2A-34F7-4DCA-239623AC8921}"/>
          </ac:spMkLst>
        </pc:spChg>
        <pc:spChg chg="mod topLvl">
          <ac:chgData name="Justine Buss" userId="8d5b0085cc57ea0f" providerId="LiveId" clId="{42977CFE-BE18-4BDB-B730-A216D80DCD42}" dt="2024-06-03T16:45:13.510" v="25935" actId="20577"/>
          <ac:spMkLst>
            <pc:docMk/>
            <pc:sldMk cId="1327237654" sldId="473"/>
            <ac:spMk id="49" creationId="{6BE75BA0-76AD-F709-DFD5-58A31E77792B}"/>
          </ac:spMkLst>
        </pc:spChg>
        <pc:spChg chg="mod">
          <ac:chgData name="Justine Buss" userId="8d5b0085cc57ea0f" providerId="LiveId" clId="{42977CFE-BE18-4BDB-B730-A216D80DCD42}" dt="2024-06-03T16:46:08.479" v="25960" actId="20577"/>
          <ac:spMkLst>
            <pc:docMk/>
            <pc:sldMk cId="1327237654" sldId="473"/>
            <ac:spMk id="54" creationId="{9D9A171B-C350-C1A7-1633-14F591817661}"/>
          </ac:spMkLst>
        </pc:spChg>
        <pc:grpChg chg="add del mod">
          <ac:chgData name="Justine Buss" userId="8d5b0085cc57ea0f" providerId="LiveId" clId="{42977CFE-BE18-4BDB-B730-A216D80DCD42}" dt="2024-06-03T16:42:11.479" v="25892" actId="21"/>
          <ac:grpSpMkLst>
            <pc:docMk/>
            <pc:sldMk cId="1327237654" sldId="473"/>
            <ac:grpSpMk id="16" creationId="{B78B8AB7-401C-418F-1345-3C219628950D}"/>
          </ac:grpSpMkLst>
        </pc:grpChg>
        <pc:grpChg chg="add del mod">
          <ac:chgData name="Justine Buss" userId="8d5b0085cc57ea0f" providerId="LiveId" clId="{42977CFE-BE18-4BDB-B730-A216D80DCD42}" dt="2024-06-03T16:42:16.664" v="25894" actId="21"/>
          <ac:grpSpMkLst>
            <pc:docMk/>
            <pc:sldMk cId="1327237654" sldId="473"/>
            <ac:grpSpMk id="32" creationId="{B78B8AB7-401C-418F-1345-3C219628950D}"/>
          </ac:grpSpMkLst>
        </pc:grpChg>
        <pc:grpChg chg="add mod">
          <ac:chgData name="Justine Buss" userId="8d5b0085cc57ea0f" providerId="LiveId" clId="{42977CFE-BE18-4BDB-B730-A216D80DCD42}" dt="2024-06-03T16:47:20.376" v="25968" actId="1076"/>
          <ac:grpSpMkLst>
            <pc:docMk/>
            <pc:sldMk cId="1327237654" sldId="473"/>
            <ac:grpSpMk id="39" creationId="{B78B8AB7-401C-418F-1345-3C219628950D}"/>
          </ac:grpSpMkLst>
        </pc:grpChg>
        <pc:grpChg chg="add del mod">
          <ac:chgData name="Justine Buss" userId="8d5b0085cc57ea0f" providerId="LiveId" clId="{42977CFE-BE18-4BDB-B730-A216D80DCD42}" dt="2024-06-03T16:44:02.155" v="25913" actId="478"/>
          <ac:grpSpMkLst>
            <pc:docMk/>
            <pc:sldMk cId="1327237654" sldId="473"/>
            <ac:grpSpMk id="47" creationId="{DC6FD284-9EC0-D6C6-71EB-89FA82EA7991}"/>
          </ac:grpSpMkLst>
        </pc:grpChg>
        <pc:grpChg chg="add mod">
          <ac:chgData name="Justine Buss" userId="8d5b0085cc57ea0f" providerId="LiveId" clId="{42977CFE-BE18-4BDB-B730-A216D80DCD42}" dt="2024-06-03T16:48:12.643" v="25972" actId="1076"/>
          <ac:grpSpMkLst>
            <pc:docMk/>
            <pc:sldMk cId="1327237654" sldId="473"/>
            <ac:grpSpMk id="51" creationId="{976E7762-04C4-061D-5535-0A4B85F7EDE3}"/>
          </ac:grpSpMkLst>
        </pc:grpChg>
        <pc:grpChg chg="add del mod">
          <ac:chgData name="Justine Buss" userId="8d5b0085cc57ea0f" providerId="LiveId" clId="{42977CFE-BE18-4BDB-B730-A216D80DCD42}" dt="2024-06-03T16:45:53.422" v="25943" actId="478"/>
          <ac:grpSpMkLst>
            <pc:docMk/>
            <pc:sldMk cId="1327237654" sldId="473"/>
            <ac:grpSpMk id="52" creationId="{48E2B78A-1718-C2E0-18BC-2D7461E43B4E}"/>
          </ac:grpSpMkLst>
        </pc:grpChg>
        <pc:grpChg chg="add mod">
          <ac:chgData name="Justine Buss" userId="8d5b0085cc57ea0f" providerId="LiveId" clId="{42977CFE-BE18-4BDB-B730-A216D80DCD42}" dt="2024-06-03T16:47:59.850" v="25971" actId="1076"/>
          <ac:grpSpMkLst>
            <pc:docMk/>
            <pc:sldMk cId="1327237654" sldId="473"/>
            <ac:grpSpMk id="55" creationId="{997003D7-9328-3A30-38D1-126F369AB625}"/>
          </ac:grpSpMkLst>
        </pc:grpChg>
        <pc:graphicFrameChg chg="add del mod modGraphic">
          <ac:chgData name="Justine Buss" userId="8d5b0085cc57ea0f" providerId="LiveId" clId="{42977CFE-BE18-4BDB-B730-A216D80DCD42}" dt="2024-06-03T16:42:34.429" v="25898" actId="478"/>
          <ac:graphicFrameMkLst>
            <pc:docMk/>
            <pc:sldMk cId="1327237654" sldId="473"/>
            <ac:graphicFrameMk id="30" creationId="{1B41AC7A-6BF0-73FF-CF97-525AAEC41B13}"/>
          </ac:graphicFrameMkLst>
        </pc:graphicFrameChg>
        <pc:graphicFrameChg chg="add del mod modGraphic">
          <ac:chgData name="Justine Buss" userId="8d5b0085cc57ea0f" providerId="LiveId" clId="{42977CFE-BE18-4BDB-B730-A216D80DCD42}" dt="2024-06-03T16:48:17.207" v="25973" actId="478"/>
          <ac:graphicFrameMkLst>
            <pc:docMk/>
            <pc:sldMk cId="1327237654" sldId="473"/>
            <ac:graphicFrameMk id="56" creationId="{CE9649C7-F36A-7B45-6BBB-755AE012A55B}"/>
          </ac:graphicFrameMkLst>
        </pc:graphicFrameChg>
        <pc:picChg chg="add mod">
          <ac:chgData name="Justine Buss" userId="8d5b0085cc57ea0f" providerId="LiveId" clId="{42977CFE-BE18-4BDB-B730-A216D80DCD42}" dt="2024-06-03T16:40:38.413" v="25882" actId="164"/>
          <ac:picMkLst>
            <pc:docMk/>
            <pc:sldMk cId="1327237654" sldId="473"/>
            <ac:picMk id="11" creationId="{6D7DE5E8-36ED-D3A8-586D-0D176CE1DB0C}"/>
          </ac:picMkLst>
        </pc:picChg>
        <pc:picChg chg="add del mod">
          <ac:chgData name="Justine Buss" userId="8d5b0085cc57ea0f" providerId="LiveId" clId="{42977CFE-BE18-4BDB-B730-A216D80DCD42}" dt="2024-06-03T16:40:38.413" v="25882" actId="164"/>
          <ac:picMkLst>
            <pc:docMk/>
            <pc:sldMk cId="1327237654" sldId="473"/>
            <ac:picMk id="26" creationId="{A1A911BF-84F8-0731-0185-DE2621A512DD}"/>
          </ac:picMkLst>
        </pc:picChg>
        <pc:picChg chg="add mod">
          <ac:chgData name="Justine Buss" userId="8d5b0085cc57ea0f" providerId="LiveId" clId="{42977CFE-BE18-4BDB-B730-A216D80DCD42}" dt="2024-06-03T16:44:00.386" v="25912" actId="164"/>
          <ac:picMkLst>
            <pc:docMk/>
            <pc:sldMk cId="1327237654" sldId="473"/>
            <ac:picMk id="27" creationId="{E6FD1419-87D6-23D6-EEDA-D82B232B02FE}"/>
          </ac:picMkLst>
        </pc:picChg>
        <pc:picChg chg="mod">
          <ac:chgData name="Justine Buss" userId="8d5b0085cc57ea0f" providerId="LiveId" clId="{42977CFE-BE18-4BDB-B730-A216D80DCD42}" dt="2024-06-03T16:42:12.655" v="25893"/>
          <ac:picMkLst>
            <pc:docMk/>
            <pc:sldMk cId="1327237654" sldId="473"/>
            <ac:picMk id="34" creationId="{A1A911BF-84F8-0731-0185-DE2621A512DD}"/>
          </ac:picMkLst>
        </pc:picChg>
        <pc:picChg chg="mod">
          <ac:chgData name="Justine Buss" userId="8d5b0085cc57ea0f" providerId="LiveId" clId="{42977CFE-BE18-4BDB-B730-A216D80DCD42}" dt="2024-06-03T16:42:12.655" v="25893"/>
          <ac:picMkLst>
            <pc:docMk/>
            <pc:sldMk cId="1327237654" sldId="473"/>
            <ac:picMk id="38" creationId="{6D7DE5E8-36ED-D3A8-586D-0D176CE1DB0C}"/>
          </ac:picMkLst>
        </pc:picChg>
        <pc:picChg chg="mod">
          <ac:chgData name="Justine Buss" userId="8d5b0085cc57ea0f" providerId="LiveId" clId="{42977CFE-BE18-4BDB-B730-A216D80DCD42}" dt="2024-06-03T16:42:18.099" v="25895"/>
          <ac:picMkLst>
            <pc:docMk/>
            <pc:sldMk cId="1327237654" sldId="473"/>
            <ac:picMk id="40" creationId="{A1A911BF-84F8-0731-0185-DE2621A512DD}"/>
          </ac:picMkLst>
        </pc:picChg>
        <pc:picChg chg="mod">
          <ac:chgData name="Justine Buss" userId="8d5b0085cc57ea0f" providerId="LiveId" clId="{42977CFE-BE18-4BDB-B730-A216D80DCD42}" dt="2024-06-03T16:42:18.099" v="25895"/>
          <ac:picMkLst>
            <pc:docMk/>
            <pc:sldMk cId="1327237654" sldId="473"/>
            <ac:picMk id="42" creationId="{6D7DE5E8-36ED-D3A8-586D-0D176CE1DB0C}"/>
          </ac:picMkLst>
        </pc:picChg>
        <pc:picChg chg="add mod">
          <ac:chgData name="Justine Buss" userId="8d5b0085cc57ea0f" providerId="LiveId" clId="{42977CFE-BE18-4BDB-B730-A216D80DCD42}" dt="2024-06-03T16:45:49.949" v="25942" actId="164"/>
          <ac:picMkLst>
            <pc:docMk/>
            <pc:sldMk cId="1327237654" sldId="473"/>
            <ac:picMk id="44" creationId="{1F7F115C-BA3C-093D-48EC-4F2B99BF4F04}"/>
          </ac:picMkLst>
        </pc:picChg>
        <pc:picChg chg="add mod">
          <ac:chgData name="Justine Buss" userId="8d5b0085cc57ea0f" providerId="LiveId" clId="{42977CFE-BE18-4BDB-B730-A216D80DCD42}" dt="2024-06-03T16:45:49.949" v="25942" actId="164"/>
          <ac:picMkLst>
            <pc:docMk/>
            <pc:sldMk cId="1327237654" sldId="473"/>
            <ac:picMk id="46" creationId="{35F2BF45-26E6-21FD-7A23-FF3C84ED679D}"/>
          </ac:picMkLst>
        </pc:picChg>
        <pc:picChg chg="add del mod topLvl">
          <ac:chgData name="Justine Buss" userId="8d5b0085cc57ea0f" providerId="LiveId" clId="{42977CFE-BE18-4BDB-B730-A216D80DCD42}" dt="2024-06-03T16:44:02.155" v="25913" actId="478"/>
          <ac:picMkLst>
            <pc:docMk/>
            <pc:sldMk cId="1327237654" sldId="473"/>
            <ac:picMk id="48" creationId="{DCBE9A2F-05B7-16FF-2E02-4825F37128B8}"/>
          </ac:picMkLst>
        </pc:picChg>
        <pc:picChg chg="del mod">
          <ac:chgData name="Justine Buss" userId="8d5b0085cc57ea0f" providerId="LiveId" clId="{42977CFE-BE18-4BDB-B730-A216D80DCD42}" dt="2024-06-03T16:43:31.562" v="25908" actId="478"/>
          <ac:picMkLst>
            <pc:docMk/>
            <pc:sldMk cId="1327237654" sldId="473"/>
            <ac:picMk id="50" creationId="{93AC016C-1422-2F25-431D-F827969FCE7D}"/>
          </ac:picMkLst>
        </pc:picChg>
        <pc:picChg chg="del mod">
          <ac:chgData name="Justine Buss" userId="8d5b0085cc57ea0f" providerId="LiveId" clId="{42977CFE-BE18-4BDB-B730-A216D80DCD42}" dt="2024-06-03T16:45:53.422" v="25943" actId="478"/>
          <ac:picMkLst>
            <pc:docMk/>
            <pc:sldMk cId="1327237654" sldId="473"/>
            <ac:picMk id="53" creationId="{836E1E4F-E466-4266-072C-E5BCBA3E4B93}"/>
          </ac:picMkLst>
        </pc:picChg>
      </pc:sldChg>
      <pc:sldChg chg="addSp delSp modSp add del mod">
        <pc:chgData name="Justine Buss" userId="8d5b0085cc57ea0f" providerId="LiveId" clId="{42977CFE-BE18-4BDB-B730-A216D80DCD42}" dt="2024-06-03T16:30:11.634" v="25679" actId="2696"/>
        <pc:sldMkLst>
          <pc:docMk/>
          <pc:sldMk cId="2471999449" sldId="473"/>
        </pc:sldMkLst>
        <pc:graphicFrameChg chg="add del mod modGraphic">
          <ac:chgData name="Justine Buss" userId="8d5b0085cc57ea0f" providerId="LiveId" clId="{42977CFE-BE18-4BDB-B730-A216D80DCD42}" dt="2024-06-03T16:30:09.618" v="25678" actId="21"/>
          <ac:graphicFrameMkLst>
            <pc:docMk/>
            <pc:sldMk cId="2471999449" sldId="473"/>
            <ac:graphicFrameMk id="6" creationId="{8C16046B-EF15-0410-06F4-1E7DDFFEC80C}"/>
          </ac:graphicFrameMkLst>
        </pc:graphicFrameChg>
      </pc:sldChg>
      <pc:sldMasterChg chg="addSp delSp modSp mod modTransition delSldLayout modSldLayout">
        <pc:chgData name="Justine Buss" userId="8d5b0085cc57ea0f" providerId="LiveId" clId="{42977CFE-BE18-4BDB-B730-A216D80DCD42}" dt="2024-05-30T23:18:35.920" v="24207"/>
        <pc:sldMasterMkLst>
          <pc:docMk/>
          <pc:sldMasterMk cId="0" sldId="2147483648"/>
        </pc:sldMasterMkLst>
        <pc:spChg chg="add del mod">
          <ac:chgData name="Justine Buss" userId="8d5b0085cc57ea0f" providerId="LiveId" clId="{42977CFE-BE18-4BDB-B730-A216D80DCD42}" dt="2024-05-22T15:30:01.149" v="111"/>
          <ac:spMkLst>
            <pc:docMk/>
            <pc:sldMasterMk cId="0" sldId="2147483648"/>
            <ac:spMk id="1032" creationId="{00000000-0000-0000-0000-000000000000}"/>
          </ac:spMkLst>
        </pc:spChg>
        <pc:sldLayoutChg chg="modTransition">
          <pc:chgData name="Justine Buss" userId="8d5b0085cc57ea0f" providerId="LiveId" clId="{42977CFE-BE18-4BDB-B730-A216D80DCD42}" dt="2024-05-30T23:18:35.920" v="24207"/>
          <pc:sldLayoutMkLst>
            <pc:docMk/>
            <pc:sldMasterMk cId="0" sldId="2147483648"/>
            <pc:sldLayoutMk cId="1939881767" sldId="2147484405"/>
          </pc:sldLayoutMkLst>
        </pc:sldLayoutChg>
        <pc:sldLayoutChg chg="modTransition">
          <pc:chgData name="Justine Buss" userId="8d5b0085cc57ea0f" providerId="LiveId" clId="{42977CFE-BE18-4BDB-B730-A216D80DCD42}" dt="2024-05-30T23:18:35.920" v="24207"/>
          <pc:sldLayoutMkLst>
            <pc:docMk/>
            <pc:sldMasterMk cId="0" sldId="2147483648"/>
            <pc:sldLayoutMk cId="496129215" sldId="2147484406"/>
          </pc:sldLayoutMkLst>
        </pc:sldLayoutChg>
        <pc:sldLayoutChg chg="modTransition">
          <pc:chgData name="Justine Buss" userId="8d5b0085cc57ea0f" providerId="LiveId" clId="{42977CFE-BE18-4BDB-B730-A216D80DCD42}" dt="2024-05-30T23:18:35.920" v="24207"/>
          <pc:sldLayoutMkLst>
            <pc:docMk/>
            <pc:sldMasterMk cId="0" sldId="2147483648"/>
            <pc:sldLayoutMk cId="1912198851" sldId="2147484407"/>
          </pc:sldLayoutMkLst>
        </pc:sldLayoutChg>
        <pc:sldLayoutChg chg="modTransition">
          <pc:chgData name="Justine Buss" userId="8d5b0085cc57ea0f" providerId="LiveId" clId="{42977CFE-BE18-4BDB-B730-A216D80DCD42}" dt="2024-05-30T23:18:35.920" v="24207"/>
          <pc:sldLayoutMkLst>
            <pc:docMk/>
            <pc:sldMasterMk cId="0" sldId="2147483648"/>
            <pc:sldLayoutMk cId="1100519384" sldId="2147484413"/>
          </pc:sldLayoutMkLst>
        </pc:sldLayoutChg>
        <pc:sldLayoutChg chg="modTransition">
          <pc:chgData name="Justine Buss" userId="8d5b0085cc57ea0f" providerId="LiveId" clId="{42977CFE-BE18-4BDB-B730-A216D80DCD42}" dt="2024-05-30T23:18:35.920" v="24207"/>
          <pc:sldLayoutMkLst>
            <pc:docMk/>
            <pc:sldMasterMk cId="0" sldId="2147483648"/>
            <pc:sldLayoutMk cId="152635277" sldId="2147484414"/>
          </pc:sldLayoutMkLst>
        </pc:sldLayoutChg>
        <pc:sldLayoutChg chg="modTransition">
          <pc:chgData name="Justine Buss" userId="8d5b0085cc57ea0f" providerId="LiveId" clId="{42977CFE-BE18-4BDB-B730-A216D80DCD42}" dt="2024-05-30T23:18:35.920" v="24207"/>
          <pc:sldLayoutMkLst>
            <pc:docMk/>
            <pc:sldMasterMk cId="0" sldId="2147483648"/>
            <pc:sldLayoutMk cId="1245626021" sldId="2147484415"/>
          </pc:sldLayoutMkLst>
        </pc:sldLayoutChg>
        <pc:sldLayoutChg chg="modTransition">
          <pc:chgData name="Justine Buss" userId="8d5b0085cc57ea0f" providerId="LiveId" clId="{42977CFE-BE18-4BDB-B730-A216D80DCD42}" dt="2024-05-30T23:18:35.920" v="24207"/>
          <pc:sldLayoutMkLst>
            <pc:docMk/>
            <pc:sldMasterMk cId="0" sldId="2147483648"/>
            <pc:sldLayoutMk cId="1565943991" sldId="2147484416"/>
          </pc:sldLayoutMkLst>
        </pc:sldLayoutChg>
        <pc:sldLayoutChg chg="modTransition">
          <pc:chgData name="Justine Buss" userId="8d5b0085cc57ea0f" providerId="LiveId" clId="{42977CFE-BE18-4BDB-B730-A216D80DCD42}" dt="2024-05-30T23:18:35.920" v="24207"/>
          <pc:sldLayoutMkLst>
            <pc:docMk/>
            <pc:sldMasterMk cId="0" sldId="2147483648"/>
            <pc:sldLayoutMk cId="1408562752" sldId="2147484417"/>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0"/>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1"/>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2"/>
          </pc:sldLayoutMkLst>
        </pc:sldLayoutChg>
        <pc:sldLayoutChg chg="modTransition">
          <pc:chgData name="Justine Buss" userId="8d5b0085cc57ea0f" providerId="LiveId" clId="{42977CFE-BE18-4BDB-B730-A216D80DCD42}" dt="2024-05-30T23:18:35.920" v="24207"/>
          <pc:sldLayoutMkLst>
            <pc:docMk/>
            <pc:sldMasterMk cId="0" sldId="2147483648"/>
            <pc:sldLayoutMk cId="1870272515" sldId="2147484423"/>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4"/>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5"/>
          </pc:sldLayoutMkLst>
        </pc:sldLayoutChg>
        <pc:sldLayoutChg chg="modTransition">
          <pc:chgData name="Justine Buss" userId="8d5b0085cc57ea0f" providerId="LiveId" clId="{42977CFE-BE18-4BDB-B730-A216D80DCD42}" dt="2024-05-30T23:18:35.920" v="24207"/>
          <pc:sldLayoutMkLst>
            <pc:docMk/>
            <pc:sldMasterMk cId="0" sldId="2147483648"/>
            <pc:sldLayoutMk cId="0" sldId="2147484426"/>
          </pc:sldLayoutMkLst>
        </pc:sldLayoutChg>
        <pc:sldLayoutChg chg="modTransition">
          <pc:chgData name="Justine Buss" userId="8d5b0085cc57ea0f" providerId="LiveId" clId="{42977CFE-BE18-4BDB-B730-A216D80DCD42}" dt="2024-05-30T23:18:35.920" v="24207"/>
          <pc:sldLayoutMkLst>
            <pc:docMk/>
            <pc:sldMasterMk cId="0" sldId="2147483648"/>
            <pc:sldLayoutMk cId="4220661020" sldId="2147484427"/>
          </pc:sldLayoutMkLst>
        </pc:sldLayoutChg>
        <pc:sldLayoutChg chg="del">
          <pc:chgData name="Justine Buss" userId="8d5b0085cc57ea0f" providerId="LiveId" clId="{42977CFE-BE18-4BDB-B730-A216D80DCD42}" dt="2024-05-22T17:20:45.511" v="2521" actId="2696"/>
          <pc:sldLayoutMkLst>
            <pc:docMk/>
            <pc:sldMasterMk cId="0" sldId="2147483648"/>
            <pc:sldLayoutMk cId="2895682212" sldId="2147484428"/>
          </pc:sldLayoutMkLst>
        </pc:sldLayoutChg>
        <pc:sldLayoutChg chg="modTransition">
          <pc:chgData name="Justine Buss" userId="8d5b0085cc57ea0f" providerId="LiveId" clId="{42977CFE-BE18-4BDB-B730-A216D80DCD42}" dt="2024-05-30T23:18:35.920" v="24207"/>
          <pc:sldLayoutMkLst>
            <pc:docMk/>
            <pc:sldMasterMk cId="0" sldId="2147483648"/>
            <pc:sldLayoutMk cId="3479396485" sldId="2147484429"/>
          </pc:sldLayoutMkLst>
        </pc:sldLayoutChg>
        <pc:sldLayoutChg chg="del">
          <pc:chgData name="Justine Buss" userId="8d5b0085cc57ea0f" providerId="LiveId" clId="{42977CFE-BE18-4BDB-B730-A216D80DCD42}" dt="2024-05-30T19:11:21.325" v="21920" actId="2696"/>
          <pc:sldLayoutMkLst>
            <pc:docMk/>
            <pc:sldMasterMk cId="0" sldId="2147483648"/>
            <pc:sldLayoutMk cId="1923564110" sldId="2147484430"/>
          </pc:sldLayoutMkLst>
        </pc:sldLayoutChg>
      </pc:sldMasterChg>
    </pc:docChg>
  </pc:docChgLst>
  <pc:docChgLst>
    <pc:chgData name="Pascal Waldschmidt" userId="b7e5c8bfbfad3654" providerId="Windows Live" clId="Web-{12BDD4E1-FCAD-49CA-A562-5F148CC23BD7}"/>
    <pc:docChg chg="modSld">
      <pc:chgData name="Pascal Waldschmidt" userId="b7e5c8bfbfad3654" providerId="Windows Live" clId="Web-{12BDD4E1-FCAD-49CA-A562-5F148CC23BD7}" dt="2024-06-03T18:58:01.086" v="2"/>
      <pc:docMkLst>
        <pc:docMk/>
      </pc:docMkLst>
      <pc:sldChg chg="addSp delSp modSp">
        <pc:chgData name="Pascal Waldschmidt" userId="b7e5c8bfbfad3654" providerId="Windows Live" clId="Web-{12BDD4E1-FCAD-49CA-A562-5F148CC23BD7}" dt="2024-06-03T18:58:01.086" v="2"/>
        <pc:sldMkLst>
          <pc:docMk/>
          <pc:sldMk cId="951649666" sldId="309"/>
        </pc:sldMkLst>
        <pc:picChg chg="add del mod">
          <ac:chgData name="Pascal Waldschmidt" userId="b7e5c8bfbfad3654" providerId="Windows Live" clId="Web-{12BDD4E1-FCAD-49CA-A562-5F148CC23BD7}" dt="2024-06-03T18:57:40.273" v="1"/>
          <ac:picMkLst>
            <pc:docMk/>
            <pc:sldMk cId="951649666" sldId="309"/>
            <ac:picMk id="14" creationId="{7F8D011C-F4D0-C11D-C34E-30C6900B6C80}"/>
          </ac:picMkLst>
        </pc:picChg>
        <pc:picChg chg="mod">
          <ac:chgData name="Pascal Waldschmidt" userId="b7e5c8bfbfad3654" providerId="Windows Live" clId="Web-{12BDD4E1-FCAD-49CA-A562-5F148CC23BD7}" dt="2024-06-03T18:58:01.086" v="2"/>
          <ac:picMkLst>
            <pc:docMk/>
            <pc:sldMk cId="951649666" sldId="309"/>
            <ac:picMk id="24" creationId="{CFFEF700-068F-2CFA-4AB2-D6917B6FC077}"/>
          </ac:picMkLst>
        </pc:picChg>
      </pc:sldChg>
    </pc:docChg>
  </pc:docChgLst>
  <pc:docChgLst>
    <pc:chgData name="Alexander Roos" userId="784dd878071e0ac6" providerId="LiveId" clId="{54D3F314-0BC3-4006-AEC4-0190939C1063}"/>
    <pc:docChg chg="undo custSel modSld">
      <pc:chgData name="Alexander Roos" userId="784dd878071e0ac6" providerId="LiveId" clId="{54D3F314-0BC3-4006-AEC4-0190939C1063}" dt="2024-05-22T18:47:50.254" v="5872" actId="6549"/>
      <pc:docMkLst>
        <pc:docMk/>
      </pc:docMkLst>
      <pc:sldChg chg="modNotes">
        <pc:chgData name="Alexander Roos" userId="784dd878071e0ac6" providerId="LiveId" clId="{54D3F314-0BC3-4006-AEC4-0190939C1063}" dt="2024-05-22T18:30:58.814" v="3534"/>
        <pc:sldMkLst>
          <pc:docMk/>
          <pc:sldMk cId="433986197" sldId="347"/>
        </pc:sldMkLst>
      </pc:sldChg>
      <pc:sldChg chg="modNotes">
        <pc:chgData name="Alexander Roos" userId="784dd878071e0ac6" providerId="LiveId" clId="{54D3F314-0BC3-4006-AEC4-0190939C1063}" dt="2024-05-22T18:38:36.926" v="4752"/>
        <pc:sldMkLst>
          <pc:docMk/>
          <pc:sldMk cId="2630149527" sldId="348"/>
        </pc:sldMkLst>
      </pc:sldChg>
      <pc:sldChg chg="modNotes">
        <pc:chgData name="Alexander Roos" userId="784dd878071e0ac6" providerId="LiveId" clId="{54D3F314-0BC3-4006-AEC4-0190939C1063}" dt="2024-05-22T18:47:50.254" v="5872" actId="6549"/>
        <pc:sldMkLst>
          <pc:docMk/>
          <pc:sldMk cId="3849352228" sldId="353"/>
        </pc:sldMkLst>
      </pc:sldChg>
    </pc:docChg>
  </pc:docChgLst>
  <pc:docChgLst>
    <pc:chgData name="Thorben Jones" userId="5c62d8cc5c724971" providerId="Windows Live" clId="Web-{333C90DC-F8A0-4133-9582-FA17A9DF8C2C}"/>
    <pc:docChg chg="mod">
      <pc:chgData name="Thorben Jones" userId="5c62d8cc5c724971" providerId="Windows Live" clId="Web-{333C90DC-F8A0-4133-9582-FA17A9DF8C2C}" dt="2024-05-31T11:38:19.561" v="1"/>
      <pc:docMkLst>
        <pc:docMk/>
      </pc:docMkLst>
      <pc:sldChg chg="modCm">
        <pc:chgData name="Thorben Jones" userId="5c62d8cc5c724971" providerId="Windows Live" clId="Web-{333C90DC-F8A0-4133-9582-FA17A9DF8C2C}" dt="2024-05-31T11:38:19.561" v="1"/>
        <pc:sldMkLst>
          <pc:docMk/>
          <pc:sldMk cId="1401074128" sldId="312"/>
        </pc:sldMkLst>
        <pc:extLst>
          <p:ext xmlns:p="http://schemas.openxmlformats.org/presentationml/2006/main" uri="{D6D511B9-2390-475A-947B-AFAB55BFBCF1}">
            <pc226:cmChg xmlns:pc226="http://schemas.microsoft.com/office/powerpoint/2022/06/main/command" chg="">
              <pc226:chgData name="Thorben Jones" userId="5c62d8cc5c724971" providerId="Windows Live" clId="Web-{333C90DC-F8A0-4133-9582-FA17A9DF8C2C}" dt="2024-05-31T11:38:19.561" v="1"/>
              <pc2:cmMkLst xmlns:pc2="http://schemas.microsoft.com/office/powerpoint/2019/9/main/command">
                <pc:docMk/>
                <pc:sldMk cId="1401074128" sldId="312"/>
                <pc2:cmMk id="{EBE82357-94E5-49C3-8C23-3E45EF5150C3}"/>
              </pc2:cmMkLst>
              <pc226:cmRplyChg chg="add">
                <pc226:chgData name="Thorben Jones" userId="5c62d8cc5c724971" providerId="Windows Live" clId="Web-{333C90DC-F8A0-4133-9582-FA17A9DF8C2C}" dt="2024-05-31T11:38:19.561" v="1"/>
                <pc2:cmRplyMkLst xmlns:pc2="http://schemas.microsoft.com/office/powerpoint/2019/9/main/command">
                  <pc:docMk/>
                  <pc:sldMk cId="1401074128" sldId="312"/>
                  <pc2:cmMk id="{EBE82357-94E5-49C3-8C23-3E45EF5150C3}"/>
                  <pc2:cmRplyMk id="{D9A92953-BE88-42FB-B329-CA32514EA5DA}"/>
                </pc2:cmRplyMkLst>
              </pc226:cmRplyChg>
            </pc226:cmChg>
          </p:ext>
        </pc:extLst>
      </pc:sldChg>
    </pc:docChg>
  </pc:docChgLst>
  <pc:docChgLst>
    <pc:chgData name="Thorben Jones" userId="5c62d8cc5c724971" providerId="Windows Live" clId="Web-{0FE4201B-8075-49BB-B47A-5620E6B7ABEC}"/>
    <pc:docChg chg="modSld">
      <pc:chgData name="Thorben Jones" userId="5c62d8cc5c724971" providerId="Windows Live" clId="Web-{0FE4201B-8075-49BB-B47A-5620E6B7ABEC}" dt="2024-05-22T15:12:01.497" v="9" actId="20577"/>
      <pc:docMkLst>
        <pc:docMk/>
      </pc:docMkLst>
      <pc:sldChg chg="modSp">
        <pc:chgData name="Thorben Jones" userId="5c62d8cc5c724971" providerId="Windows Live" clId="Web-{0FE4201B-8075-49BB-B47A-5620E6B7ABEC}" dt="2024-05-22T15:12:01.497" v="9" actId="20577"/>
        <pc:sldMkLst>
          <pc:docMk/>
          <pc:sldMk cId="1482146113" sldId="319"/>
        </pc:sldMkLst>
        <pc:graphicFrameChg chg="modGraphic">
          <ac:chgData name="Thorben Jones" userId="5c62d8cc5c724971" providerId="Windows Live" clId="Web-{0FE4201B-8075-49BB-B47A-5620E6B7ABEC}" dt="2024-05-22T15:12:01.497" v="9" actId="20577"/>
          <ac:graphicFrameMkLst>
            <pc:docMk/>
            <pc:sldMk cId="1482146113" sldId="319"/>
            <ac:graphicFrameMk id="8" creationId="{74AEEBC9-CC1C-1C7C-D57B-09455C407A74}"/>
          </ac:graphicFrameMkLst>
        </pc:graphicFrameChg>
      </pc:sldChg>
    </pc:docChg>
  </pc:docChgLst>
  <pc:docChgLst>
    <pc:chgData name="Alexander Roos" userId="784dd878071e0ac6" providerId="Windows Live" clId="Web-{C04715B6-0F37-4533-B49F-8CF15C5D4D69}"/>
    <pc:docChg chg="modSld">
      <pc:chgData name="Alexander Roos" userId="784dd878071e0ac6" providerId="Windows Live" clId="Web-{C04715B6-0F37-4533-B49F-8CF15C5D4D69}" dt="2024-05-23T08:07:00.543" v="22" actId="20577"/>
      <pc:docMkLst>
        <pc:docMk/>
      </pc:docMkLst>
      <pc:sldChg chg="addSp modSp">
        <pc:chgData name="Alexander Roos" userId="784dd878071e0ac6" providerId="Windows Live" clId="Web-{C04715B6-0F37-4533-B49F-8CF15C5D4D69}" dt="2024-05-23T08:07:00.543" v="22" actId="20577"/>
        <pc:sldMkLst>
          <pc:docMk/>
          <pc:sldMk cId="1889668961" sldId="356"/>
        </pc:sldMkLst>
        <pc:spChg chg="add mod">
          <ac:chgData name="Alexander Roos" userId="784dd878071e0ac6" providerId="Windows Live" clId="Web-{C04715B6-0F37-4533-B49F-8CF15C5D4D69}" dt="2024-05-23T08:07:00.543" v="22" actId="20577"/>
          <ac:spMkLst>
            <pc:docMk/>
            <pc:sldMk cId="1889668961" sldId="356"/>
            <ac:spMk id="7" creationId="{2CC9A876-725A-654C-EDE0-846FCF57FF62}"/>
          </ac:spMkLst>
        </pc:spChg>
      </pc:sldChg>
    </pc:docChg>
  </pc:docChgLst>
  <pc:docChgLst>
    <pc:chgData name="Maximilian Bachmann" userId="9ebea43fd30cfebc" providerId="Windows Live" clId="Web-{3DB2D897-3A63-4C79-87D9-1AE8888525AB}"/>
    <pc:docChg chg="modSld">
      <pc:chgData name="Maximilian Bachmann" userId="9ebea43fd30cfebc" providerId="Windows Live" clId="Web-{3DB2D897-3A63-4C79-87D9-1AE8888525AB}" dt="2024-05-26T20:01:42.502" v="49"/>
      <pc:docMkLst>
        <pc:docMk/>
      </pc:docMkLst>
      <pc:sldChg chg="addSp delSp modSp">
        <pc:chgData name="Maximilian Bachmann" userId="9ebea43fd30cfebc" providerId="Windows Live" clId="Web-{3DB2D897-3A63-4C79-87D9-1AE8888525AB}" dt="2024-05-26T20:01:42.502" v="49"/>
        <pc:sldMkLst>
          <pc:docMk/>
          <pc:sldMk cId="1308092574" sldId="416"/>
        </pc:sldMkLst>
        <pc:picChg chg="add del mod">
          <ac:chgData name="Maximilian Bachmann" userId="9ebea43fd30cfebc" providerId="Windows Live" clId="Web-{3DB2D897-3A63-4C79-87D9-1AE8888525AB}" dt="2024-05-26T20:01:42.502" v="49"/>
          <ac:picMkLst>
            <pc:docMk/>
            <pc:sldMk cId="1308092574" sldId="416"/>
            <ac:picMk id="2" creationId="{5DEE67D8-A096-31EC-A39C-53EB643B6D56}"/>
          </ac:picMkLst>
        </pc:picChg>
        <pc:picChg chg="add del mod">
          <ac:chgData name="Maximilian Bachmann" userId="9ebea43fd30cfebc" providerId="Windows Live" clId="Web-{3DB2D897-3A63-4C79-87D9-1AE8888525AB}" dt="2024-05-26T20:01:23.204" v="47"/>
          <ac:picMkLst>
            <pc:docMk/>
            <pc:sldMk cId="1308092574" sldId="416"/>
            <ac:picMk id="7" creationId="{B7CA3A4B-FCEE-82E8-1C44-13438403DE81}"/>
          </ac:picMkLst>
        </pc:picChg>
        <pc:picChg chg="mod">
          <ac:chgData name="Maximilian Bachmann" userId="9ebea43fd30cfebc" providerId="Windows Live" clId="Web-{3DB2D897-3A63-4C79-87D9-1AE8888525AB}" dt="2024-05-26T20:01:08.922" v="43" actId="1076"/>
          <ac:picMkLst>
            <pc:docMk/>
            <pc:sldMk cId="1308092574" sldId="416"/>
            <ac:picMk id="19" creationId="{14B62064-0DFD-1FBC-ACB8-D47080740302}"/>
          </ac:picMkLst>
        </pc:picChg>
      </pc:sldChg>
    </pc:docChg>
  </pc:docChgLst>
  <pc:docChgLst>
    <pc:chgData name="Guest User" providerId="Windows Live" clId="Web-{8EE331B3-9F19-49E7-81AB-9893879A20DF}"/>
    <pc:docChg chg="addSld delSld">
      <pc:chgData name="Guest User" userId="" providerId="Windows Live" clId="Web-{8EE331B3-9F19-49E7-81AB-9893879A20DF}" dt="2024-05-23T08:04:43.062" v="3"/>
      <pc:docMkLst>
        <pc:docMk/>
      </pc:docMkLst>
      <pc:sldChg chg="new">
        <pc:chgData name="Guest User" userId="" providerId="Windows Live" clId="Web-{8EE331B3-9F19-49E7-81AB-9893879A20DF}" dt="2024-05-23T08:04:33.874" v="0"/>
        <pc:sldMkLst>
          <pc:docMk/>
          <pc:sldMk cId="1450437042" sldId="379"/>
        </pc:sldMkLst>
      </pc:sldChg>
      <pc:sldChg chg="del">
        <pc:chgData name="Guest User" userId="" providerId="Windows Live" clId="Web-{8EE331B3-9F19-49E7-81AB-9893879A20DF}" dt="2024-05-23T08:04:43.062" v="3"/>
        <pc:sldMkLst>
          <pc:docMk/>
          <pc:sldMk cId="1450437042" sldId="380"/>
        </pc:sldMkLst>
      </pc:sldChg>
      <pc:sldChg chg="new del">
        <pc:chgData name="Guest User" userId="" providerId="Windows Live" clId="Web-{8EE331B3-9F19-49E7-81AB-9893879A20DF}" dt="2024-05-23T08:04:40.671" v="2"/>
        <pc:sldMkLst>
          <pc:docMk/>
          <pc:sldMk cId="25210358" sldId="381"/>
        </pc:sldMkLst>
      </pc:sldChg>
    </pc:docChg>
  </pc:docChgLst>
  <pc:docChgLst>
    <pc:chgData name="Maximilian Bachmann" userId="9ebea43fd30cfebc" providerId="Windows Live" clId="Web-{D713D0D4-861A-4BDE-AEB1-9001B6C3BE6D}"/>
    <pc:docChg chg="modSld">
      <pc:chgData name="Maximilian Bachmann" userId="9ebea43fd30cfebc" providerId="Windows Live" clId="Web-{D713D0D4-861A-4BDE-AEB1-9001B6C3BE6D}" dt="2024-05-29T20:44:26.958" v="15"/>
      <pc:docMkLst>
        <pc:docMk/>
      </pc:docMkLst>
      <pc:sldChg chg="modSp addAnim delAnim">
        <pc:chgData name="Maximilian Bachmann" userId="9ebea43fd30cfebc" providerId="Windows Live" clId="Web-{D713D0D4-861A-4BDE-AEB1-9001B6C3BE6D}" dt="2024-05-29T20:44:26.958" v="15"/>
        <pc:sldMkLst>
          <pc:docMk/>
          <pc:sldMk cId="1071897142" sldId="330"/>
        </pc:sldMkLst>
        <pc:spChg chg="mod modVis">
          <ac:chgData name="Maximilian Bachmann" userId="9ebea43fd30cfebc" providerId="Windows Live" clId="Web-{D713D0D4-861A-4BDE-AEB1-9001B6C3BE6D}" dt="2024-05-29T20:43:13.096" v="10"/>
          <ac:spMkLst>
            <pc:docMk/>
            <pc:sldMk cId="1071897142" sldId="330"/>
            <ac:spMk id="27" creationId="{103D197D-F364-17EE-23E8-99C74ECFD1D1}"/>
          </ac:spMkLst>
        </pc:spChg>
        <pc:spChg chg="mod modVis">
          <ac:chgData name="Maximilian Bachmann" userId="9ebea43fd30cfebc" providerId="Windows Live" clId="Web-{D713D0D4-861A-4BDE-AEB1-9001B6C3BE6D}" dt="2024-05-29T20:44:26.958" v="15"/>
          <ac:spMkLst>
            <pc:docMk/>
            <pc:sldMk cId="1071897142" sldId="330"/>
            <ac:spMk id="28" creationId="{B84487CD-6F1B-A688-16A0-757FA9A0124D}"/>
          </ac:spMkLst>
        </pc:spChg>
      </pc:sldChg>
      <pc:sldChg chg="modSp">
        <pc:chgData name="Maximilian Bachmann" userId="9ebea43fd30cfebc" providerId="Windows Live" clId="Web-{D713D0D4-861A-4BDE-AEB1-9001B6C3BE6D}" dt="2024-05-29T19:48:15.412" v="9"/>
        <pc:sldMkLst>
          <pc:docMk/>
          <pc:sldMk cId="4112543319" sldId="427"/>
        </pc:sldMkLst>
        <pc:picChg chg="mod modVis">
          <ac:chgData name="Maximilian Bachmann" userId="9ebea43fd30cfebc" providerId="Windows Live" clId="Web-{D713D0D4-861A-4BDE-AEB1-9001B6C3BE6D}" dt="2024-05-29T19:47:57.927" v="1"/>
          <ac:picMkLst>
            <pc:docMk/>
            <pc:sldMk cId="4112543319" sldId="427"/>
            <ac:picMk id="14" creationId="{BBE36C50-8312-08A6-3F7A-B10C7D8EECCE}"/>
          </ac:picMkLst>
        </pc:picChg>
        <pc:picChg chg="mod modVis">
          <ac:chgData name="Maximilian Bachmann" userId="9ebea43fd30cfebc" providerId="Windows Live" clId="Web-{D713D0D4-861A-4BDE-AEB1-9001B6C3BE6D}" dt="2024-05-29T19:47:59.490" v="3"/>
          <ac:picMkLst>
            <pc:docMk/>
            <pc:sldMk cId="4112543319" sldId="427"/>
            <ac:picMk id="16" creationId="{ADC322A1-2A9C-4984-07AE-4470E5FC2F40}"/>
          </ac:picMkLst>
        </pc:picChg>
        <pc:picChg chg="mod modVis">
          <ac:chgData name="Maximilian Bachmann" userId="9ebea43fd30cfebc" providerId="Windows Live" clId="Web-{D713D0D4-861A-4BDE-AEB1-9001B6C3BE6D}" dt="2024-05-29T19:48:15.412" v="9"/>
          <ac:picMkLst>
            <pc:docMk/>
            <pc:sldMk cId="4112543319" sldId="427"/>
            <ac:picMk id="18" creationId="{0996C116-C213-A89D-3D83-FF7D5DEE1E0B}"/>
          </ac:picMkLst>
        </pc:picChg>
        <pc:picChg chg="mod">
          <ac:chgData name="Maximilian Bachmann" userId="9ebea43fd30cfebc" providerId="Windows Live" clId="Web-{D713D0D4-861A-4BDE-AEB1-9001B6C3BE6D}" dt="2024-05-29T19:48:09.819" v="8" actId="1076"/>
          <ac:picMkLst>
            <pc:docMk/>
            <pc:sldMk cId="4112543319" sldId="427"/>
            <ac:picMk id="20" creationId="{11858609-5FCD-ABA6-3BFC-48E19FDB22DD}"/>
          </ac:picMkLst>
        </pc:picChg>
      </pc:sldChg>
    </pc:docChg>
  </pc:docChgLst>
  <pc:docChgLst>
    <pc:chgData name="Maximilian Bachmann" userId="9ebea43fd30cfebc" providerId="LiveId" clId="{6BEA0EC5-0EF0-014C-8BF5-22EC763E559F}"/>
    <pc:docChg chg="undo redo custSel addSld delSld modSld">
      <pc:chgData name="Maximilian Bachmann" userId="9ebea43fd30cfebc" providerId="LiveId" clId="{6BEA0EC5-0EF0-014C-8BF5-22EC763E559F}" dt="2024-05-31T11:30:11.989" v="356" actId="729"/>
      <pc:docMkLst>
        <pc:docMk/>
      </pc:docMkLst>
      <pc:sldChg chg="add mod modShow">
        <pc:chgData name="Maximilian Bachmann" userId="9ebea43fd30cfebc" providerId="LiveId" clId="{6BEA0EC5-0EF0-014C-8BF5-22EC763E559F}" dt="2024-05-31T11:30:11.989" v="356" actId="729"/>
        <pc:sldMkLst>
          <pc:docMk/>
          <pc:sldMk cId="1257149403" sldId="322"/>
        </pc:sldMkLst>
      </pc:sldChg>
      <pc:sldChg chg="addSp delSp modSp mod modAnim modShow">
        <pc:chgData name="Maximilian Bachmann" userId="9ebea43fd30cfebc" providerId="LiveId" clId="{6BEA0EC5-0EF0-014C-8BF5-22EC763E559F}" dt="2024-05-31T11:30:04.688" v="354" actId="729"/>
        <pc:sldMkLst>
          <pc:docMk/>
          <pc:sldMk cId="1071897142" sldId="330"/>
        </pc:sldMkLst>
        <pc:spChg chg="add mod">
          <ac:chgData name="Maximilian Bachmann" userId="9ebea43fd30cfebc" providerId="LiveId" clId="{6BEA0EC5-0EF0-014C-8BF5-22EC763E559F}" dt="2024-05-29T20:45:32.593" v="9" actId="11529"/>
          <ac:spMkLst>
            <pc:docMk/>
            <pc:sldMk cId="1071897142" sldId="330"/>
            <ac:spMk id="4" creationId="{DB0B668D-B0F7-317B-B3E2-792C1FCAB836}"/>
          </ac:spMkLst>
        </pc:spChg>
        <pc:spChg chg="del mod modVis">
          <ac:chgData name="Maximilian Bachmann" userId="9ebea43fd30cfebc" providerId="LiveId" clId="{6BEA0EC5-0EF0-014C-8BF5-22EC763E559F}" dt="2024-05-29T20:49:00.268" v="76" actId="478"/>
          <ac:spMkLst>
            <pc:docMk/>
            <pc:sldMk cId="1071897142" sldId="330"/>
            <ac:spMk id="6" creationId="{3DC3C439-4154-F982-10C1-365846255D08}"/>
          </ac:spMkLst>
        </pc:spChg>
        <pc:spChg chg="del mod modVis">
          <ac:chgData name="Maximilian Bachmann" userId="9ebea43fd30cfebc" providerId="LiveId" clId="{6BEA0EC5-0EF0-014C-8BF5-22EC763E559F}" dt="2024-05-29T20:48:58.867" v="74" actId="478"/>
          <ac:spMkLst>
            <pc:docMk/>
            <pc:sldMk cId="1071897142" sldId="330"/>
            <ac:spMk id="9" creationId="{FA0F35F8-60EC-6823-191A-074719AED108}"/>
          </ac:spMkLst>
        </pc:spChg>
        <pc:spChg chg="del mod modVis">
          <ac:chgData name="Maximilian Bachmann" userId="9ebea43fd30cfebc" providerId="LiveId" clId="{6BEA0EC5-0EF0-014C-8BF5-22EC763E559F}" dt="2024-05-29T20:48:57.542" v="72" actId="478"/>
          <ac:spMkLst>
            <pc:docMk/>
            <pc:sldMk cId="1071897142" sldId="330"/>
            <ac:spMk id="10" creationId="{9828756F-D287-156D-3C60-BDACFA654847}"/>
          </ac:spMkLst>
        </pc:spChg>
        <pc:spChg chg="mod topLvl">
          <ac:chgData name="Maximilian Bachmann" userId="9ebea43fd30cfebc" providerId="LiveId" clId="{6BEA0EC5-0EF0-014C-8BF5-22EC763E559F}" dt="2024-05-29T20:46:36.160" v="15" actId="165"/>
          <ac:spMkLst>
            <pc:docMk/>
            <pc:sldMk cId="1071897142" sldId="330"/>
            <ac:spMk id="11" creationId="{E4F040C9-EDAC-E7F7-16E6-B4132783643E}"/>
          </ac:spMkLst>
        </pc:spChg>
        <pc:spChg chg="del mod modVis">
          <ac:chgData name="Maximilian Bachmann" userId="9ebea43fd30cfebc" providerId="LiveId" clId="{6BEA0EC5-0EF0-014C-8BF5-22EC763E559F}" dt="2024-05-29T20:48:56.307" v="70" actId="478"/>
          <ac:spMkLst>
            <pc:docMk/>
            <pc:sldMk cId="1071897142" sldId="330"/>
            <ac:spMk id="12" creationId="{C1BAE685-85AF-CB3C-AC5B-AEC48559901A}"/>
          </ac:spMkLst>
        </pc:spChg>
        <pc:spChg chg="mod topLvl">
          <ac:chgData name="Maximilian Bachmann" userId="9ebea43fd30cfebc" providerId="LiveId" clId="{6BEA0EC5-0EF0-014C-8BF5-22EC763E559F}" dt="2024-05-29T20:46:36.160" v="15" actId="165"/>
          <ac:spMkLst>
            <pc:docMk/>
            <pc:sldMk cId="1071897142" sldId="330"/>
            <ac:spMk id="13" creationId="{5F8CA92B-9AA3-C72F-5A72-7BEC8AF6644A}"/>
          </ac:spMkLst>
        </pc:spChg>
        <pc:spChg chg="mod topLvl">
          <ac:chgData name="Maximilian Bachmann" userId="9ebea43fd30cfebc" providerId="LiveId" clId="{6BEA0EC5-0EF0-014C-8BF5-22EC763E559F}" dt="2024-05-29T20:46:36.160" v="15" actId="165"/>
          <ac:spMkLst>
            <pc:docMk/>
            <pc:sldMk cId="1071897142" sldId="330"/>
            <ac:spMk id="14" creationId="{74A4FBF8-4D86-78DD-6F09-83FEAF60C222}"/>
          </ac:spMkLst>
        </pc:spChg>
        <pc:spChg chg="mod topLvl">
          <ac:chgData name="Maximilian Bachmann" userId="9ebea43fd30cfebc" providerId="LiveId" clId="{6BEA0EC5-0EF0-014C-8BF5-22EC763E559F}" dt="2024-05-29T20:46:36.160" v="15" actId="165"/>
          <ac:spMkLst>
            <pc:docMk/>
            <pc:sldMk cId="1071897142" sldId="330"/>
            <ac:spMk id="15" creationId="{A293F22B-7CE8-A0BA-4932-E500B4B04FA2}"/>
          </ac:spMkLst>
        </pc:spChg>
        <pc:spChg chg="mod topLvl">
          <ac:chgData name="Maximilian Bachmann" userId="9ebea43fd30cfebc" providerId="LiveId" clId="{6BEA0EC5-0EF0-014C-8BF5-22EC763E559F}" dt="2024-05-29T20:46:36.160" v="15" actId="165"/>
          <ac:spMkLst>
            <pc:docMk/>
            <pc:sldMk cId="1071897142" sldId="330"/>
            <ac:spMk id="16" creationId="{3F3F83ED-FBC4-BEB6-CCD8-9321A604D9CE}"/>
          </ac:spMkLst>
        </pc:spChg>
        <pc:spChg chg="mod topLvl">
          <ac:chgData name="Maximilian Bachmann" userId="9ebea43fd30cfebc" providerId="LiveId" clId="{6BEA0EC5-0EF0-014C-8BF5-22EC763E559F}" dt="2024-05-29T20:46:36.160" v="15" actId="165"/>
          <ac:spMkLst>
            <pc:docMk/>
            <pc:sldMk cId="1071897142" sldId="330"/>
            <ac:spMk id="17" creationId="{4715AE61-2785-CF85-08CB-E2DCDB4BBA03}"/>
          </ac:spMkLst>
        </pc:spChg>
        <pc:spChg chg="mod topLvl">
          <ac:chgData name="Maximilian Bachmann" userId="9ebea43fd30cfebc" providerId="LiveId" clId="{6BEA0EC5-0EF0-014C-8BF5-22EC763E559F}" dt="2024-05-29T20:46:36.160" v="15" actId="165"/>
          <ac:spMkLst>
            <pc:docMk/>
            <pc:sldMk cId="1071897142" sldId="330"/>
            <ac:spMk id="18" creationId="{C0270A5B-57C6-1CF8-A2E0-A2C85E576D4C}"/>
          </ac:spMkLst>
        </pc:spChg>
        <pc:spChg chg="mod topLvl">
          <ac:chgData name="Maximilian Bachmann" userId="9ebea43fd30cfebc" providerId="LiveId" clId="{6BEA0EC5-0EF0-014C-8BF5-22EC763E559F}" dt="2024-05-29T20:47:05.932" v="18" actId="21"/>
          <ac:spMkLst>
            <pc:docMk/>
            <pc:sldMk cId="1071897142" sldId="330"/>
            <ac:spMk id="19" creationId="{AC7A8E14-CE2B-162A-EDA4-A8D762B869F6}"/>
          </ac:spMkLst>
        </pc:spChg>
        <pc:spChg chg="del mod modVis">
          <ac:chgData name="Maximilian Bachmann" userId="9ebea43fd30cfebc" providerId="LiveId" clId="{6BEA0EC5-0EF0-014C-8BF5-22EC763E559F}" dt="2024-05-29T20:48:55.123" v="69" actId="478"/>
          <ac:spMkLst>
            <pc:docMk/>
            <pc:sldMk cId="1071897142" sldId="330"/>
            <ac:spMk id="20" creationId="{2B0782E9-83A0-CF89-646B-1405C382792D}"/>
          </ac:spMkLst>
        </pc:spChg>
        <pc:spChg chg="mod topLvl">
          <ac:chgData name="Maximilian Bachmann" userId="9ebea43fd30cfebc" providerId="LiveId" clId="{6BEA0EC5-0EF0-014C-8BF5-22EC763E559F}" dt="2024-05-29T20:46:36.160" v="15" actId="165"/>
          <ac:spMkLst>
            <pc:docMk/>
            <pc:sldMk cId="1071897142" sldId="330"/>
            <ac:spMk id="21" creationId="{189C038F-84A0-E73E-CCC7-353EB1855978}"/>
          </ac:spMkLst>
        </pc:spChg>
        <pc:spChg chg="mod topLvl">
          <ac:chgData name="Maximilian Bachmann" userId="9ebea43fd30cfebc" providerId="LiveId" clId="{6BEA0EC5-0EF0-014C-8BF5-22EC763E559F}" dt="2024-05-29T20:47:21.894" v="21" actId="166"/>
          <ac:spMkLst>
            <pc:docMk/>
            <pc:sldMk cId="1071897142" sldId="330"/>
            <ac:spMk id="22" creationId="{C92B581A-720A-54C4-BCB6-EEA4F2A1A090}"/>
          </ac:spMkLst>
        </pc:spChg>
        <pc:spChg chg="mod topLvl">
          <ac:chgData name="Maximilian Bachmann" userId="9ebea43fd30cfebc" providerId="LiveId" clId="{6BEA0EC5-0EF0-014C-8BF5-22EC763E559F}" dt="2024-05-29T20:46:36.160" v="15" actId="165"/>
          <ac:spMkLst>
            <pc:docMk/>
            <pc:sldMk cId="1071897142" sldId="330"/>
            <ac:spMk id="23" creationId="{3FA25919-D041-6EA2-3265-9DA9254ACA9D}"/>
          </ac:spMkLst>
        </pc:spChg>
        <pc:spChg chg="mod topLvl">
          <ac:chgData name="Maximilian Bachmann" userId="9ebea43fd30cfebc" providerId="LiveId" clId="{6BEA0EC5-0EF0-014C-8BF5-22EC763E559F}" dt="2024-05-29T20:46:36.160" v="15" actId="165"/>
          <ac:spMkLst>
            <pc:docMk/>
            <pc:sldMk cId="1071897142" sldId="330"/>
            <ac:spMk id="24" creationId="{620E7D29-FD4A-0A11-1736-582D58888BBB}"/>
          </ac:spMkLst>
        </pc:spChg>
        <pc:spChg chg="add mod">
          <ac:chgData name="Maximilian Bachmann" userId="9ebea43fd30cfebc" providerId="LiveId" clId="{6BEA0EC5-0EF0-014C-8BF5-22EC763E559F}" dt="2024-05-29T20:49:39.584" v="78" actId="207"/>
          <ac:spMkLst>
            <pc:docMk/>
            <pc:sldMk cId="1071897142" sldId="330"/>
            <ac:spMk id="26" creationId="{219C866A-5861-7C59-398A-F507EBC101B5}"/>
          </ac:spMkLst>
        </pc:spChg>
        <pc:spChg chg="mod modVis">
          <ac:chgData name="Maximilian Bachmann" userId="9ebea43fd30cfebc" providerId="LiveId" clId="{6BEA0EC5-0EF0-014C-8BF5-22EC763E559F}" dt="2024-05-29T20:48:35.836" v="56" actId="14429"/>
          <ac:spMkLst>
            <pc:docMk/>
            <pc:sldMk cId="1071897142" sldId="330"/>
            <ac:spMk id="27" creationId="{103D197D-F364-17EE-23E8-99C74ECFD1D1}"/>
          </ac:spMkLst>
        </pc:spChg>
        <pc:spChg chg="mod modVis">
          <ac:chgData name="Maximilian Bachmann" userId="9ebea43fd30cfebc" providerId="LiveId" clId="{6BEA0EC5-0EF0-014C-8BF5-22EC763E559F}" dt="2024-05-29T20:48:35.297" v="55" actId="14429"/>
          <ac:spMkLst>
            <pc:docMk/>
            <pc:sldMk cId="1071897142" sldId="330"/>
            <ac:spMk id="28" creationId="{B84487CD-6F1B-A688-16A0-757FA9A0124D}"/>
          </ac:spMkLst>
        </pc:spChg>
        <pc:spChg chg="mod modVis">
          <ac:chgData name="Maximilian Bachmann" userId="9ebea43fd30cfebc" providerId="LiveId" clId="{6BEA0EC5-0EF0-014C-8BF5-22EC763E559F}" dt="2024-05-29T22:03:28.505" v="108" actId="14430"/>
          <ac:spMkLst>
            <pc:docMk/>
            <pc:sldMk cId="1071897142" sldId="330"/>
            <ac:spMk id="42" creationId="{E678CBE1-E716-648A-FC03-FD0AF72EBFC8}"/>
          </ac:spMkLst>
        </pc:spChg>
        <pc:grpChg chg="del mod">
          <ac:chgData name="Maximilian Bachmann" userId="9ebea43fd30cfebc" providerId="LiveId" clId="{6BEA0EC5-0EF0-014C-8BF5-22EC763E559F}" dt="2024-05-29T20:46:36.160" v="15" actId="165"/>
          <ac:grpSpMkLst>
            <pc:docMk/>
            <pc:sldMk cId="1071897142" sldId="330"/>
            <ac:grpSpMk id="7" creationId="{6EBD7CA2-9FF3-F008-0B57-B3DCE9DD4C8D}"/>
          </ac:grpSpMkLst>
        </pc:grpChg>
        <pc:graphicFrameChg chg="add del">
          <ac:chgData name="Maximilian Bachmann" userId="9ebea43fd30cfebc" providerId="LiveId" clId="{6BEA0EC5-0EF0-014C-8BF5-22EC763E559F}" dt="2024-05-29T20:45:45.613" v="10" actId="18245"/>
          <ac:graphicFrameMkLst>
            <pc:docMk/>
            <pc:sldMk cId="1071897142" sldId="330"/>
            <ac:graphicFrameMk id="25" creationId="{CD48500C-CA52-D6D1-AFE5-ECC9026BAE5E}"/>
          </ac:graphicFrameMkLst>
        </pc:graphicFrameChg>
        <pc:picChg chg="mod modVis">
          <ac:chgData name="Maximilian Bachmann" userId="9ebea43fd30cfebc" providerId="LiveId" clId="{6BEA0EC5-0EF0-014C-8BF5-22EC763E559F}" dt="2024-05-29T22:03:26.977" v="107" actId="14430"/>
          <ac:picMkLst>
            <pc:docMk/>
            <pc:sldMk cId="1071897142" sldId="330"/>
            <ac:picMk id="44" creationId="{D14BEC3C-C319-0B33-2E72-C48457D80AFD}"/>
          </ac:picMkLst>
        </pc:picChg>
      </pc:sldChg>
      <pc:sldChg chg="modSp modAnim">
        <pc:chgData name="Maximilian Bachmann" userId="9ebea43fd30cfebc" providerId="LiveId" clId="{6BEA0EC5-0EF0-014C-8BF5-22EC763E559F}" dt="2024-05-30T00:13:19.923" v="161" actId="1076"/>
        <pc:sldMkLst>
          <pc:docMk/>
          <pc:sldMk cId="2913769530" sldId="336"/>
        </pc:sldMkLst>
        <pc:spChg chg="mod">
          <ac:chgData name="Maximilian Bachmann" userId="9ebea43fd30cfebc" providerId="LiveId" clId="{6BEA0EC5-0EF0-014C-8BF5-22EC763E559F}" dt="2024-05-30T00:13:19.923" v="161" actId="1076"/>
          <ac:spMkLst>
            <pc:docMk/>
            <pc:sldMk cId="2913769530" sldId="336"/>
            <ac:spMk id="3" creationId="{D6F9F005-21C5-0F4F-B2D5-0D255BDEBA3B}"/>
          </ac:spMkLst>
        </pc:spChg>
      </pc:sldChg>
      <pc:sldChg chg="del">
        <pc:chgData name="Maximilian Bachmann" userId="9ebea43fd30cfebc" providerId="LiveId" clId="{6BEA0EC5-0EF0-014C-8BF5-22EC763E559F}" dt="2024-05-29T19:24:21.291" v="2" actId="2696"/>
        <pc:sldMkLst>
          <pc:docMk/>
          <pc:sldMk cId="4108715828" sldId="337"/>
        </pc:sldMkLst>
      </pc:sldChg>
      <pc:sldChg chg="del">
        <pc:chgData name="Maximilian Bachmann" userId="9ebea43fd30cfebc" providerId="LiveId" clId="{6BEA0EC5-0EF0-014C-8BF5-22EC763E559F}" dt="2024-05-29T19:41:51.713" v="5" actId="2696"/>
        <pc:sldMkLst>
          <pc:docMk/>
          <pc:sldMk cId="2871441127" sldId="338"/>
        </pc:sldMkLst>
      </pc:sldChg>
      <pc:sldChg chg="mod modShow">
        <pc:chgData name="Maximilian Bachmann" userId="9ebea43fd30cfebc" providerId="LiveId" clId="{6BEA0EC5-0EF0-014C-8BF5-22EC763E559F}" dt="2024-05-30T00:37:05.599" v="329" actId="729"/>
        <pc:sldMkLst>
          <pc:docMk/>
          <pc:sldMk cId="3956080135" sldId="377"/>
        </pc:sldMkLst>
      </pc:sldChg>
      <pc:sldChg chg="modSp del mod modAnim">
        <pc:chgData name="Maximilian Bachmann" userId="9ebea43fd30cfebc" providerId="LiveId" clId="{6BEA0EC5-0EF0-014C-8BF5-22EC763E559F}" dt="2024-05-29T23:21:27.230" v="153" actId="2696"/>
        <pc:sldMkLst>
          <pc:docMk/>
          <pc:sldMk cId="1074882066" sldId="381"/>
        </pc:sldMkLst>
        <pc:spChg chg="mod">
          <ac:chgData name="Maximilian Bachmann" userId="9ebea43fd30cfebc" providerId="LiveId" clId="{6BEA0EC5-0EF0-014C-8BF5-22EC763E559F}" dt="2024-05-29T22:06:38.237" v="148" actId="20577"/>
          <ac:spMkLst>
            <pc:docMk/>
            <pc:sldMk cId="1074882066" sldId="381"/>
            <ac:spMk id="31" creationId="{D680DB2A-B0E0-1557-425C-1A4149BA4A7D}"/>
          </ac:spMkLst>
        </pc:spChg>
      </pc:sldChg>
      <pc:sldChg chg="modSp mod">
        <pc:chgData name="Maximilian Bachmann" userId="9ebea43fd30cfebc" providerId="LiveId" clId="{6BEA0EC5-0EF0-014C-8BF5-22EC763E559F}" dt="2024-05-30T00:40:27.166" v="353" actId="20577"/>
        <pc:sldMkLst>
          <pc:docMk/>
          <pc:sldMk cId="1772463880" sldId="408"/>
        </pc:sldMkLst>
        <pc:spChg chg="mod">
          <ac:chgData name="Maximilian Bachmann" userId="9ebea43fd30cfebc" providerId="LiveId" clId="{6BEA0EC5-0EF0-014C-8BF5-22EC763E559F}" dt="2024-05-30T00:40:27.166" v="353" actId="20577"/>
          <ac:spMkLst>
            <pc:docMk/>
            <pc:sldMk cId="1772463880" sldId="408"/>
            <ac:spMk id="4" creationId="{92C1753C-4941-7C1E-A88E-98EDCD87DB32}"/>
          </ac:spMkLst>
        </pc:spChg>
      </pc:sldChg>
      <pc:sldChg chg="modSp mod">
        <pc:chgData name="Maximilian Bachmann" userId="9ebea43fd30cfebc" providerId="LiveId" clId="{6BEA0EC5-0EF0-014C-8BF5-22EC763E559F}" dt="2024-05-30T00:22:09.007" v="304" actId="20577"/>
        <pc:sldMkLst>
          <pc:docMk/>
          <pc:sldMk cId="2968327660" sldId="425"/>
        </pc:sldMkLst>
        <pc:spChg chg="mod">
          <ac:chgData name="Maximilian Bachmann" userId="9ebea43fd30cfebc" providerId="LiveId" clId="{6BEA0EC5-0EF0-014C-8BF5-22EC763E559F}" dt="2024-05-30T00:22:09.007" v="304" actId="20577"/>
          <ac:spMkLst>
            <pc:docMk/>
            <pc:sldMk cId="2968327660" sldId="425"/>
            <ac:spMk id="2" creationId="{5F20FBC1-2C70-C7D8-04FF-37EDFE4CA40B}"/>
          </ac:spMkLst>
        </pc:spChg>
      </pc:sldChg>
      <pc:sldChg chg="del">
        <pc:chgData name="Maximilian Bachmann" userId="9ebea43fd30cfebc" providerId="LiveId" clId="{6BEA0EC5-0EF0-014C-8BF5-22EC763E559F}" dt="2024-05-29T19:24:04.614" v="1" actId="2696"/>
        <pc:sldMkLst>
          <pc:docMk/>
          <pc:sldMk cId="844482947" sldId="426"/>
        </pc:sldMkLst>
      </pc:sldChg>
      <pc:sldChg chg="add mod modShow">
        <pc:chgData name="Maximilian Bachmann" userId="9ebea43fd30cfebc" providerId="LiveId" clId="{6BEA0EC5-0EF0-014C-8BF5-22EC763E559F}" dt="2024-05-31T11:30:07.048" v="355" actId="729"/>
        <pc:sldMkLst>
          <pc:docMk/>
          <pc:sldMk cId="4112543319" sldId="427"/>
        </pc:sldMkLst>
      </pc:sldChg>
      <pc:sldChg chg="add">
        <pc:chgData name="Maximilian Bachmann" userId="9ebea43fd30cfebc" providerId="LiveId" clId="{6BEA0EC5-0EF0-014C-8BF5-22EC763E559F}" dt="2024-05-29T23:21:20.371" v="152"/>
        <pc:sldMkLst>
          <pc:docMk/>
          <pc:sldMk cId="3954971294" sldId="428"/>
        </pc:sldMkLst>
      </pc:sldChg>
      <pc:sldChg chg="modSp add mod modShow">
        <pc:chgData name="Maximilian Bachmann" userId="9ebea43fd30cfebc" providerId="LiveId" clId="{6BEA0EC5-0EF0-014C-8BF5-22EC763E559F}" dt="2024-05-30T00:37:03.047" v="328" actId="729"/>
        <pc:sldMkLst>
          <pc:docMk/>
          <pc:sldMk cId="3273860533" sldId="429"/>
        </pc:sldMkLst>
        <pc:spChg chg="mod">
          <ac:chgData name="Maximilian Bachmann" userId="9ebea43fd30cfebc" providerId="LiveId" clId="{6BEA0EC5-0EF0-014C-8BF5-22EC763E559F}" dt="2024-05-30T00:36:35.052" v="324" actId="14100"/>
          <ac:spMkLst>
            <pc:docMk/>
            <pc:sldMk cId="3273860533" sldId="429"/>
            <ac:spMk id="5" creationId="{38FB2B25-1BB6-BA1C-0070-5EF703074EC0}"/>
          </ac:spMkLst>
        </pc:spChg>
        <pc:spChg chg="mod">
          <ac:chgData name="Maximilian Bachmann" userId="9ebea43fd30cfebc" providerId="LiveId" clId="{6BEA0EC5-0EF0-014C-8BF5-22EC763E559F}" dt="2024-05-30T00:36:44.287" v="327" actId="14100"/>
          <ac:spMkLst>
            <pc:docMk/>
            <pc:sldMk cId="3273860533" sldId="429"/>
            <ac:spMk id="8" creationId="{D505E762-E470-78D5-7351-9A69EA0E87CA}"/>
          </ac:spMkLst>
        </pc:spChg>
      </pc:sldChg>
    </pc:docChg>
  </pc:docChgLst>
  <pc:docChgLst>
    <pc:chgData name="Pascal Waldschmidt" userId="b7e5c8bfbfad3654" providerId="Windows Live" clId="Web-{E6B35155-B13F-4EB4-9622-92A1AEC85D40}"/>
    <pc:docChg chg="modSld">
      <pc:chgData name="Pascal Waldschmidt" userId="b7e5c8bfbfad3654" providerId="Windows Live" clId="Web-{E6B35155-B13F-4EB4-9622-92A1AEC85D40}" dt="2024-06-02T20:21:14.538" v="37" actId="20577"/>
      <pc:docMkLst>
        <pc:docMk/>
      </pc:docMkLst>
      <pc:sldChg chg="modSp">
        <pc:chgData name="Pascal Waldschmidt" userId="b7e5c8bfbfad3654" providerId="Windows Live" clId="Web-{E6B35155-B13F-4EB4-9622-92A1AEC85D40}" dt="2024-06-02T20:21:14.538" v="37" actId="20577"/>
        <pc:sldMkLst>
          <pc:docMk/>
          <pc:sldMk cId="1991949525" sldId="389"/>
        </pc:sldMkLst>
        <pc:spChg chg="mod">
          <ac:chgData name="Pascal Waldschmidt" userId="b7e5c8bfbfad3654" providerId="Windows Live" clId="Web-{E6B35155-B13F-4EB4-9622-92A1AEC85D40}" dt="2024-06-02T20:20:52.834" v="11" actId="20577"/>
          <ac:spMkLst>
            <pc:docMk/>
            <pc:sldMk cId="1991949525" sldId="389"/>
            <ac:spMk id="16" creationId="{1493BF0E-44F6-BC86-78BB-4C90B5499745}"/>
          </ac:spMkLst>
        </pc:spChg>
        <pc:spChg chg="mod">
          <ac:chgData name="Pascal Waldschmidt" userId="b7e5c8bfbfad3654" providerId="Windows Live" clId="Web-{E6B35155-B13F-4EB4-9622-92A1AEC85D40}" dt="2024-06-02T20:20:38.114" v="8" actId="20577"/>
          <ac:spMkLst>
            <pc:docMk/>
            <pc:sldMk cId="1991949525" sldId="389"/>
            <ac:spMk id="29" creationId="{A8576320-0355-B406-82E7-C273CE2B008F}"/>
          </ac:spMkLst>
        </pc:spChg>
        <pc:spChg chg="mod">
          <ac:chgData name="Pascal Waldschmidt" userId="b7e5c8bfbfad3654" providerId="Windows Live" clId="Web-{E6B35155-B13F-4EB4-9622-92A1AEC85D40}" dt="2024-06-02T20:21:14.538" v="37" actId="20577"/>
          <ac:spMkLst>
            <pc:docMk/>
            <pc:sldMk cId="1991949525" sldId="389"/>
            <ac:spMk id="32" creationId="{10BDF02A-8DC9-6773-B557-300CE0C3ED46}"/>
          </ac:spMkLst>
        </pc:spChg>
      </pc:sldChg>
    </pc:docChg>
  </pc:docChgLst>
  <pc:docChgLst>
    <pc:chgData name="Maximilian Bachmann" userId="9ebea43fd30cfebc" providerId="Windows Live" clId="Web-{9313A899-C1EC-4FA4-8985-1C1ECF0C63D6}"/>
    <pc:docChg chg="addSld modSld">
      <pc:chgData name="Maximilian Bachmann" userId="9ebea43fd30cfebc" providerId="Windows Live" clId="Web-{9313A899-C1EC-4FA4-8985-1C1ECF0C63D6}" dt="2024-05-29T19:23:06.277" v="135"/>
      <pc:docMkLst>
        <pc:docMk/>
      </pc:docMkLst>
      <pc:sldChg chg="modSp addAnim delAnim modAnim">
        <pc:chgData name="Maximilian Bachmann" userId="9ebea43fd30cfebc" providerId="Windows Live" clId="Web-{9313A899-C1EC-4FA4-8985-1C1ECF0C63D6}" dt="2024-05-29T19:19:18.745" v="112"/>
        <pc:sldMkLst>
          <pc:docMk/>
          <pc:sldMk cId="2913769530" sldId="336"/>
        </pc:sldMkLst>
        <pc:spChg chg="mod modVis">
          <ac:chgData name="Maximilian Bachmann" userId="9ebea43fd30cfebc" providerId="Windows Live" clId="Web-{9313A899-C1EC-4FA4-8985-1C1ECF0C63D6}" dt="2024-05-29T19:10:31.003" v="71"/>
          <ac:spMkLst>
            <pc:docMk/>
            <pc:sldMk cId="2913769530" sldId="336"/>
            <ac:spMk id="4" creationId="{601764A9-944D-BAA0-EB91-2AAD9D265F58}"/>
          </ac:spMkLst>
        </pc:spChg>
        <pc:spChg chg="mod modVis">
          <ac:chgData name="Maximilian Bachmann" userId="9ebea43fd30cfebc" providerId="Windows Live" clId="Web-{9313A899-C1EC-4FA4-8985-1C1ECF0C63D6}" dt="2024-05-29T19:10:25.081" v="62"/>
          <ac:spMkLst>
            <pc:docMk/>
            <pc:sldMk cId="2913769530" sldId="336"/>
            <ac:spMk id="76" creationId="{E621749E-3A9F-5867-DB03-848C3B359F22}"/>
          </ac:spMkLst>
        </pc:spChg>
        <pc:spChg chg="mod modVis">
          <ac:chgData name="Maximilian Bachmann" userId="9ebea43fd30cfebc" providerId="Windows Live" clId="Web-{9313A899-C1EC-4FA4-8985-1C1ECF0C63D6}" dt="2024-05-29T19:10:25.956" v="63"/>
          <ac:spMkLst>
            <pc:docMk/>
            <pc:sldMk cId="2913769530" sldId="336"/>
            <ac:spMk id="77" creationId="{92915AD9-5087-7007-BFE1-DE2BB4B4C75B}"/>
          </ac:spMkLst>
        </pc:spChg>
        <pc:spChg chg="mod modVis">
          <ac:chgData name="Maximilian Bachmann" userId="9ebea43fd30cfebc" providerId="Windows Live" clId="Web-{9313A899-C1EC-4FA4-8985-1C1ECF0C63D6}" dt="2024-05-29T19:10:26.393" v="64"/>
          <ac:spMkLst>
            <pc:docMk/>
            <pc:sldMk cId="2913769530" sldId="336"/>
            <ac:spMk id="78" creationId="{25F400B9-971C-B1A7-0F27-4D0A3B094A1C}"/>
          </ac:spMkLst>
        </pc:spChg>
        <pc:spChg chg="mod modVis">
          <ac:chgData name="Maximilian Bachmann" userId="9ebea43fd30cfebc" providerId="Windows Live" clId="Web-{9313A899-C1EC-4FA4-8985-1C1ECF0C63D6}" dt="2024-05-29T19:10:26.940" v="65"/>
          <ac:spMkLst>
            <pc:docMk/>
            <pc:sldMk cId="2913769530" sldId="336"/>
            <ac:spMk id="79" creationId="{EC9881FB-FB67-BF29-955C-38B74500CDE0}"/>
          </ac:spMkLst>
        </pc:spChg>
        <pc:spChg chg="mod modVis">
          <ac:chgData name="Maximilian Bachmann" userId="9ebea43fd30cfebc" providerId="Windows Live" clId="Web-{9313A899-C1EC-4FA4-8985-1C1ECF0C63D6}" dt="2024-05-29T19:10:27.300" v="66"/>
          <ac:spMkLst>
            <pc:docMk/>
            <pc:sldMk cId="2913769530" sldId="336"/>
            <ac:spMk id="80" creationId="{3C479F8D-AD22-BEEA-C5F2-F4E10D724AE9}"/>
          </ac:spMkLst>
        </pc:spChg>
        <pc:spChg chg="mod modVis">
          <ac:chgData name="Maximilian Bachmann" userId="9ebea43fd30cfebc" providerId="Windows Live" clId="Web-{9313A899-C1EC-4FA4-8985-1C1ECF0C63D6}" dt="2024-05-29T19:14:46.475" v="94"/>
          <ac:spMkLst>
            <pc:docMk/>
            <pc:sldMk cId="2913769530" sldId="336"/>
            <ac:spMk id="84" creationId="{E8FA726A-04C3-4B1B-8DD1-AEB3D33AC358}"/>
          </ac:spMkLst>
        </pc:spChg>
        <pc:spChg chg="mod modVis">
          <ac:chgData name="Maximilian Bachmann" userId="9ebea43fd30cfebc" providerId="Windows Live" clId="Web-{9313A899-C1EC-4FA4-8985-1C1ECF0C63D6}" dt="2024-05-29T19:10:34.503" v="73"/>
          <ac:spMkLst>
            <pc:docMk/>
            <pc:sldMk cId="2913769530" sldId="336"/>
            <ac:spMk id="85" creationId="{BC57AEC4-2527-44A6-C4D8-D8636A5E64C4}"/>
          </ac:spMkLst>
        </pc:spChg>
        <pc:grpChg chg="mod modVis">
          <ac:chgData name="Maximilian Bachmann" userId="9ebea43fd30cfebc" providerId="Windows Live" clId="Web-{9313A899-C1EC-4FA4-8985-1C1ECF0C63D6}" dt="2024-05-29T19:14:42.678" v="93"/>
          <ac:grpSpMkLst>
            <pc:docMk/>
            <pc:sldMk cId="2913769530" sldId="336"/>
            <ac:grpSpMk id="26" creationId="{2B07DAA2-2696-7887-5BAF-7B4480239035}"/>
          </ac:grpSpMkLst>
        </pc:grpChg>
        <pc:picChg chg="mod modVis">
          <ac:chgData name="Maximilian Bachmann" userId="9ebea43fd30cfebc" providerId="Windows Live" clId="Web-{9313A899-C1EC-4FA4-8985-1C1ECF0C63D6}" dt="2024-05-29T19:10:29.909" v="70"/>
          <ac:picMkLst>
            <pc:docMk/>
            <pc:sldMk cId="2913769530" sldId="336"/>
            <ac:picMk id="6" creationId="{6822B9E2-49D5-8E63-6FEF-4CC290D5CEB0}"/>
          </ac:picMkLst>
        </pc:picChg>
        <pc:picChg chg="mod modVis">
          <ac:chgData name="Maximilian Bachmann" userId="9ebea43fd30cfebc" providerId="Windows Live" clId="Web-{9313A899-C1EC-4FA4-8985-1C1ECF0C63D6}" dt="2024-05-29T19:10:14.736" v="53"/>
          <ac:picMkLst>
            <pc:docMk/>
            <pc:sldMk cId="2913769530" sldId="336"/>
            <ac:picMk id="30" creationId="{847117DF-8B09-4851-2984-28C11D663FDF}"/>
          </ac:picMkLst>
        </pc:picChg>
        <pc:picChg chg="mod modVis">
          <ac:chgData name="Maximilian Bachmann" userId="9ebea43fd30cfebc" providerId="Windows Live" clId="Web-{9313A899-C1EC-4FA4-8985-1C1ECF0C63D6}" dt="2024-05-29T19:10:18.033" v="54"/>
          <ac:picMkLst>
            <pc:docMk/>
            <pc:sldMk cId="2913769530" sldId="336"/>
            <ac:picMk id="32" creationId="{C536BA2C-D403-E500-6572-CFBB5B363B29}"/>
          </ac:picMkLst>
        </pc:picChg>
        <pc:picChg chg="mod modVis">
          <ac:chgData name="Maximilian Bachmann" userId="9ebea43fd30cfebc" providerId="Windows Live" clId="Web-{9313A899-C1EC-4FA4-8985-1C1ECF0C63D6}" dt="2024-05-29T19:10:20.362" v="55"/>
          <ac:picMkLst>
            <pc:docMk/>
            <pc:sldMk cId="2913769530" sldId="336"/>
            <ac:picMk id="40" creationId="{A37D67F0-F151-323E-71BA-754CB5767BB2}"/>
          </ac:picMkLst>
        </pc:picChg>
        <pc:picChg chg="mod modVis">
          <ac:chgData name="Maximilian Bachmann" userId="9ebea43fd30cfebc" providerId="Windows Live" clId="Web-{9313A899-C1EC-4FA4-8985-1C1ECF0C63D6}" dt="2024-05-29T19:10:21.065" v="56"/>
          <ac:picMkLst>
            <pc:docMk/>
            <pc:sldMk cId="2913769530" sldId="336"/>
            <ac:picMk id="42" creationId="{1EF17C92-3615-3AD5-6EC7-B9F73603FBE4}"/>
          </ac:picMkLst>
        </pc:picChg>
        <pc:picChg chg="mod modVis">
          <ac:chgData name="Maximilian Bachmann" userId="9ebea43fd30cfebc" providerId="Windows Live" clId="Web-{9313A899-C1EC-4FA4-8985-1C1ECF0C63D6}" dt="2024-05-29T19:10:21.580" v="57"/>
          <ac:picMkLst>
            <pc:docMk/>
            <pc:sldMk cId="2913769530" sldId="336"/>
            <ac:picMk id="44" creationId="{1A4110D6-DE57-AA1C-DB6E-8D14BA379FED}"/>
          </ac:picMkLst>
        </pc:picChg>
        <pc:picChg chg="mod modVis">
          <ac:chgData name="Maximilian Bachmann" userId="9ebea43fd30cfebc" providerId="Windows Live" clId="Web-{9313A899-C1EC-4FA4-8985-1C1ECF0C63D6}" dt="2024-05-29T19:10:22.159" v="58"/>
          <ac:picMkLst>
            <pc:docMk/>
            <pc:sldMk cId="2913769530" sldId="336"/>
            <ac:picMk id="50" creationId="{4874496C-13E7-4717-8B5A-14451261C172}"/>
          </ac:picMkLst>
        </pc:picChg>
        <pc:picChg chg="mod modVis">
          <ac:chgData name="Maximilian Bachmann" userId="9ebea43fd30cfebc" providerId="Windows Live" clId="Web-{9313A899-C1EC-4FA4-8985-1C1ECF0C63D6}" dt="2024-05-29T19:10:23.456" v="59"/>
          <ac:picMkLst>
            <pc:docMk/>
            <pc:sldMk cId="2913769530" sldId="336"/>
            <ac:picMk id="52" creationId="{0544C5C0-31B0-8946-0902-D7C2AB87BBEF}"/>
          </ac:picMkLst>
        </pc:picChg>
        <pc:picChg chg="mod modVis">
          <ac:chgData name="Maximilian Bachmann" userId="9ebea43fd30cfebc" providerId="Windows Live" clId="Web-{9313A899-C1EC-4FA4-8985-1C1ECF0C63D6}" dt="2024-05-29T19:10:24.049" v="60"/>
          <ac:picMkLst>
            <pc:docMk/>
            <pc:sldMk cId="2913769530" sldId="336"/>
            <ac:picMk id="60" creationId="{86C4F080-AF0A-136B-F893-240BE629803E}"/>
          </ac:picMkLst>
        </pc:picChg>
        <pc:picChg chg="mod modVis">
          <ac:chgData name="Maximilian Bachmann" userId="9ebea43fd30cfebc" providerId="Windows Live" clId="Web-{9313A899-C1EC-4FA4-8985-1C1ECF0C63D6}" dt="2024-05-29T19:10:24.409" v="61"/>
          <ac:picMkLst>
            <pc:docMk/>
            <pc:sldMk cId="2913769530" sldId="336"/>
            <ac:picMk id="64" creationId="{58AE0AB9-928E-804E-74CD-747E1BDD6C3D}"/>
          </ac:picMkLst>
        </pc:picChg>
      </pc:sldChg>
      <pc:sldChg chg="mod modShow">
        <pc:chgData name="Maximilian Bachmann" userId="9ebea43fd30cfebc" providerId="Windows Live" clId="Web-{9313A899-C1EC-4FA4-8985-1C1ECF0C63D6}" dt="2024-05-29T19:20:24.984" v="113"/>
        <pc:sldMkLst>
          <pc:docMk/>
          <pc:sldMk cId="2871441127" sldId="338"/>
        </pc:sldMkLst>
      </pc:sldChg>
      <pc:sldChg chg="modSp modAnim">
        <pc:chgData name="Maximilian Bachmann" userId="9ebea43fd30cfebc" providerId="Windows Live" clId="Web-{9313A899-C1EC-4FA4-8985-1C1ECF0C63D6}" dt="2024-05-29T19:09:01.340" v="52" actId="20577"/>
        <pc:sldMkLst>
          <pc:docMk/>
          <pc:sldMk cId="1074882066" sldId="381"/>
        </pc:sldMkLst>
        <pc:spChg chg="mod">
          <ac:chgData name="Maximilian Bachmann" userId="9ebea43fd30cfebc" providerId="Windows Live" clId="Web-{9313A899-C1EC-4FA4-8985-1C1ECF0C63D6}" dt="2024-05-29T19:01:50.554" v="28" actId="1076"/>
          <ac:spMkLst>
            <pc:docMk/>
            <pc:sldMk cId="1074882066" sldId="381"/>
            <ac:spMk id="11" creationId="{B7257882-CC04-2C9C-2C17-2EF9F55685CE}"/>
          </ac:spMkLst>
        </pc:spChg>
        <pc:spChg chg="mod modVis">
          <ac:chgData name="Maximilian Bachmann" userId="9ebea43fd30cfebc" providerId="Windows Live" clId="Web-{9313A899-C1EC-4FA4-8985-1C1ECF0C63D6}" dt="2024-05-29T19:07:11.577" v="35"/>
          <ac:spMkLst>
            <pc:docMk/>
            <pc:sldMk cId="1074882066" sldId="381"/>
            <ac:spMk id="29" creationId="{51BB653C-53A8-2AEA-983B-8912D5C61396}"/>
          </ac:spMkLst>
        </pc:spChg>
        <pc:spChg chg="mod modVis">
          <ac:chgData name="Maximilian Bachmann" userId="9ebea43fd30cfebc" providerId="Windows Live" clId="Web-{9313A899-C1EC-4FA4-8985-1C1ECF0C63D6}" dt="2024-05-29T19:09:01.340" v="52" actId="20577"/>
          <ac:spMkLst>
            <pc:docMk/>
            <pc:sldMk cId="1074882066" sldId="381"/>
            <ac:spMk id="31" creationId="{D680DB2A-B0E0-1557-425C-1A4149BA4A7D}"/>
          </ac:spMkLst>
        </pc:spChg>
        <pc:spChg chg="mod modVis">
          <ac:chgData name="Maximilian Bachmann" userId="9ebea43fd30cfebc" providerId="Windows Live" clId="Web-{9313A899-C1EC-4FA4-8985-1C1ECF0C63D6}" dt="2024-05-29T19:07:08.437" v="33"/>
          <ac:spMkLst>
            <pc:docMk/>
            <pc:sldMk cId="1074882066" sldId="381"/>
            <ac:spMk id="32" creationId="{2C682B9B-55B7-94C8-B206-9C746EDD77FA}"/>
          </ac:spMkLst>
        </pc:spChg>
        <pc:spChg chg="mod modVis">
          <ac:chgData name="Maximilian Bachmann" userId="9ebea43fd30cfebc" providerId="Windows Live" clId="Web-{9313A899-C1EC-4FA4-8985-1C1ECF0C63D6}" dt="2024-05-29T19:07:08.530" v="34"/>
          <ac:spMkLst>
            <pc:docMk/>
            <pc:sldMk cId="1074882066" sldId="381"/>
            <ac:spMk id="33" creationId="{4DA9DA3C-5078-1D7B-343B-C848CDE8C55B}"/>
          </ac:spMkLst>
        </pc:spChg>
        <pc:cxnChg chg="mod">
          <ac:chgData name="Maximilian Bachmann" userId="9ebea43fd30cfebc" providerId="Windows Live" clId="Web-{9313A899-C1EC-4FA4-8985-1C1ECF0C63D6}" dt="2024-05-29T19:01:05.285" v="25" actId="1076"/>
          <ac:cxnSpMkLst>
            <pc:docMk/>
            <pc:sldMk cId="1074882066" sldId="381"/>
            <ac:cxnSpMk id="37" creationId="{88881284-D652-DE98-A5D5-EB155683FBB8}"/>
          </ac:cxnSpMkLst>
        </pc:cxnChg>
      </pc:sldChg>
      <pc:sldChg chg="addSp delSp modSp new">
        <pc:chgData name="Maximilian Bachmann" userId="9ebea43fd30cfebc" providerId="Windows Live" clId="Web-{9313A899-C1EC-4FA4-8985-1C1ECF0C63D6}" dt="2024-05-29T19:23:06.277" v="135"/>
        <pc:sldMkLst>
          <pc:docMk/>
          <pc:sldMk cId="844482947" sldId="426"/>
        </pc:sldMkLst>
        <pc:spChg chg="del mod">
          <ac:chgData name="Maximilian Bachmann" userId="9ebea43fd30cfebc" providerId="Windows Live" clId="Web-{9313A899-C1EC-4FA4-8985-1C1ECF0C63D6}" dt="2024-05-29T19:22:40.541" v="129"/>
          <ac:spMkLst>
            <pc:docMk/>
            <pc:sldMk cId="844482947" sldId="426"/>
            <ac:spMk id="3" creationId="{FA8188DF-CB83-8AFF-A646-67851D045DFB}"/>
          </ac:spMkLst>
        </pc:spChg>
        <pc:spChg chg="del">
          <ac:chgData name="Maximilian Bachmann" userId="9ebea43fd30cfebc" providerId="Windows Live" clId="Web-{9313A899-C1EC-4FA4-8985-1C1ECF0C63D6}" dt="2024-05-29T19:22:04.804" v="115"/>
          <ac:spMkLst>
            <pc:docMk/>
            <pc:sldMk cId="844482947" sldId="426"/>
            <ac:spMk id="4" creationId="{F496B265-0364-0D5F-92E0-7E96AB0F9952}"/>
          </ac:spMkLst>
        </pc:spChg>
        <pc:spChg chg="add del mod">
          <ac:chgData name="Maximilian Bachmann" userId="9ebea43fd30cfebc" providerId="Windows Live" clId="Web-{9313A899-C1EC-4FA4-8985-1C1ECF0C63D6}" dt="2024-05-29T19:22:50.245" v="132"/>
          <ac:spMkLst>
            <pc:docMk/>
            <pc:sldMk cId="844482947" sldId="426"/>
            <ac:spMk id="6" creationId="{8915E282-8C19-4FD6-D1E2-795E14EBEB37}"/>
          </ac:spMkLst>
        </pc:spChg>
        <pc:spChg chg="add del">
          <ac:chgData name="Maximilian Bachmann" userId="9ebea43fd30cfebc" providerId="Windows Live" clId="Web-{9313A899-C1EC-4FA4-8985-1C1ECF0C63D6}" dt="2024-05-29T19:22:46.745" v="131"/>
          <ac:spMkLst>
            <pc:docMk/>
            <pc:sldMk cId="844482947" sldId="426"/>
            <ac:spMk id="8" creationId="{7C046DAC-7E5B-BAA9-EF62-B6AE0E0A929B}"/>
          </ac:spMkLst>
        </pc:spChg>
        <pc:spChg chg="add mod">
          <ac:chgData name="Maximilian Bachmann" userId="9ebea43fd30cfebc" providerId="Windows Live" clId="Web-{9313A899-C1EC-4FA4-8985-1C1ECF0C63D6}" dt="2024-05-29T19:22:50.870" v="133"/>
          <ac:spMkLst>
            <pc:docMk/>
            <pc:sldMk cId="844482947" sldId="426"/>
            <ac:spMk id="10" creationId="{FD4E10F2-B0CD-E906-8910-0D3D1582F680}"/>
          </ac:spMkLst>
        </pc:spChg>
        <pc:spChg chg="add del">
          <ac:chgData name="Maximilian Bachmann" userId="9ebea43fd30cfebc" providerId="Windows Live" clId="Web-{9313A899-C1EC-4FA4-8985-1C1ECF0C63D6}" dt="2024-05-29T19:23:06.277" v="135"/>
          <ac:spMkLst>
            <pc:docMk/>
            <pc:sldMk cId="844482947" sldId="426"/>
            <ac:spMk id="12" creationId="{275328B0-008B-C5E4-75FF-FB951827849F}"/>
          </ac:spMkLst>
        </pc:spChg>
      </pc:sldChg>
    </pc:docChg>
  </pc:docChgLst>
  <pc:docChgLst>
    <pc:chgData name="Justine Buss" userId="8d5b0085cc57ea0f" providerId="LiveId" clId="{762F549D-7AD4-4F6C-A35F-B83C0593F2A9}"/>
    <pc:docChg chg="undo custSel addSld delSld modSld sldOrd">
      <pc:chgData name="Justine Buss" userId="8d5b0085cc57ea0f" providerId="LiveId" clId="{762F549D-7AD4-4F6C-A35F-B83C0593F2A9}" dt="2024-06-03T10:57:09.408" v="1335" actId="478"/>
      <pc:docMkLst>
        <pc:docMk/>
      </pc:docMkLst>
      <pc:sldChg chg="modSp mod modAnim">
        <pc:chgData name="Justine Buss" userId="8d5b0085cc57ea0f" providerId="LiveId" clId="{762F549D-7AD4-4F6C-A35F-B83C0593F2A9}" dt="2024-06-03T09:34:56.395" v="1216" actId="1076"/>
        <pc:sldMkLst>
          <pc:docMk/>
          <pc:sldMk cId="1401074128" sldId="312"/>
        </pc:sldMkLst>
        <pc:spChg chg="mod">
          <ac:chgData name="Justine Buss" userId="8d5b0085cc57ea0f" providerId="LiveId" clId="{762F549D-7AD4-4F6C-A35F-B83C0593F2A9}" dt="2024-05-23T07:20:19.941" v="75" actId="20577"/>
          <ac:spMkLst>
            <pc:docMk/>
            <pc:sldMk cId="1401074128" sldId="312"/>
            <ac:spMk id="2" creationId="{00000000-0000-0000-0000-000000000000}"/>
          </ac:spMkLst>
        </pc:spChg>
        <pc:spChg chg="mod">
          <ac:chgData name="Justine Buss" userId="8d5b0085cc57ea0f" providerId="LiveId" clId="{762F549D-7AD4-4F6C-A35F-B83C0593F2A9}" dt="2024-05-31T10:12:26.301" v="1015" actId="6549"/>
          <ac:spMkLst>
            <pc:docMk/>
            <pc:sldMk cId="1401074128" sldId="312"/>
            <ac:spMk id="11" creationId="{DECA140A-24AF-A528-E366-48AA33C2E0CA}"/>
          </ac:spMkLst>
        </pc:spChg>
        <pc:spChg chg="mod">
          <ac:chgData name="Justine Buss" userId="8d5b0085cc57ea0f" providerId="LiveId" clId="{762F549D-7AD4-4F6C-A35F-B83C0593F2A9}" dt="2024-06-03T09:34:15.189" v="1210" actId="1076"/>
          <ac:spMkLst>
            <pc:docMk/>
            <pc:sldMk cId="1401074128" sldId="312"/>
            <ac:spMk id="24" creationId="{1828C8FE-F967-7C05-2E7C-54D8E7C1A4F9}"/>
          </ac:spMkLst>
        </pc:spChg>
        <pc:picChg chg="ord">
          <ac:chgData name="Justine Buss" userId="8d5b0085cc57ea0f" providerId="LiveId" clId="{762F549D-7AD4-4F6C-A35F-B83C0593F2A9}" dt="2024-06-03T09:34:46.748" v="1214" actId="167"/>
          <ac:picMkLst>
            <pc:docMk/>
            <pc:sldMk cId="1401074128" sldId="312"/>
            <ac:picMk id="5" creationId="{439DFEA7-3D30-DFAE-7995-FCC52CD90B3E}"/>
          </ac:picMkLst>
        </pc:picChg>
        <pc:picChg chg="mod ord">
          <ac:chgData name="Justine Buss" userId="8d5b0085cc57ea0f" providerId="LiveId" clId="{762F549D-7AD4-4F6C-A35F-B83C0593F2A9}" dt="2024-06-03T09:34:43.584" v="1213" actId="1076"/>
          <ac:picMkLst>
            <pc:docMk/>
            <pc:sldMk cId="1401074128" sldId="312"/>
            <ac:picMk id="7" creationId="{77D9FD33-4124-1F0D-0C08-B11A1AE1AE87}"/>
          </ac:picMkLst>
        </pc:picChg>
        <pc:picChg chg="mod">
          <ac:chgData name="Justine Buss" userId="8d5b0085cc57ea0f" providerId="LiveId" clId="{762F549D-7AD4-4F6C-A35F-B83C0593F2A9}" dt="2024-06-03T09:34:52.625" v="1215" actId="1076"/>
          <ac:picMkLst>
            <pc:docMk/>
            <pc:sldMk cId="1401074128" sldId="312"/>
            <ac:picMk id="21" creationId="{AEA80DE3-33B7-E9DA-AD6A-158F7E8438DA}"/>
          </ac:picMkLst>
        </pc:picChg>
        <pc:picChg chg="mod">
          <ac:chgData name="Justine Buss" userId="8d5b0085cc57ea0f" providerId="LiveId" clId="{762F549D-7AD4-4F6C-A35F-B83C0593F2A9}" dt="2024-06-03T09:34:56.395" v="1216" actId="1076"/>
          <ac:picMkLst>
            <pc:docMk/>
            <pc:sldMk cId="1401074128" sldId="312"/>
            <ac:picMk id="23" creationId="{AB42A0E1-BCD8-69B2-2557-80462CFC1D87}"/>
          </ac:picMkLst>
        </pc:picChg>
      </pc:sldChg>
      <pc:sldChg chg="addSp modSp del mod modShow">
        <pc:chgData name="Justine Buss" userId="8d5b0085cc57ea0f" providerId="LiveId" clId="{762F549D-7AD4-4F6C-A35F-B83C0593F2A9}" dt="2024-05-31T11:09:39.706" v="1105" actId="2696"/>
        <pc:sldMkLst>
          <pc:docMk/>
          <pc:sldMk cId="1254611416" sldId="317"/>
        </pc:sldMkLst>
        <pc:spChg chg="add mod">
          <ac:chgData name="Justine Buss" userId="8d5b0085cc57ea0f" providerId="LiveId" clId="{762F549D-7AD4-4F6C-A35F-B83C0593F2A9}" dt="2024-05-23T08:11:05.536" v="965" actId="20577"/>
          <ac:spMkLst>
            <pc:docMk/>
            <pc:sldMk cId="1254611416" sldId="317"/>
            <ac:spMk id="2" creationId="{B29D1DB5-23CC-BD5D-092B-E2C2E96BAFF1}"/>
          </ac:spMkLst>
        </pc:spChg>
        <pc:spChg chg="add mod">
          <ac:chgData name="Justine Buss" userId="8d5b0085cc57ea0f" providerId="LiveId" clId="{762F549D-7AD4-4F6C-A35F-B83C0593F2A9}" dt="2024-05-23T08:13:20.198" v="1004" actId="20577"/>
          <ac:spMkLst>
            <pc:docMk/>
            <pc:sldMk cId="1254611416" sldId="317"/>
            <ac:spMk id="3" creationId="{EC62EE33-3465-A84F-27A5-7E64ABC25205}"/>
          </ac:spMkLst>
        </pc:spChg>
      </pc:sldChg>
      <pc:sldChg chg="addSp modSp add modTransition">
        <pc:chgData name="Justine Buss" userId="8d5b0085cc57ea0f" providerId="LiveId" clId="{762F549D-7AD4-4F6C-A35F-B83C0593F2A9}" dt="2024-05-31T11:03:54.227" v="1104" actId="403"/>
        <pc:sldMkLst>
          <pc:docMk/>
          <pc:sldMk cId="126425728" sldId="321"/>
        </pc:sldMkLst>
        <pc:spChg chg="add mod">
          <ac:chgData name="Justine Buss" userId="8d5b0085cc57ea0f" providerId="LiveId" clId="{762F549D-7AD4-4F6C-A35F-B83C0593F2A9}" dt="2024-05-31T10:45:20.034" v="1069"/>
          <ac:spMkLst>
            <pc:docMk/>
            <pc:sldMk cId="126425728" sldId="321"/>
            <ac:spMk id="2" creationId="{2746D4C7-1AAE-34C9-00C9-4D8ACECFFE1B}"/>
          </ac:spMkLst>
        </pc:spChg>
        <pc:spChg chg="mod">
          <ac:chgData name="Justine Buss" userId="8d5b0085cc57ea0f" providerId="LiveId" clId="{762F549D-7AD4-4F6C-A35F-B83C0593F2A9}" dt="2024-05-31T11:03:54.227" v="1104" actId="403"/>
          <ac:spMkLst>
            <pc:docMk/>
            <pc:sldMk cId="126425728" sldId="321"/>
            <ac:spMk id="3" creationId="{652F55F1-F7E7-2A1C-65BD-2673C480E358}"/>
          </ac:spMkLst>
        </pc:spChg>
        <pc:spChg chg="mod">
          <ac:chgData name="Justine Buss" userId="8d5b0085cc57ea0f" providerId="LiveId" clId="{762F549D-7AD4-4F6C-A35F-B83C0593F2A9}" dt="2024-05-31T10:45:03.761" v="1068" actId="1076"/>
          <ac:spMkLst>
            <pc:docMk/>
            <pc:sldMk cId="126425728" sldId="321"/>
            <ac:spMk id="13" creationId="{776C2299-FBE4-2147-6F51-EEEA36BB2559}"/>
          </ac:spMkLst>
        </pc:spChg>
      </pc:sldChg>
      <pc:sldChg chg="mod modShow">
        <pc:chgData name="Justine Buss" userId="8d5b0085cc57ea0f" providerId="LiveId" clId="{762F549D-7AD4-4F6C-A35F-B83C0593F2A9}" dt="2024-05-31T10:55:59.448" v="1085" actId="729"/>
        <pc:sldMkLst>
          <pc:docMk/>
          <pc:sldMk cId="1257149403" sldId="322"/>
        </pc:sldMkLst>
      </pc:sldChg>
      <pc:sldChg chg="modSp mod">
        <pc:chgData name="Justine Buss" userId="8d5b0085cc57ea0f" providerId="LiveId" clId="{762F549D-7AD4-4F6C-A35F-B83C0593F2A9}" dt="2024-05-23T08:09:24.124" v="855" actId="403"/>
        <pc:sldMkLst>
          <pc:docMk/>
          <pc:sldMk cId="2238709173" sldId="323"/>
        </pc:sldMkLst>
        <pc:spChg chg="mod">
          <ac:chgData name="Justine Buss" userId="8d5b0085cc57ea0f" providerId="LiveId" clId="{762F549D-7AD4-4F6C-A35F-B83C0593F2A9}" dt="2024-05-23T08:09:24.124" v="855" actId="403"/>
          <ac:spMkLst>
            <pc:docMk/>
            <pc:sldMk cId="2238709173" sldId="323"/>
            <ac:spMk id="3" creationId="{00000000-0000-0000-0000-000000000000}"/>
          </ac:spMkLst>
        </pc:spChg>
      </pc:sldChg>
      <pc:sldChg chg="delSp modSp mod modAnim">
        <pc:chgData name="Justine Buss" userId="8d5b0085cc57ea0f" providerId="LiveId" clId="{762F549D-7AD4-4F6C-A35F-B83C0593F2A9}" dt="2024-06-03T10:51:54.239" v="1331"/>
        <pc:sldMkLst>
          <pc:docMk/>
          <pc:sldMk cId="944973916" sldId="324"/>
        </pc:sldMkLst>
        <pc:spChg chg="mod">
          <ac:chgData name="Justine Buss" userId="8d5b0085cc57ea0f" providerId="LiveId" clId="{762F549D-7AD4-4F6C-A35F-B83C0593F2A9}" dt="2024-05-31T11:50:49.763" v="1133" actId="20577"/>
          <ac:spMkLst>
            <pc:docMk/>
            <pc:sldMk cId="944973916" sldId="324"/>
            <ac:spMk id="2" creationId="{00000000-0000-0000-0000-000000000000}"/>
          </ac:spMkLst>
        </pc:spChg>
        <pc:spChg chg="del">
          <ac:chgData name="Justine Buss" userId="8d5b0085cc57ea0f" providerId="LiveId" clId="{762F549D-7AD4-4F6C-A35F-B83C0593F2A9}" dt="2024-05-31T11:53:25.962" v="1147" actId="478"/>
          <ac:spMkLst>
            <pc:docMk/>
            <pc:sldMk cId="944973916" sldId="324"/>
            <ac:spMk id="9" creationId="{DA37FAF4-D013-AC11-BDF7-A22EF85314C2}"/>
          </ac:spMkLst>
        </pc:spChg>
        <pc:spChg chg="del">
          <ac:chgData name="Justine Buss" userId="8d5b0085cc57ea0f" providerId="LiveId" clId="{762F549D-7AD4-4F6C-A35F-B83C0593F2A9}" dt="2024-05-31T11:55:12.942" v="1151" actId="478"/>
          <ac:spMkLst>
            <pc:docMk/>
            <pc:sldMk cId="944973916" sldId="324"/>
            <ac:spMk id="108" creationId="{55961546-902A-F711-CCE2-7B4615A218B6}"/>
          </ac:spMkLst>
        </pc:spChg>
        <pc:spChg chg="del">
          <ac:chgData name="Justine Buss" userId="8d5b0085cc57ea0f" providerId="LiveId" clId="{762F549D-7AD4-4F6C-A35F-B83C0593F2A9}" dt="2024-05-31T11:55:37.528" v="1160" actId="478"/>
          <ac:spMkLst>
            <pc:docMk/>
            <pc:sldMk cId="944973916" sldId="324"/>
            <ac:spMk id="109" creationId="{47145BE5-A475-6C3F-EB47-CB0178AB162E}"/>
          </ac:spMkLst>
        </pc:spChg>
        <pc:spChg chg="del">
          <ac:chgData name="Justine Buss" userId="8d5b0085cc57ea0f" providerId="LiveId" clId="{762F549D-7AD4-4F6C-A35F-B83C0593F2A9}" dt="2024-05-31T11:56:51.816" v="1168" actId="478"/>
          <ac:spMkLst>
            <pc:docMk/>
            <pc:sldMk cId="944973916" sldId="324"/>
            <ac:spMk id="110" creationId="{70814F5E-13FF-E2C2-7D4A-744CD55FE04A}"/>
          </ac:spMkLst>
        </pc:spChg>
        <pc:spChg chg="del">
          <ac:chgData name="Justine Buss" userId="8d5b0085cc57ea0f" providerId="LiveId" clId="{762F549D-7AD4-4F6C-A35F-B83C0593F2A9}" dt="2024-05-31T11:56:58.899" v="1169" actId="478"/>
          <ac:spMkLst>
            <pc:docMk/>
            <pc:sldMk cId="944973916" sldId="324"/>
            <ac:spMk id="111" creationId="{A80D4C78-0CCB-36E4-1846-E6F0663BB013}"/>
          </ac:spMkLst>
        </pc:spChg>
        <pc:spChg chg="del">
          <ac:chgData name="Justine Buss" userId="8d5b0085cc57ea0f" providerId="LiveId" clId="{762F549D-7AD4-4F6C-A35F-B83C0593F2A9}" dt="2024-05-31T11:52:06.779" v="1140" actId="478"/>
          <ac:spMkLst>
            <pc:docMk/>
            <pc:sldMk cId="944973916" sldId="324"/>
            <ac:spMk id="190" creationId="{659DAF82-C9EE-3751-5831-527D33D7A583}"/>
          </ac:spMkLst>
        </pc:spChg>
        <pc:spChg chg="del">
          <ac:chgData name="Justine Buss" userId="8d5b0085cc57ea0f" providerId="LiveId" clId="{762F549D-7AD4-4F6C-A35F-B83C0593F2A9}" dt="2024-05-31T11:52:21.465" v="1143" actId="478"/>
          <ac:spMkLst>
            <pc:docMk/>
            <pc:sldMk cId="944973916" sldId="324"/>
            <ac:spMk id="192" creationId="{4E9C2112-E621-E9B1-8BC5-EE7B900E41C7}"/>
          </ac:spMkLst>
        </pc:spChg>
        <pc:spChg chg="del">
          <ac:chgData name="Justine Buss" userId="8d5b0085cc57ea0f" providerId="LiveId" clId="{762F549D-7AD4-4F6C-A35F-B83C0593F2A9}" dt="2024-05-31T11:53:29.347" v="1148" actId="478"/>
          <ac:spMkLst>
            <pc:docMk/>
            <pc:sldMk cId="944973916" sldId="324"/>
            <ac:spMk id="193" creationId="{FB88D78E-6C3A-FF7B-3341-DAFE30ADE25F}"/>
          </ac:spMkLst>
        </pc:spChg>
        <pc:spChg chg="del">
          <ac:chgData name="Justine Buss" userId="8d5b0085cc57ea0f" providerId="LiveId" clId="{762F549D-7AD4-4F6C-A35F-B83C0593F2A9}" dt="2024-05-31T11:53:18.994" v="1146" actId="478"/>
          <ac:spMkLst>
            <pc:docMk/>
            <pc:sldMk cId="944973916" sldId="324"/>
            <ac:spMk id="195" creationId="{25FA7AF9-5A31-3261-A6D8-960EAB15B363}"/>
          </ac:spMkLst>
        </pc:spChg>
        <pc:spChg chg="del">
          <ac:chgData name="Justine Buss" userId="8d5b0085cc57ea0f" providerId="LiveId" clId="{762F549D-7AD4-4F6C-A35F-B83C0593F2A9}" dt="2024-05-31T11:53:11.610" v="1145" actId="478"/>
          <ac:spMkLst>
            <pc:docMk/>
            <pc:sldMk cId="944973916" sldId="324"/>
            <ac:spMk id="196" creationId="{A3C757FD-98B0-2B9A-CC1F-A7B378B5ECDE}"/>
          </ac:spMkLst>
        </pc:spChg>
        <pc:spChg chg="del">
          <ac:chgData name="Justine Buss" userId="8d5b0085cc57ea0f" providerId="LiveId" clId="{762F549D-7AD4-4F6C-A35F-B83C0593F2A9}" dt="2024-05-31T11:51:09.674" v="1134" actId="478"/>
          <ac:spMkLst>
            <pc:docMk/>
            <pc:sldMk cId="944973916" sldId="324"/>
            <ac:spMk id="198" creationId="{8E7B52F9-A6B8-FA5C-4E26-B087947A3E34}"/>
          </ac:spMkLst>
        </pc:spChg>
        <pc:spChg chg="del">
          <ac:chgData name="Justine Buss" userId="8d5b0085cc57ea0f" providerId="LiveId" clId="{762F549D-7AD4-4F6C-A35F-B83C0593F2A9}" dt="2024-05-31T11:51:25.368" v="1137" actId="478"/>
          <ac:spMkLst>
            <pc:docMk/>
            <pc:sldMk cId="944973916" sldId="324"/>
            <ac:spMk id="199" creationId="{8985CFD3-A8EC-744C-01B1-B780F2CC0C48}"/>
          </ac:spMkLst>
        </pc:spChg>
        <pc:grpChg chg="del">
          <ac:chgData name="Justine Buss" userId="8d5b0085cc57ea0f" providerId="LiveId" clId="{762F549D-7AD4-4F6C-A35F-B83C0593F2A9}" dt="2024-05-31T11:56:19.056" v="1165" actId="478"/>
          <ac:grpSpMkLst>
            <pc:docMk/>
            <pc:sldMk cId="944973916" sldId="324"/>
            <ac:grpSpMk id="162" creationId="{A3EEBB46-5B70-1079-D2FF-F19BA5E73E57}"/>
          </ac:grpSpMkLst>
        </pc:grpChg>
        <pc:grpChg chg="del">
          <ac:chgData name="Justine Buss" userId="8d5b0085cc57ea0f" providerId="LiveId" clId="{762F549D-7AD4-4F6C-A35F-B83C0593F2A9}" dt="2024-05-31T11:51:55.850" v="1138" actId="478"/>
          <ac:grpSpMkLst>
            <pc:docMk/>
            <pc:sldMk cId="944973916" sldId="324"/>
            <ac:grpSpMk id="177" creationId="{49977F81-65CA-3ED6-FDA2-3E1960660D57}"/>
          </ac:grpSpMkLst>
        </pc:grpChg>
        <pc:grpChg chg="del">
          <ac:chgData name="Justine Buss" userId="8d5b0085cc57ea0f" providerId="LiveId" clId="{762F549D-7AD4-4F6C-A35F-B83C0593F2A9}" dt="2024-05-31T11:51:10.960" v="1135" actId="478"/>
          <ac:grpSpMkLst>
            <pc:docMk/>
            <pc:sldMk cId="944973916" sldId="324"/>
            <ac:grpSpMk id="183" creationId="{11645CBA-B3DB-182B-216A-AECE68693DBD}"/>
          </ac:grpSpMkLst>
        </pc:grpChg>
        <pc:grpChg chg="del">
          <ac:chgData name="Justine Buss" userId="8d5b0085cc57ea0f" providerId="LiveId" clId="{762F549D-7AD4-4F6C-A35F-B83C0593F2A9}" dt="2024-05-31T11:52:14.919" v="1141" actId="478"/>
          <ac:grpSpMkLst>
            <pc:docMk/>
            <pc:sldMk cId="944973916" sldId="324"/>
            <ac:grpSpMk id="189" creationId="{83A6B8ED-4888-B770-CBC5-05A94D0D1D0A}"/>
          </ac:grpSpMkLst>
        </pc:grpChg>
        <pc:picChg chg="del">
          <ac:chgData name="Justine Buss" userId="8d5b0085cc57ea0f" providerId="LiveId" clId="{762F549D-7AD4-4F6C-A35F-B83C0593F2A9}" dt="2024-05-31T11:55:33.348" v="1158" actId="478"/>
          <ac:picMkLst>
            <pc:docMk/>
            <pc:sldMk cId="944973916" sldId="324"/>
            <ac:picMk id="5" creationId="{FD53BFBF-01FB-BEF1-3794-D1D3421A44BE}"/>
          </ac:picMkLst>
        </pc:picChg>
        <pc:picChg chg="del">
          <ac:chgData name="Justine Buss" userId="8d5b0085cc57ea0f" providerId="LiveId" clId="{762F549D-7AD4-4F6C-A35F-B83C0593F2A9}" dt="2024-05-31T11:55:31.576" v="1157" actId="478"/>
          <ac:picMkLst>
            <pc:docMk/>
            <pc:sldMk cId="944973916" sldId="324"/>
            <ac:picMk id="7" creationId="{E5FC9B78-DBF9-EEC5-E872-636267476F4B}"/>
          </ac:picMkLst>
        </pc:picChg>
        <pc:picChg chg="del">
          <ac:chgData name="Justine Buss" userId="8d5b0085cc57ea0f" providerId="LiveId" clId="{762F549D-7AD4-4F6C-A35F-B83C0593F2A9}" dt="2024-05-31T11:55:34.907" v="1159" actId="478"/>
          <ac:picMkLst>
            <pc:docMk/>
            <pc:sldMk cId="944973916" sldId="324"/>
            <ac:picMk id="8" creationId="{68A0343C-4CAB-304B-BFDF-4DBB851DE8D1}"/>
          </ac:picMkLst>
        </pc:picChg>
        <pc:picChg chg="del">
          <ac:chgData name="Justine Buss" userId="8d5b0085cc57ea0f" providerId="LiveId" clId="{762F549D-7AD4-4F6C-A35F-B83C0593F2A9}" dt="2024-05-31T11:55:10.125" v="1150" actId="478"/>
          <ac:picMkLst>
            <pc:docMk/>
            <pc:sldMk cId="944973916" sldId="324"/>
            <ac:picMk id="113" creationId="{96C67768-80E2-8D13-F029-9DC957128C3A}"/>
          </ac:picMkLst>
        </pc:picChg>
        <pc:picChg chg="del">
          <ac:chgData name="Justine Buss" userId="8d5b0085cc57ea0f" providerId="LiveId" clId="{762F549D-7AD4-4F6C-A35F-B83C0593F2A9}" dt="2024-05-31T11:56:29.582" v="1166" actId="478"/>
          <ac:picMkLst>
            <pc:docMk/>
            <pc:sldMk cId="944973916" sldId="324"/>
            <ac:picMk id="122" creationId="{12CAD349-2427-9999-D457-A452C05BA199}"/>
          </ac:picMkLst>
        </pc:picChg>
        <pc:picChg chg="del">
          <ac:chgData name="Justine Buss" userId="8d5b0085cc57ea0f" providerId="LiveId" clId="{762F549D-7AD4-4F6C-A35F-B83C0593F2A9}" dt="2024-05-31T11:56:32.452" v="1167" actId="478"/>
          <ac:picMkLst>
            <pc:docMk/>
            <pc:sldMk cId="944973916" sldId="324"/>
            <ac:picMk id="123" creationId="{58D9427D-5D81-6D0C-6B80-DDE1F1207079}"/>
          </ac:picMkLst>
        </pc:picChg>
        <pc:picChg chg="del">
          <ac:chgData name="Justine Buss" userId="8d5b0085cc57ea0f" providerId="LiveId" clId="{762F549D-7AD4-4F6C-A35F-B83C0593F2A9}" dt="2024-05-31T11:57:05.498" v="1171" actId="478"/>
          <ac:picMkLst>
            <pc:docMk/>
            <pc:sldMk cId="944973916" sldId="324"/>
            <ac:picMk id="125" creationId="{7DBAC885-70B4-9684-21F6-90C810AC9F02}"/>
          </ac:picMkLst>
        </pc:picChg>
        <pc:picChg chg="del">
          <ac:chgData name="Justine Buss" userId="8d5b0085cc57ea0f" providerId="LiveId" clId="{762F549D-7AD4-4F6C-A35F-B83C0593F2A9}" dt="2024-05-31T11:57:10.880" v="1172" actId="478"/>
          <ac:picMkLst>
            <pc:docMk/>
            <pc:sldMk cId="944973916" sldId="324"/>
            <ac:picMk id="127" creationId="{46D8911C-B08A-553E-E545-1A172A5BE6CB}"/>
          </ac:picMkLst>
        </pc:picChg>
        <pc:picChg chg="del">
          <ac:chgData name="Justine Buss" userId="8d5b0085cc57ea0f" providerId="LiveId" clId="{762F549D-7AD4-4F6C-A35F-B83C0593F2A9}" dt="2024-05-31T11:57:03.162" v="1170" actId="478"/>
          <ac:picMkLst>
            <pc:docMk/>
            <pc:sldMk cId="944973916" sldId="324"/>
            <ac:picMk id="129" creationId="{C0B32875-A112-F876-4381-671B0755C032}"/>
          </ac:picMkLst>
        </pc:picChg>
        <pc:picChg chg="del">
          <ac:chgData name="Justine Buss" userId="8d5b0085cc57ea0f" providerId="LiveId" clId="{762F549D-7AD4-4F6C-A35F-B83C0593F2A9}" dt="2024-05-31T11:55:19.697" v="1152" actId="478"/>
          <ac:picMkLst>
            <pc:docMk/>
            <pc:sldMk cId="944973916" sldId="324"/>
            <ac:picMk id="154" creationId="{D8D6D062-5D77-91CC-67FF-CBCB7CD9540A}"/>
          </ac:picMkLst>
        </pc:picChg>
        <pc:picChg chg="del">
          <ac:chgData name="Justine Buss" userId="8d5b0085cc57ea0f" providerId="LiveId" clId="{762F549D-7AD4-4F6C-A35F-B83C0593F2A9}" dt="2024-05-31T11:56:06.566" v="1163" actId="478"/>
          <ac:picMkLst>
            <pc:docMk/>
            <pc:sldMk cId="944973916" sldId="324"/>
            <ac:picMk id="155" creationId="{6EFFC766-2F83-EA84-BAAA-B863E4525320}"/>
          </ac:picMkLst>
        </pc:picChg>
        <pc:picChg chg="del">
          <ac:chgData name="Justine Buss" userId="8d5b0085cc57ea0f" providerId="LiveId" clId="{762F549D-7AD4-4F6C-A35F-B83C0593F2A9}" dt="2024-05-31T11:55:29.828" v="1156" actId="478"/>
          <ac:picMkLst>
            <pc:docMk/>
            <pc:sldMk cId="944973916" sldId="324"/>
            <ac:picMk id="156" creationId="{4866109E-95C9-A21F-2E8E-E0574D2ED863}"/>
          </ac:picMkLst>
        </pc:picChg>
        <pc:picChg chg="del">
          <ac:chgData name="Justine Buss" userId="8d5b0085cc57ea0f" providerId="LiveId" clId="{762F549D-7AD4-4F6C-A35F-B83C0593F2A9}" dt="2024-05-31T11:56:13.857" v="1164" actId="478"/>
          <ac:picMkLst>
            <pc:docMk/>
            <pc:sldMk cId="944973916" sldId="324"/>
            <ac:picMk id="157" creationId="{C17F616A-1B8B-2D06-B644-50EBEF94A212}"/>
          </ac:picMkLst>
        </pc:picChg>
        <pc:picChg chg="del">
          <ac:chgData name="Justine Buss" userId="8d5b0085cc57ea0f" providerId="LiveId" clId="{762F549D-7AD4-4F6C-A35F-B83C0593F2A9}" dt="2024-05-31T11:55:22.859" v="1154" actId="478"/>
          <ac:picMkLst>
            <pc:docMk/>
            <pc:sldMk cId="944973916" sldId="324"/>
            <ac:picMk id="158" creationId="{B4462E81-FFBC-7AF8-A4E9-954D37DE61F2}"/>
          </ac:picMkLst>
        </pc:picChg>
        <pc:picChg chg="del">
          <ac:chgData name="Justine Buss" userId="8d5b0085cc57ea0f" providerId="LiveId" clId="{762F549D-7AD4-4F6C-A35F-B83C0593F2A9}" dt="2024-05-31T11:55:21.467" v="1153" actId="478"/>
          <ac:picMkLst>
            <pc:docMk/>
            <pc:sldMk cId="944973916" sldId="324"/>
            <ac:picMk id="159" creationId="{4084897F-EB47-7EFF-2C7B-908902898329}"/>
          </ac:picMkLst>
        </pc:picChg>
        <pc:picChg chg="del">
          <ac:chgData name="Justine Buss" userId="8d5b0085cc57ea0f" providerId="LiveId" clId="{762F549D-7AD4-4F6C-A35F-B83C0593F2A9}" dt="2024-05-31T11:55:51.678" v="1162" actId="478"/>
          <ac:picMkLst>
            <pc:docMk/>
            <pc:sldMk cId="944973916" sldId="324"/>
            <ac:picMk id="160" creationId="{D0BF9971-9534-ECCA-FB28-2C203ADAECF6}"/>
          </ac:picMkLst>
        </pc:picChg>
        <pc:picChg chg="del">
          <ac:chgData name="Justine Buss" userId="8d5b0085cc57ea0f" providerId="LiveId" clId="{762F549D-7AD4-4F6C-A35F-B83C0593F2A9}" dt="2024-05-31T11:55:50.213" v="1161" actId="478"/>
          <ac:picMkLst>
            <pc:docMk/>
            <pc:sldMk cId="944973916" sldId="324"/>
            <ac:picMk id="161" creationId="{F371C01D-0695-0DB2-3FC9-0DB8FCD75BDC}"/>
          </ac:picMkLst>
        </pc:picChg>
        <pc:picChg chg="del">
          <ac:chgData name="Justine Buss" userId="8d5b0085cc57ea0f" providerId="LiveId" clId="{762F549D-7AD4-4F6C-A35F-B83C0593F2A9}" dt="2024-05-31T11:55:25.341" v="1155" actId="478"/>
          <ac:picMkLst>
            <pc:docMk/>
            <pc:sldMk cId="944973916" sldId="324"/>
            <ac:picMk id="165" creationId="{18B7575B-F103-20F9-D677-3B66F6827EC3}"/>
          </ac:picMkLst>
        </pc:picChg>
        <pc:picChg chg="del">
          <ac:chgData name="Justine Buss" userId="8d5b0085cc57ea0f" providerId="LiveId" clId="{762F549D-7AD4-4F6C-A35F-B83C0593F2A9}" dt="2024-05-31T11:51:13.074" v="1136" actId="478"/>
          <ac:picMkLst>
            <pc:docMk/>
            <pc:sldMk cId="944973916" sldId="324"/>
            <ac:picMk id="166" creationId="{5C504669-E7FF-4113-50F9-B212FD3AC150}"/>
          </ac:picMkLst>
        </pc:picChg>
        <pc:picChg chg="del">
          <ac:chgData name="Justine Buss" userId="8d5b0085cc57ea0f" providerId="LiveId" clId="{762F549D-7AD4-4F6C-A35F-B83C0593F2A9}" dt="2024-05-31T11:51:58.502" v="1139" actId="478"/>
          <ac:picMkLst>
            <pc:docMk/>
            <pc:sldMk cId="944973916" sldId="324"/>
            <ac:picMk id="191" creationId="{5E3F0401-E6CB-78BC-05E5-58B1A09033E9}"/>
          </ac:picMkLst>
        </pc:picChg>
        <pc:picChg chg="del">
          <ac:chgData name="Justine Buss" userId="8d5b0085cc57ea0f" providerId="LiveId" clId="{762F549D-7AD4-4F6C-A35F-B83C0593F2A9}" dt="2024-05-31T11:52:17.448" v="1142" actId="478"/>
          <ac:picMkLst>
            <pc:docMk/>
            <pc:sldMk cId="944973916" sldId="324"/>
            <ac:picMk id="194" creationId="{6610D6BF-0C24-E7D3-C1F2-F5AA1E0DB250}"/>
          </ac:picMkLst>
        </pc:picChg>
        <pc:picChg chg="del">
          <ac:chgData name="Justine Buss" userId="8d5b0085cc57ea0f" providerId="LiveId" clId="{762F549D-7AD4-4F6C-A35F-B83C0593F2A9}" dt="2024-05-31T11:53:08.871" v="1144" actId="478"/>
          <ac:picMkLst>
            <pc:docMk/>
            <pc:sldMk cId="944973916" sldId="324"/>
            <ac:picMk id="197" creationId="{C871A2E3-4753-34DC-4344-314932A3137E}"/>
          </ac:picMkLst>
        </pc:picChg>
      </pc:sldChg>
      <pc:sldChg chg="addSp modSp mod modShow modNotesTx">
        <pc:chgData name="Justine Buss" userId="8d5b0085cc57ea0f" providerId="LiveId" clId="{762F549D-7AD4-4F6C-A35F-B83C0593F2A9}" dt="2024-05-31T11:22:09.284" v="1107" actId="6549"/>
        <pc:sldMkLst>
          <pc:docMk/>
          <pc:sldMk cId="2371213948" sldId="325"/>
        </pc:sldMkLst>
        <pc:spChg chg="add mod">
          <ac:chgData name="Justine Buss" userId="8d5b0085cc57ea0f" providerId="LiveId" clId="{762F549D-7AD4-4F6C-A35F-B83C0593F2A9}" dt="2024-05-23T07:45:15.371" v="90" actId="20577"/>
          <ac:spMkLst>
            <pc:docMk/>
            <pc:sldMk cId="2371213948" sldId="325"/>
            <ac:spMk id="6" creationId="{7A37867C-4B5F-A1FB-0352-A03B6C4BE266}"/>
          </ac:spMkLst>
        </pc:spChg>
      </pc:sldChg>
      <pc:sldChg chg="addSp modSp add">
        <pc:chgData name="Justine Buss" userId="8d5b0085cc57ea0f" providerId="LiveId" clId="{762F549D-7AD4-4F6C-A35F-B83C0593F2A9}" dt="2024-05-31T11:03:41.469" v="1102" actId="403"/>
        <pc:sldMkLst>
          <pc:docMk/>
          <pc:sldMk cId="1540208739" sldId="326"/>
        </pc:sldMkLst>
        <pc:spChg chg="add mod">
          <ac:chgData name="Justine Buss" userId="8d5b0085cc57ea0f" providerId="LiveId" clId="{762F549D-7AD4-4F6C-A35F-B83C0593F2A9}" dt="2024-05-31T10:51:57.266" v="1077"/>
          <ac:spMkLst>
            <pc:docMk/>
            <pc:sldMk cId="1540208739" sldId="326"/>
            <ac:spMk id="2" creationId="{FB517776-FFAF-F47F-7806-CB260D672F79}"/>
          </ac:spMkLst>
        </pc:spChg>
        <pc:spChg chg="mod">
          <ac:chgData name="Justine Buss" userId="8d5b0085cc57ea0f" providerId="LiveId" clId="{762F549D-7AD4-4F6C-A35F-B83C0593F2A9}" dt="2024-05-31T11:03:41.469" v="1102" actId="403"/>
          <ac:spMkLst>
            <pc:docMk/>
            <pc:sldMk cId="1540208739" sldId="326"/>
            <ac:spMk id="3" creationId="{C343ED23-45AA-CBC3-CE69-89067E23DFDC}"/>
          </ac:spMkLst>
        </pc:spChg>
      </pc:sldChg>
      <pc:sldChg chg="addSp modSp add">
        <pc:chgData name="Justine Buss" userId="8d5b0085cc57ea0f" providerId="LiveId" clId="{762F549D-7AD4-4F6C-A35F-B83C0593F2A9}" dt="2024-05-31T11:03:36.994" v="1101" actId="403"/>
        <pc:sldMkLst>
          <pc:docMk/>
          <pc:sldMk cId="3960712900" sldId="328"/>
        </pc:sldMkLst>
        <pc:spChg chg="mod">
          <ac:chgData name="Justine Buss" userId="8d5b0085cc57ea0f" providerId="LiveId" clId="{762F549D-7AD4-4F6C-A35F-B83C0593F2A9}" dt="2024-05-31T11:03:36.994" v="1101" actId="403"/>
          <ac:spMkLst>
            <pc:docMk/>
            <pc:sldMk cId="3960712900" sldId="328"/>
            <ac:spMk id="3" creationId="{C343ED23-45AA-CBC3-CE69-89067E23DFDC}"/>
          </ac:spMkLst>
        </pc:spChg>
        <pc:spChg chg="add mod">
          <ac:chgData name="Justine Buss" userId="8d5b0085cc57ea0f" providerId="LiveId" clId="{762F549D-7AD4-4F6C-A35F-B83C0593F2A9}" dt="2024-05-31T10:51:59.473" v="1078"/>
          <ac:spMkLst>
            <pc:docMk/>
            <pc:sldMk cId="3960712900" sldId="328"/>
            <ac:spMk id="9" creationId="{D32B05F3-3575-1D02-01BE-AD15359F3493}"/>
          </ac:spMkLst>
        </pc:spChg>
      </pc:sldChg>
      <pc:sldChg chg="mod modShow">
        <pc:chgData name="Justine Buss" userId="8d5b0085cc57ea0f" providerId="LiveId" clId="{762F549D-7AD4-4F6C-A35F-B83C0593F2A9}" dt="2024-05-31T10:55:52.189" v="1083" actId="729"/>
        <pc:sldMkLst>
          <pc:docMk/>
          <pc:sldMk cId="1071897142" sldId="330"/>
        </pc:sldMkLst>
      </pc:sldChg>
      <pc:sldChg chg="addSp modSp add addCm">
        <pc:chgData name="Justine Buss" userId="8d5b0085cc57ea0f" providerId="LiveId" clId="{762F549D-7AD4-4F6C-A35F-B83C0593F2A9}" dt="2024-05-31T12:06:39.658" v="1190"/>
        <pc:sldMkLst>
          <pc:docMk/>
          <pc:sldMk cId="1037565473" sldId="331"/>
        </pc:sldMkLst>
        <pc:spChg chg="mod">
          <ac:chgData name="Justine Buss" userId="8d5b0085cc57ea0f" providerId="LiveId" clId="{762F549D-7AD4-4F6C-A35F-B83C0593F2A9}" dt="2024-05-31T11:03:28.332" v="1099" actId="403"/>
          <ac:spMkLst>
            <pc:docMk/>
            <pc:sldMk cId="1037565473" sldId="331"/>
            <ac:spMk id="3" creationId="{C343ED23-45AA-CBC3-CE69-89067E23DFDC}"/>
          </ac:spMkLst>
        </pc:spChg>
        <pc:spChg chg="add mod">
          <ac:chgData name="Justine Buss" userId="8d5b0085cc57ea0f" providerId="LiveId" clId="{762F549D-7AD4-4F6C-A35F-B83C0593F2A9}" dt="2024-05-31T10:52:03.941" v="1080"/>
          <ac:spMkLst>
            <pc:docMk/>
            <pc:sldMk cId="1037565473" sldId="331"/>
            <ac:spMk id="5" creationId="{F4C7D089-2F27-8581-F78A-B40E5DFD7F85}"/>
          </ac:spMkLst>
        </pc:spChg>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06:39.658" v="1190"/>
              <pc2:cmMkLst xmlns:pc2="http://schemas.microsoft.com/office/powerpoint/2019/9/main/command">
                <pc:docMk/>
                <pc:sldMk cId="1037565473" sldId="331"/>
                <pc2:cmMk id="{EE3C3499-B9BE-4D8A-A82A-7B8434B1E8A1}"/>
              </pc2:cmMkLst>
            </pc226:cmChg>
          </p:ext>
        </pc:extLst>
      </pc:sldChg>
      <pc:sldChg chg="addSp modSp mod">
        <pc:chgData name="Justine Buss" userId="8d5b0085cc57ea0f" providerId="LiveId" clId="{762F549D-7AD4-4F6C-A35F-B83C0593F2A9}" dt="2024-05-23T07:56:21.503" v="270" actId="20577"/>
        <pc:sldMkLst>
          <pc:docMk/>
          <pc:sldMk cId="4108715828" sldId="337"/>
        </pc:sldMkLst>
        <pc:spChg chg="add mod">
          <ac:chgData name="Justine Buss" userId="8d5b0085cc57ea0f" providerId="LiveId" clId="{762F549D-7AD4-4F6C-A35F-B83C0593F2A9}" dt="2024-05-23T07:56:21.503" v="270" actId="20577"/>
          <ac:spMkLst>
            <pc:docMk/>
            <pc:sldMk cId="4108715828" sldId="337"/>
            <ac:spMk id="5" creationId="{40020285-6EB6-DDAD-F6C6-E037CFEEE66A}"/>
          </ac:spMkLst>
        </pc:spChg>
      </pc:sldChg>
      <pc:sldChg chg="addSp modSp mod">
        <pc:chgData name="Justine Buss" userId="8d5b0085cc57ea0f" providerId="LiveId" clId="{762F549D-7AD4-4F6C-A35F-B83C0593F2A9}" dt="2024-05-23T07:47:13.537" v="137" actId="20577"/>
        <pc:sldMkLst>
          <pc:docMk/>
          <pc:sldMk cId="433986197" sldId="347"/>
        </pc:sldMkLst>
        <pc:spChg chg="add mod">
          <ac:chgData name="Justine Buss" userId="8d5b0085cc57ea0f" providerId="LiveId" clId="{762F549D-7AD4-4F6C-A35F-B83C0593F2A9}" dt="2024-05-23T07:47:13.537" v="137" actId="20577"/>
          <ac:spMkLst>
            <pc:docMk/>
            <pc:sldMk cId="433986197" sldId="347"/>
            <ac:spMk id="2" creationId="{D13B8347-917B-75BD-BE65-F76A1CFE8751}"/>
          </ac:spMkLst>
        </pc:spChg>
      </pc:sldChg>
      <pc:sldChg chg="modSp mod modShow">
        <pc:chgData name="Justine Buss" userId="8d5b0085cc57ea0f" providerId="LiveId" clId="{762F549D-7AD4-4F6C-A35F-B83C0593F2A9}" dt="2024-05-23T08:35:02.878" v="1005" actId="729"/>
        <pc:sldMkLst>
          <pc:docMk/>
          <pc:sldMk cId="2934512034" sldId="349"/>
        </pc:sldMkLst>
        <pc:spChg chg="mod">
          <ac:chgData name="Justine Buss" userId="8d5b0085cc57ea0f" providerId="LiveId" clId="{762F549D-7AD4-4F6C-A35F-B83C0593F2A9}" dt="2024-05-23T07:52:22.470" v="224" actId="255"/>
          <ac:spMkLst>
            <pc:docMk/>
            <pc:sldMk cId="2934512034" sldId="349"/>
            <ac:spMk id="3" creationId="{D6F9F005-21C5-0F4F-B2D5-0D255BDEBA3B}"/>
          </ac:spMkLst>
        </pc:spChg>
      </pc:sldChg>
      <pc:sldChg chg="mod modShow">
        <pc:chgData name="Justine Buss" userId="8d5b0085cc57ea0f" providerId="LiveId" clId="{762F549D-7AD4-4F6C-A35F-B83C0593F2A9}" dt="2024-05-23T08:35:05.600" v="1006" actId="729"/>
        <pc:sldMkLst>
          <pc:docMk/>
          <pc:sldMk cId="643093061" sldId="351"/>
        </pc:sldMkLst>
      </pc:sldChg>
      <pc:sldChg chg="modSp del mod modShow">
        <pc:chgData name="Justine Buss" userId="8d5b0085cc57ea0f" providerId="LiveId" clId="{762F549D-7AD4-4F6C-A35F-B83C0593F2A9}" dt="2024-06-03T09:44:11.702" v="1244" actId="2696"/>
        <pc:sldMkLst>
          <pc:docMk/>
          <pc:sldMk cId="2878821124" sldId="352"/>
        </pc:sldMkLst>
        <pc:spChg chg="mod">
          <ac:chgData name="Justine Buss" userId="8d5b0085cc57ea0f" providerId="LiveId" clId="{762F549D-7AD4-4F6C-A35F-B83C0593F2A9}" dt="2024-05-31T12:44:52.778" v="1203" actId="207"/>
          <ac:spMkLst>
            <pc:docMk/>
            <pc:sldMk cId="2878821124" sldId="352"/>
            <ac:spMk id="8" creationId="{379E01FF-7FD4-6F81-C953-4F08FEBEF922}"/>
          </ac:spMkLst>
        </pc:spChg>
      </pc:sldChg>
      <pc:sldChg chg="addSp modSp mod">
        <pc:chgData name="Justine Buss" userId="8d5b0085cc57ea0f" providerId="LiveId" clId="{762F549D-7AD4-4F6C-A35F-B83C0593F2A9}" dt="2024-05-23T07:50:21.593" v="223" actId="20577"/>
        <pc:sldMkLst>
          <pc:docMk/>
          <pc:sldMk cId="3849352228" sldId="353"/>
        </pc:sldMkLst>
        <pc:spChg chg="mod">
          <ac:chgData name="Justine Buss" userId="8d5b0085cc57ea0f" providerId="LiveId" clId="{762F549D-7AD4-4F6C-A35F-B83C0593F2A9}" dt="2024-05-23T07:48:59.775" v="183" actId="6549"/>
          <ac:spMkLst>
            <pc:docMk/>
            <pc:sldMk cId="3849352228" sldId="353"/>
            <ac:spMk id="6" creationId="{E8B02B57-3A88-8D46-036E-7DBC2482570B}"/>
          </ac:spMkLst>
        </pc:spChg>
        <pc:spChg chg="add mod">
          <ac:chgData name="Justine Buss" userId="8d5b0085cc57ea0f" providerId="LiveId" clId="{762F549D-7AD4-4F6C-A35F-B83C0593F2A9}" dt="2024-05-23T07:50:21.593" v="223" actId="20577"/>
          <ac:spMkLst>
            <pc:docMk/>
            <pc:sldMk cId="3849352228" sldId="353"/>
            <ac:spMk id="8" creationId="{20362709-5A1D-4FA8-E8D3-14F49F91E67A}"/>
          </ac:spMkLst>
        </pc:spChg>
      </pc:sldChg>
      <pc:sldChg chg="addSp modSp mod">
        <pc:chgData name="Justine Buss" userId="8d5b0085cc57ea0f" providerId="LiveId" clId="{762F549D-7AD4-4F6C-A35F-B83C0593F2A9}" dt="2024-05-23T08:02:24.442" v="595" actId="20577"/>
        <pc:sldMkLst>
          <pc:docMk/>
          <pc:sldMk cId="1536383332" sldId="358"/>
        </pc:sldMkLst>
        <pc:spChg chg="add mod">
          <ac:chgData name="Justine Buss" userId="8d5b0085cc57ea0f" providerId="LiveId" clId="{762F549D-7AD4-4F6C-A35F-B83C0593F2A9}" dt="2024-05-23T08:02:24.442" v="595" actId="20577"/>
          <ac:spMkLst>
            <pc:docMk/>
            <pc:sldMk cId="1536383332" sldId="358"/>
            <ac:spMk id="4" creationId="{7E84ADB1-86FF-522D-F16C-5C736F513549}"/>
          </ac:spMkLst>
        </pc:spChg>
      </pc:sldChg>
      <pc:sldChg chg="addSp modSp mod">
        <pc:chgData name="Justine Buss" userId="8d5b0085cc57ea0f" providerId="LiveId" clId="{762F549D-7AD4-4F6C-A35F-B83C0593F2A9}" dt="2024-05-23T08:03:25.825" v="638" actId="20577"/>
        <pc:sldMkLst>
          <pc:docMk/>
          <pc:sldMk cId="3523024861" sldId="359"/>
        </pc:sldMkLst>
        <pc:spChg chg="add mod">
          <ac:chgData name="Justine Buss" userId="8d5b0085cc57ea0f" providerId="LiveId" clId="{762F549D-7AD4-4F6C-A35F-B83C0593F2A9}" dt="2024-05-23T08:03:25.825" v="638" actId="20577"/>
          <ac:spMkLst>
            <pc:docMk/>
            <pc:sldMk cId="3523024861" sldId="359"/>
            <ac:spMk id="6" creationId="{8227772B-735A-D9D7-D686-861EE9432CAE}"/>
          </ac:spMkLst>
        </pc:spChg>
      </pc:sldChg>
      <pc:sldChg chg="addSp modSp mod">
        <pc:chgData name="Justine Buss" userId="8d5b0085cc57ea0f" providerId="LiveId" clId="{762F549D-7AD4-4F6C-A35F-B83C0593F2A9}" dt="2024-05-23T08:03:55.416" v="690" actId="20577"/>
        <pc:sldMkLst>
          <pc:docMk/>
          <pc:sldMk cId="1798084386" sldId="362"/>
        </pc:sldMkLst>
        <pc:spChg chg="add mod">
          <ac:chgData name="Justine Buss" userId="8d5b0085cc57ea0f" providerId="LiveId" clId="{762F549D-7AD4-4F6C-A35F-B83C0593F2A9}" dt="2024-05-23T08:03:55.416" v="690" actId="20577"/>
          <ac:spMkLst>
            <pc:docMk/>
            <pc:sldMk cId="1798084386" sldId="362"/>
            <ac:spMk id="4" creationId="{180A613F-8E24-B4DB-EB9C-34FA7522CD67}"/>
          </ac:spMkLst>
        </pc:spChg>
      </pc:sldChg>
      <pc:sldChg chg="modSp mod modShow">
        <pc:chgData name="Justine Buss" userId="8d5b0085cc57ea0f" providerId="LiveId" clId="{762F549D-7AD4-4F6C-A35F-B83C0593F2A9}" dt="2024-06-03T10:56:29.618" v="1334" actId="729"/>
        <pc:sldMkLst>
          <pc:docMk/>
          <pc:sldMk cId="1882904969" sldId="365"/>
        </pc:sldMkLst>
        <pc:spChg chg="mod">
          <ac:chgData name="Justine Buss" userId="8d5b0085cc57ea0f" providerId="LiveId" clId="{762F549D-7AD4-4F6C-A35F-B83C0593F2A9}" dt="2024-05-23T08:08:15.868" v="854" actId="20577"/>
          <ac:spMkLst>
            <pc:docMk/>
            <pc:sldMk cId="1882904969" sldId="365"/>
            <ac:spMk id="11" creationId="{2757DC66-6517-9D47-0BA6-A26F69947AF9}"/>
          </ac:spMkLst>
        </pc:spChg>
      </pc:sldChg>
      <pc:sldChg chg="addSp modSp add mod ord">
        <pc:chgData name="Justine Buss" userId="8d5b0085cc57ea0f" providerId="LiveId" clId="{762F549D-7AD4-4F6C-A35F-B83C0593F2A9}" dt="2024-05-23T07:19:32.357" v="40" actId="1076"/>
        <pc:sldMkLst>
          <pc:docMk/>
          <pc:sldMk cId="3956080135" sldId="377"/>
        </pc:sldMkLst>
        <pc:spChg chg="mod">
          <ac:chgData name="Justine Buss" userId="8d5b0085cc57ea0f" providerId="LiveId" clId="{762F549D-7AD4-4F6C-A35F-B83C0593F2A9}" dt="2024-05-23T07:19:03.593" v="36" actId="1076"/>
          <ac:spMkLst>
            <pc:docMk/>
            <pc:sldMk cId="3956080135" sldId="377"/>
            <ac:spMk id="3" creationId="{D6F9F005-21C5-0F4F-B2D5-0D255BDEBA3B}"/>
          </ac:spMkLst>
        </pc:spChg>
        <pc:spChg chg="add mod">
          <ac:chgData name="Justine Buss" userId="8d5b0085cc57ea0f" providerId="LiveId" clId="{762F549D-7AD4-4F6C-A35F-B83C0593F2A9}" dt="2024-05-23T07:19:10.918" v="37" actId="2711"/>
          <ac:spMkLst>
            <pc:docMk/>
            <pc:sldMk cId="3956080135" sldId="377"/>
            <ac:spMk id="5" creationId="{38FB2B25-1BB6-BA1C-0070-5EF703074EC0}"/>
          </ac:spMkLst>
        </pc:spChg>
        <pc:spChg chg="add mod">
          <ac:chgData name="Justine Buss" userId="8d5b0085cc57ea0f" providerId="LiveId" clId="{762F549D-7AD4-4F6C-A35F-B83C0593F2A9}" dt="2024-05-23T07:19:10.918" v="37" actId="2711"/>
          <ac:spMkLst>
            <pc:docMk/>
            <pc:sldMk cId="3956080135" sldId="377"/>
            <ac:spMk id="7" creationId="{236F9A2D-C2DF-9D02-63D0-C1AA36D5D9D6}"/>
          </ac:spMkLst>
        </pc:spChg>
        <pc:spChg chg="add mod">
          <ac:chgData name="Justine Buss" userId="8d5b0085cc57ea0f" providerId="LiveId" clId="{762F549D-7AD4-4F6C-A35F-B83C0593F2A9}" dt="2024-05-23T07:19:32.357" v="40" actId="1076"/>
          <ac:spMkLst>
            <pc:docMk/>
            <pc:sldMk cId="3956080135" sldId="377"/>
            <ac:spMk id="8" creationId="{D505E762-E470-78D5-7351-9A69EA0E87CA}"/>
          </ac:spMkLst>
        </pc:spChg>
        <pc:spChg chg="add mod">
          <ac:chgData name="Justine Buss" userId="8d5b0085cc57ea0f" providerId="LiveId" clId="{762F549D-7AD4-4F6C-A35F-B83C0593F2A9}" dt="2024-05-23T07:19:32.357" v="40" actId="1076"/>
          <ac:spMkLst>
            <pc:docMk/>
            <pc:sldMk cId="3956080135" sldId="377"/>
            <ac:spMk id="9" creationId="{AD1E4CE3-7E63-BD8F-49B6-748BB528B369}"/>
          </ac:spMkLst>
        </pc:spChg>
        <pc:spChg chg="add mod">
          <ac:chgData name="Justine Buss" userId="8d5b0085cc57ea0f" providerId="LiveId" clId="{762F549D-7AD4-4F6C-A35F-B83C0593F2A9}" dt="2024-05-23T07:19:32.357" v="40" actId="1076"/>
          <ac:spMkLst>
            <pc:docMk/>
            <pc:sldMk cId="3956080135" sldId="377"/>
            <ac:spMk id="10" creationId="{8908AAFA-4FC3-2758-A4B8-6AAEC7709D14}"/>
          </ac:spMkLst>
        </pc:spChg>
        <pc:spChg chg="add mod">
          <ac:chgData name="Justine Buss" userId="8d5b0085cc57ea0f" providerId="LiveId" clId="{762F549D-7AD4-4F6C-A35F-B83C0593F2A9}" dt="2024-05-23T07:19:10.918" v="37" actId="2711"/>
          <ac:spMkLst>
            <pc:docMk/>
            <pc:sldMk cId="3956080135" sldId="377"/>
            <ac:spMk id="13" creationId="{AC79C733-41EB-2A8E-ED16-D43C09EA988B}"/>
          </ac:spMkLst>
        </pc:spChg>
        <pc:spChg chg="add mod">
          <ac:chgData name="Justine Buss" userId="8d5b0085cc57ea0f" providerId="LiveId" clId="{762F549D-7AD4-4F6C-A35F-B83C0593F2A9}" dt="2024-05-23T07:19:10.918" v="37" actId="2711"/>
          <ac:spMkLst>
            <pc:docMk/>
            <pc:sldMk cId="3956080135" sldId="377"/>
            <ac:spMk id="14" creationId="{3A6B4317-E1DC-B816-B449-2B5D8628A8C6}"/>
          </ac:spMkLst>
        </pc:spChg>
        <pc:spChg chg="add mod">
          <ac:chgData name="Justine Buss" userId="8d5b0085cc57ea0f" providerId="LiveId" clId="{762F549D-7AD4-4F6C-A35F-B83C0593F2A9}" dt="2024-05-23T07:19:10.918" v="37" actId="2711"/>
          <ac:spMkLst>
            <pc:docMk/>
            <pc:sldMk cId="3956080135" sldId="377"/>
            <ac:spMk id="15" creationId="{71B128FA-DAF3-3986-6FDB-23B824DFA4A2}"/>
          </ac:spMkLst>
        </pc:spChg>
        <pc:spChg chg="add mod">
          <ac:chgData name="Justine Buss" userId="8d5b0085cc57ea0f" providerId="LiveId" clId="{762F549D-7AD4-4F6C-A35F-B83C0593F2A9}" dt="2024-05-23T07:19:10.918" v="37" actId="2711"/>
          <ac:spMkLst>
            <pc:docMk/>
            <pc:sldMk cId="3956080135" sldId="377"/>
            <ac:spMk id="16" creationId="{67797DA3-0871-7BB7-48F3-5A0EABB0F359}"/>
          </ac:spMkLst>
        </pc:spChg>
        <pc:grpChg chg="add mod">
          <ac:chgData name="Justine Buss" userId="8d5b0085cc57ea0f" providerId="LiveId" clId="{762F549D-7AD4-4F6C-A35F-B83C0593F2A9}" dt="2024-05-23T07:19:32.357" v="40" actId="1076"/>
          <ac:grpSpMkLst>
            <pc:docMk/>
            <pc:sldMk cId="3956080135" sldId="377"/>
            <ac:grpSpMk id="11" creationId="{8142E0CC-0B39-E689-778B-0DF6129AC2AB}"/>
          </ac:grpSpMkLst>
        </pc:grpChg>
        <pc:grpChg chg="add mod">
          <ac:chgData name="Justine Buss" userId="8d5b0085cc57ea0f" providerId="LiveId" clId="{762F549D-7AD4-4F6C-A35F-B83C0593F2A9}" dt="2024-05-23T07:19:32.357" v="40" actId="1076"/>
          <ac:grpSpMkLst>
            <pc:docMk/>
            <pc:sldMk cId="3956080135" sldId="377"/>
            <ac:grpSpMk id="12" creationId="{13766214-1AA8-1477-F858-0D96DAD46411}"/>
          </ac:grpSpMkLst>
        </pc:grpChg>
      </pc:sldChg>
      <pc:sldChg chg="modSp new mod">
        <pc:chgData name="Justine Buss" userId="8d5b0085cc57ea0f" providerId="LiveId" clId="{762F549D-7AD4-4F6C-A35F-B83C0593F2A9}" dt="2024-05-23T07:59:39.795" v="552" actId="20577"/>
        <pc:sldMkLst>
          <pc:docMk/>
          <pc:sldMk cId="3284175422" sldId="378"/>
        </pc:sldMkLst>
        <pc:spChg chg="mod">
          <ac:chgData name="Justine Buss" userId="8d5b0085cc57ea0f" providerId="LiveId" clId="{762F549D-7AD4-4F6C-A35F-B83C0593F2A9}" dt="2024-05-23T07:59:39.795" v="552" actId="20577"/>
          <ac:spMkLst>
            <pc:docMk/>
            <pc:sldMk cId="3284175422" sldId="378"/>
            <ac:spMk id="4" creationId="{2A537E8F-20ED-FA90-09E2-D9F9CECA1DC2}"/>
          </ac:spMkLst>
        </pc:spChg>
      </pc:sldChg>
      <pc:sldChg chg="modSp new mod">
        <pc:chgData name="Justine Buss" userId="8d5b0085cc57ea0f" providerId="LiveId" clId="{762F549D-7AD4-4F6C-A35F-B83C0593F2A9}" dt="2024-05-23T08:04:44.443" v="740" actId="20577"/>
        <pc:sldMkLst>
          <pc:docMk/>
          <pc:sldMk cId="2587507481" sldId="379"/>
        </pc:sldMkLst>
        <pc:spChg chg="mod">
          <ac:chgData name="Justine Buss" userId="8d5b0085cc57ea0f" providerId="LiveId" clId="{762F549D-7AD4-4F6C-A35F-B83C0593F2A9}" dt="2024-05-23T08:04:44.443" v="740" actId="20577"/>
          <ac:spMkLst>
            <pc:docMk/>
            <pc:sldMk cId="2587507481" sldId="379"/>
            <ac:spMk id="3" creationId="{68AC0572-D31A-F199-B53C-3CCC7BCDE3BB}"/>
          </ac:spMkLst>
        </pc:spChg>
      </pc:sldChg>
      <pc:sldChg chg="modSp new mod">
        <pc:chgData name="Justine Buss" userId="8d5b0085cc57ea0f" providerId="LiveId" clId="{762F549D-7AD4-4F6C-A35F-B83C0593F2A9}" dt="2024-05-23T08:06:28.330" v="812" actId="20577"/>
        <pc:sldMkLst>
          <pc:docMk/>
          <pc:sldMk cId="3749821616" sldId="380"/>
        </pc:sldMkLst>
        <pc:spChg chg="mod">
          <ac:chgData name="Justine Buss" userId="8d5b0085cc57ea0f" providerId="LiveId" clId="{762F549D-7AD4-4F6C-A35F-B83C0593F2A9}" dt="2024-05-23T08:06:28.330" v="812" actId="20577"/>
          <ac:spMkLst>
            <pc:docMk/>
            <pc:sldMk cId="3749821616" sldId="380"/>
            <ac:spMk id="3" creationId="{24CECE07-3A11-44C5-4243-46986B603B4C}"/>
          </ac:spMkLst>
        </pc:spChg>
      </pc:sldChg>
      <pc:sldChg chg="modSp mod">
        <pc:chgData name="Justine Buss" userId="8d5b0085cc57ea0f" providerId="LiveId" clId="{762F549D-7AD4-4F6C-A35F-B83C0593F2A9}" dt="2024-05-23T08:35:10.838" v="1007" actId="255"/>
        <pc:sldMkLst>
          <pc:docMk/>
          <pc:sldMk cId="1074882066" sldId="381"/>
        </pc:sldMkLst>
        <pc:spChg chg="mod">
          <ac:chgData name="Justine Buss" userId="8d5b0085cc57ea0f" providerId="LiveId" clId="{762F549D-7AD4-4F6C-A35F-B83C0593F2A9}" dt="2024-05-23T08:35:10.838" v="1007" actId="255"/>
          <ac:spMkLst>
            <pc:docMk/>
            <pc:sldMk cId="1074882066" sldId="381"/>
            <ac:spMk id="3" creationId="{D6F9F005-21C5-0F4F-B2D5-0D255BDEBA3B}"/>
          </ac:spMkLst>
        </pc:spChg>
      </pc:sldChg>
      <pc:sldChg chg="delSp mod delAnim modAnim modShow">
        <pc:chgData name="Justine Buss" userId="8d5b0085cc57ea0f" providerId="LiveId" clId="{762F549D-7AD4-4F6C-A35F-B83C0593F2A9}" dt="2024-06-03T10:57:09.408" v="1335" actId="478"/>
        <pc:sldMkLst>
          <pc:docMk/>
          <pc:sldMk cId="522248875" sldId="384"/>
        </pc:sldMkLst>
        <pc:spChg chg="del">
          <ac:chgData name="Justine Buss" userId="8d5b0085cc57ea0f" providerId="LiveId" clId="{762F549D-7AD4-4F6C-A35F-B83C0593F2A9}" dt="2024-06-03T10:57:09.408" v="1335" actId="478"/>
          <ac:spMkLst>
            <pc:docMk/>
            <pc:sldMk cId="522248875" sldId="384"/>
            <ac:spMk id="25" creationId="{542B8505-93D1-0275-E925-953AA27FE788}"/>
          </ac:spMkLst>
        </pc:spChg>
        <pc:spChg chg="del">
          <ac:chgData name="Justine Buss" userId="8d5b0085cc57ea0f" providerId="LiveId" clId="{762F549D-7AD4-4F6C-A35F-B83C0593F2A9}" dt="2024-06-03T10:57:09.408" v="1335" actId="478"/>
          <ac:spMkLst>
            <pc:docMk/>
            <pc:sldMk cId="522248875" sldId="384"/>
            <ac:spMk id="26" creationId="{294323BB-9EC1-606C-927E-B6194DE11828}"/>
          </ac:spMkLst>
        </pc:spChg>
        <pc:spChg chg="del">
          <ac:chgData name="Justine Buss" userId="8d5b0085cc57ea0f" providerId="LiveId" clId="{762F549D-7AD4-4F6C-A35F-B83C0593F2A9}" dt="2024-06-03T10:57:09.408" v="1335" actId="478"/>
          <ac:spMkLst>
            <pc:docMk/>
            <pc:sldMk cId="522248875" sldId="384"/>
            <ac:spMk id="27" creationId="{E253F32D-0A9D-9B1D-3E7D-76A86F63081D}"/>
          </ac:spMkLst>
        </pc:spChg>
      </pc:sldChg>
      <pc:sldChg chg="modAnim">
        <pc:chgData name="Justine Buss" userId="8d5b0085cc57ea0f" providerId="LiveId" clId="{762F549D-7AD4-4F6C-A35F-B83C0593F2A9}" dt="2024-06-03T10:52:05.031" v="1332"/>
        <pc:sldMkLst>
          <pc:docMk/>
          <pc:sldMk cId="3817920368" sldId="385"/>
        </pc:sldMkLst>
      </pc:sldChg>
      <pc:sldChg chg="mod modShow">
        <pc:chgData name="Justine Buss" userId="8d5b0085cc57ea0f" providerId="LiveId" clId="{762F549D-7AD4-4F6C-A35F-B83C0593F2A9}" dt="2024-06-03T10:27:02.234" v="1295" actId="729"/>
        <pc:sldMkLst>
          <pc:docMk/>
          <pc:sldMk cId="1991949525" sldId="389"/>
        </pc:sldMkLst>
      </pc:sldChg>
      <pc:sldChg chg="mod modShow">
        <pc:chgData name="Justine Buss" userId="8d5b0085cc57ea0f" providerId="LiveId" clId="{762F549D-7AD4-4F6C-A35F-B83C0593F2A9}" dt="2024-06-03T10:27:23.014" v="1297" actId="729"/>
        <pc:sldMkLst>
          <pc:docMk/>
          <pc:sldMk cId="3496969542" sldId="390"/>
        </pc:sldMkLst>
      </pc:sldChg>
      <pc:sldChg chg="addCm">
        <pc:chgData name="Justine Buss" userId="8d5b0085cc57ea0f" providerId="LiveId" clId="{762F549D-7AD4-4F6C-A35F-B83C0593F2A9}" dt="2024-05-31T12:16:23.871" v="1194"/>
        <pc:sldMkLst>
          <pc:docMk/>
          <pc:sldMk cId="4158692802" sldId="391"/>
        </pc:sldMkLst>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16:23.871" v="1194"/>
              <pc2:cmMkLst xmlns:pc2="http://schemas.microsoft.com/office/powerpoint/2019/9/main/command">
                <pc:docMk/>
                <pc:sldMk cId="4158692802" sldId="391"/>
                <pc2:cmMk id="{3BFE9CA8-CE30-4CBC-A102-037A0E98B5A9}"/>
              </pc2:cmMkLst>
            </pc226:cmChg>
          </p:ext>
        </pc:extLst>
      </pc:sldChg>
      <pc:sldChg chg="del mod modShow">
        <pc:chgData name="Justine Buss" userId="8d5b0085cc57ea0f" providerId="LiveId" clId="{762F549D-7AD4-4F6C-A35F-B83C0593F2A9}" dt="2024-06-03T09:41:38.196" v="1233" actId="2696"/>
        <pc:sldMkLst>
          <pc:docMk/>
          <pc:sldMk cId="2944316293" sldId="399"/>
        </pc:sldMkLst>
      </pc:sldChg>
      <pc:sldChg chg="del">
        <pc:chgData name="Justine Buss" userId="8d5b0085cc57ea0f" providerId="LiveId" clId="{762F549D-7AD4-4F6C-A35F-B83C0593F2A9}" dt="2024-06-03T09:38:44.943" v="1225" actId="2696"/>
        <pc:sldMkLst>
          <pc:docMk/>
          <pc:sldMk cId="3739713490" sldId="402"/>
        </pc:sldMkLst>
      </pc:sldChg>
      <pc:sldChg chg="delSp mod modAnim">
        <pc:chgData name="Justine Buss" userId="8d5b0085cc57ea0f" providerId="LiveId" clId="{762F549D-7AD4-4F6C-A35F-B83C0593F2A9}" dt="2024-06-03T09:54:13.344" v="1293" actId="478"/>
        <pc:sldMkLst>
          <pc:docMk/>
          <pc:sldMk cId="1308092574" sldId="416"/>
        </pc:sldMkLst>
        <pc:spChg chg="del">
          <ac:chgData name="Justine Buss" userId="8d5b0085cc57ea0f" providerId="LiveId" clId="{762F549D-7AD4-4F6C-A35F-B83C0593F2A9}" dt="2024-06-03T09:54:13.344" v="1293" actId="478"/>
          <ac:spMkLst>
            <pc:docMk/>
            <pc:sldMk cId="1308092574" sldId="416"/>
            <ac:spMk id="26" creationId="{4722806D-D5FE-FB34-921F-53711AD98441}"/>
          </ac:spMkLst>
        </pc:spChg>
        <pc:spChg chg="del">
          <ac:chgData name="Justine Buss" userId="8d5b0085cc57ea0f" providerId="LiveId" clId="{762F549D-7AD4-4F6C-A35F-B83C0593F2A9}" dt="2024-06-03T09:54:00.662" v="1292" actId="478"/>
          <ac:spMkLst>
            <pc:docMk/>
            <pc:sldMk cId="1308092574" sldId="416"/>
            <ac:spMk id="27" creationId="{ADC6DBA4-B324-CDBE-DEA0-919AEF39D634}"/>
          </ac:spMkLst>
        </pc:spChg>
        <pc:spChg chg="del">
          <ac:chgData name="Justine Buss" userId="8d5b0085cc57ea0f" providerId="LiveId" clId="{762F549D-7AD4-4F6C-A35F-B83C0593F2A9}" dt="2024-06-03T09:53:57.454" v="1291" actId="478"/>
          <ac:spMkLst>
            <pc:docMk/>
            <pc:sldMk cId="1308092574" sldId="416"/>
            <ac:spMk id="28" creationId="{E8F3AC7F-55FD-67FF-420E-29ED68239C44}"/>
          </ac:spMkLst>
        </pc:spChg>
        <pc:spChg chg="del">
          <ac:chgData name="Justine Buss" userId="8d5b0085cc57ea0f" providerId="LiveId" clId="{762F549D-7AD4-4F6C-A35F-B83C0593F2A9}" dt="2024-06-03T09:53:54.924" v="1290" actId="478"/>
          <ac:spMkLst>
            <pc:docMk/>
            <pc:sldMk cId="1308092574" sldId="416"/>
            <ac:spMk id="29" creationId="{E393E83B-337C-31E7-F139-F137E6CC8CD5}"/>
          </ac:spMkLst>
        </pc:spChg>
        <pc:spChg chg="del">
          <ac:chgData name="Justine Buss" userId="8d5b0085cc57ea0f" providerId="LiveId" clId="{762F549D-7AD4-4F6C-A35F-B83C0593F2A9}" dt="2024-06-03T09:53:53.267" v="1289" actId="478"/>
          <ac:spMkLst>
            <pc:docMk/>
            <pc:sldMk cId="1308092574" sldId="416"/>
            <ac:spMk id="30" creationId="{C4103DCB-C5DC-8B1A-C63E-FF64B3621752}"/>
          </ac:spMkLst>
        </pc:spChg>
      </pc:sldChg>
      <pc:sldChg chg="delSp modSp mod delAnim modAnim">
        <pc:chgData name="Justine Buss" userId="8d5b0085cc57ea0f" providerId="LiveId" clId="{762F549D-7AD4-4F6C-A35F-B83C0593F2A9}" dt="2024-06-03T10:49:49.207" v="1326"/>
        <pc:sldMkLst>
          <pc:docMk/>
          <pc:sldMk cId="3137604438" sldId="420"/>
        </pc:sldMkLst>
        <pc:spChg chg="mod">
          <ac:chgData name="Justine Buss" userId="8d5b0085cc57ea0f" providerId="LiveId" clId="{762F549D-7AD4-4F6C-A35F-B83C0593F2A9}" dt="2024-06-03T10:48:13.596" v="1316" actId="20577"/>
          <ac:spMkLst>
            <pc:docMk/>
            <pc:sldMk cId="3137604438" sldId="420"/>
            <ac:spMk id="6" creationId="{99AC37F7-BA99-FA04-AB6B-E7A7B27877EF}"/>
          </ac:spMkLst>
        </pc:spChg>
        <pc:spChg chg="mod">
          <ac:chgData name="Justine Buss" userId="8d5b0085cc57ea0f" providerId="LiveId" clId="{762F549D-7AD4-4F6C-A35F-B83C0593F2A9}" dt="2024-06-03T10:48:27.890" v="1317" actId="1076"/>
          <ac:spMkLst>
            <pc:docMk/>
            <pc:sldMk cId="3137604438" sldId="420"/>
            <ac:spMk id="15" creationId="{EBB9490F-7224-E723-8FC6-D0307406F6D2}"/>
          </ac:spMkLst>
        </pc:spChg>
        <pc:spChg chg="del">
          <ac:chgData name="Justine Buss" userId="8d5b0085cc57ea0f" providerId="LiveId" clId="{762F549D-7AD4-4F6C-A35F-B83C0593F2A9}" dt="2024-06-03T09:55:23.855" v="1294" actId="478"/>
          <ac:spMkLst>
            <pc:docMk/>
            <pc:sldMk cId="3137604438" sldId="420"/>
            <ac:spMk id="21" creationId="{9572F45A-D7EE-1C37-EB2E-EC4F143EB050}"/>
          </ac:spMkLst>
        </pc:spChg>
        <pc:spChg chg="del">
          <ac:chgData name="Justine Buss" userId="8d5b0085cc57ea0f" providerId="LiveId" clId="{762F549D-7AD4-4F6C-A35F-B83C0593F2A9}" dt="2024-06-03T09:55:23.855" v="1294" actId="478"/>
          <ac:spMkLst>
            <pc:docMk/>
            <pc:sldMk cId="3137604438" sldId="420"/>
            <ac:spMk id="22" creationId="{5D857E36-5424-A37B-D7D0-649B6B0530A3}"/>
          </ac:spMkLst>
        </pc:spChg>
        <pc:spChg chg="del">
          <ac:chgData name="Justine Buss" userId="8d5b0085cc57ea0f" providerId="LiveId" clId="{762F549D-7AD4-4F6C-A35F-B83C0593F2A9}" dt="2024-06-03T09:55:23.855" v="1294" actId="478"/>
          <ac:spMkLst>
            <pc:docMk/>
            <pc:sldMk cId="3137604438" sldId="420"/>
            <ac:spMk id="23" creationId="{63FA8841-FBF6-D209-96E0-AA4103FB5882}"/>
          </ac:spMkLst>
        </pc:spChg>
        <pc:spChg chg="del">
          <ac:chgData name="Justine Buss" userId="8d5b0085cc57ea0f" providerId="LiveId" clId="{762F549D-7AD4-4F6C-A35F-B83C0593F2A9}" dt="2024-06-03T09:55:23.855" v="1294" actId="478"/>
          <ac:spMkLst>
            <pc:docMk/>
            <pc:sldMk cId="3137604438" sldId="420"/>
            <ac:spMk id="24" creationId="{E70F9BED-2112-42AC-09CD-5EF542FDD6DA}"/>
          </ac:spMkLst>
        </pc:spChg>
        <pc:spChg chg="del mod">
          <ac:chgData name="Justine Buss" userId="8d5b0085cc57ea0f" providerId="LiveId" clId="{762F549D-7AD4-4F6C-A35F-B83C0593F2A9}" dt="2024-06-03T10:48:35.078" v="1319"/>
          <ac:spMkLst>
            <pc:docMk/>
            <pc:sldMk cId="3137604438" sldId="420"/>
            <ac:spMk id="29" creationId="{16F0CA60-C99F-54AE-0C29-A017564977EC}"/>
          </ac:spMkLst>
        </pc:spChg>
        <pc:picChg chg="mod">
          <ac:chgData name="Justine Buss" userId="8d5b0085cc57ea0f" providerId="LiveId" clId="{762F549D-7AD4-4F6C-A35F-B83C0593F2A9}" dt="2024-06-03T10:48:27.890" v="1317" actId="1076"/>
          <ac:picMkLst>
            <pc:docMk/>
            <pc:sldMk cId="3137604438" sldId="420"/>
            <ac:picMk id="16" creationId="{048F066D-882E-EADE-0E51-034C1439EE71}"/>
          </ac:picMkLst>
        </pc:picChg>
      </pc:sldChg>
      <pc:sldChg chg="mod modShow">
        <pc:chgData name="Justine Buss" userId="8d5b0085cc57ea0f" providerId="LiveId" clId="{762F549D-7AD4-4F6C-A35F-B83C0593F2A9}" dt="2024-05-31T10:56:04.538" v="1086" actId="729"/>
        <pc:sldMkLst>
          <pc:docMk/>
          <pc:sldMk cId="2271489102" sldId="423"/>
        </pc:sldMkLst>
      </pc:sldChg>
      <pc:sldChg chg="mod ord modShow">
        <pc:chgData name="Justine Buss" userId="8d5b0085cc57ea0f" providerId="LiveId" clId="{762F549D-7AD4-4F6C-A35F-B83C0593F2A9}" dt="2024-05-31T10:56:06.909" v="1087" actId="729"/>
        <pc:sldMkLst>
          <pc:docMk/>
          <pc:sldMk cId="1293409943" sldId="424"/>
        </pc:sldMkLst>
      </pc:sldChg>
      <pc:sldChg chg="addSp delSp modSp mod modShow">
        <pc:chgData name="Justine Buss" userId="8d5b0085cc57ea0f" providerId="LiveId" clId="{762F549D-7AD4-4F6C-A35F-B83C0593F2A9}" dt="2024-05-31T10:59:19.093" v="1098" actId="478"/>
        <pc:sldMkLst>
          <pc:docMk/>
          <pc:sldMk cId="4112543319" sldId="427"/>
        </pc:sldMkLst>
        <pc:spChg chg="add del mod">
          <ac:chgData name="Justine Buss" userId="8d5b0085cc57ea0f" providerId="LiveId" clId="{762F549D-7AD4-4F6C-A35F-B83C0593F2A9}" dt="2024-05-31T10:59:19.093" v="1098" actId="478"/>
          <ac:spMkLst>
            <pc:docMk/>
            <pc:sldMk cId="4112543319" sldId="427"/>
            <ac:spMk id="5" creationId="{5E07C494-7732-67CC-2C63-D4B8DD4497A1}"/>
          </ac:spMkLst>
        </pc:spChg>
      </pc:sldChg>
      <pc:sldChg chg="del mod modShow">
        <pc:chgData name="Justine Buss" userId="8d5b0085cc57ea0f" providerId="LiveId" clId="{762F549D-7AD4-4F6C-A35F-B83C0593F2A9}" dt="2024-05-31T10:54:47.335" v="1081" actId="2696"/>
        <pc:sldMkLst>
          <pc:docMk/>
          <pc:sldMk cId="3273860533" sldId="429"/>
        </pc:sldMkLst>
      </pc:sldChg>
      <pc:sldChg chg="addCm">
        <pc:chgData name="Justine Buss" userId="8d5b0085cc57ea0f" providerId="LiveId" clId="{762F549D-7AD4-4F6C-A35F-B83C0593F2A9}" dt="2024-05-31T12:14:20.153" v="1193"/>
        <pc:sldMkLst>
          <pc:docMk/>
          <pc:sldMk cId="1577858508" sldId="430"/>
        </pc:sldMkLst>
        <pc:extLst>
          <p:ext xmlns:p="http://schemas.openxmlformats.org/presentationml/2006/main" uri="{D6D511B9-2390-475A-947B-AFAB55BFBCF1}">
            <pc226:cmChg xmlns:pc226="http://schemas.microsoft.com/office/powerpoint/2022/06/main/command" chg="add">
              <pc226:chgData name="Justine Buss" userId="8d5b0085cc57ea0f" providerId="LiveId" clId="{762F549D-7AD4-4F6C-A35F-B83C0593F2A9}" dt="2024-05-31T12:14:20.153" v="1193"/>
              <pc2:cmMkLst xmlns:pc2="http://schemas.microsoft.com/office/powerpoint/2019/9/main/command">
                <pc:docMk/>
                <pc:sldMk cId="1577858508" sldId="430"/>
                <pc2:cmMk id="{BF6E6FAE-B8B6-4350-B508-5FFA86CFC5DD}"/>
              </pc2:cmMkLst>
            </pc226:cmChg>
          </p:ext>
        </pc:extLst>
      </pc:sldChg>
      <pc:sldChg chg="modSp">
        <pc:chgData name="Justine Buss" userId="8d5b0085cc57ea0f" providerId="LiveId" clId="{762F549D-7AD4-4F6C-A35F-B83C0593F2A9}" dt="2024-05-31T12:19:16.717" v="1197" actId="20577"/>
        <pc:sldMkLst>
          <pc:docMk/>
          <pc:sldMk cId="3042987530" sldId="436"/>
        </pc:sldMkLst>
        <pc:spChg chg="mod">
          <ac:chgData name="Justine Buss" userId="8d5b0085cc57ea0f" providerId="LiveId" clId="{762F549D-7AD4-4F6C-A35F-B83C0593F2A9}" dt="2024-05-31T12:19:16.717" v="1197" actId="20577"/>
          <ac:spMkLst>
            <pc:docMk/>
            <pc:sldMk cId="3042987530" sldId="436"/>
            <ac:spMk id="6" creationId="{E8B02B57-3A88-8D46-036E-7DBC2482570B}"/>
          </ac:spMkLst>
        </pc:spChg>
      </pc:sldChg>
      <pc:sldChg chg="modSp mod">
        <pc:chgData name="Justine Buss" userId="8d5b0085cc57ea0f" providerId="LiveId" clId="{762F549D-7AD4-4F6C-A35F-B83C0593F2A9}" dt="2024-06-03T10:46:26.373" v="1307" actId="1076"/>
        <pc:sldMkLst>
          <pc:docMk/>
          <pc:sldMk cId="3396108523" sldId="439"/>
        </pc:sldMkLst>
        <pc:spChg chg="mod">
          <ac:chgData name="Justine Buss" userId="8d5b0085cc57ea0f" providerId="LiveId" clId="{762F549D-7AD4-4F6C-A35F-B83C0593F2A9}" dt="2024-06-03T10:46:25.986" v="1306" actId="1076"/>
          <ac:spMkLst>
            <pc:docMk/>
            <pc:sldMk cId="3396108523" sldId="439"/>
            <ac:spMk id="6" creationId="{4D584F1A-3029-2E69-6F81-9A221A210223}"/>
          </ac:spMkLst>
        </pc:spChg>
        <pc:spChg chg="mod">
          <ac:chgData name="Justine Buss" userId="8d5b0085cc57ea0f" providerId="LiveId" clId="{762F549D-7AD4-4F6C-A35F-B83C0593F2A9}" dt="2024-06-03T10:46:26.373" v="1307" actId="1076"/>
          <ac:spMkLst>
            <pc:docMk/>
            <pc:sldMk cId="3396108523" sldId="439"/>
            <ac:spMk id="7" creationId="{68A31B08-765B-466A-EC18-7FE478DBF658}"/>
          </ac:spMkLst>
        </pc:spChg>
      </pc:sldChg>
      <pc:sldChg chg="delSp mod delAnim modAnim">
        <pc:chgData name="Justine Buss" userId="8d5b0085cc57ea0f" providerId="LiveId" clId="{762F549D-7AD4-4F6C-A35F-B83C0593F2A9}" dt="2024-06-03T10:46:59.797" v="1308" actId="478"/>
        <pc:sldMkLst>
          <pc:docMk/>
          <pc:sldMk cId="204168389" sldId="442"/>
        </pc:sldMkLst>
        <pc:spChg chg="del">
          <ac:chgData name="Justine Buss" userId="8d5b0085cc57ea0f" providerId="LiveId" clId="{762F549D-7AD4-4F6C-A35F-B83C0593F2A9}" dt="2024-06-03T09:42:54.360" v="1242" actId="478"/>
          <ac:spMkLst>
            <pc:docMk/>
            <pc:sldMk cId="204168389" sldId="442"/>
            <ac:spMk id="14" creationId="{7A62C855-5D9B-6C22-79F4-88FFC7AE2B00}"/>
          </ac:spMkLst>
        </pc:spChg>
        <pc:spChg chg="del">
          <ac:chgData name="Justine Buss" userId="8d5b0085cc57ea0f" providerId="LiveId" clId="{762F549D-7AD4-4F6C-A35F-B83C0593F2A9}" dt="2024-06-03T09:42:50.687" v="1240" actId="478"/>
          <ac:spMkLst>
            <pc:docMk/>
            <pc:sldMk cId="204168389" sldId="442"/>
            <ac:spMk id="15" creationId="{D1B6BECD-17C7-713F-FB93-ECDD7412B8B1}"/>
          </ac:spMkLst>
        </pc:spChg>
        <pc:spChg chg="del">
          <ac:chgData name="Justine Buss" userId="8d5b0085cc57ea0f" providerId="LiveId" clId="{762F549D-7AD4-4F6C-A35F-B83C0593F2A9}" dt="2024-06-03T09:42:52.546" v="1241" actId="478"/>
          <ac:spMkLst>
            <pc:docMk/>
            <pc:sldMk cId="204168389" sldId="442"/>
            <ac:spMk id="18" creationId="{1952B0E4-3598-7CF4-CA40-32A1F8087B5C}"/>
          </ac:spMkLst>
        </pc:spChg>
        <pc:spChg chg="del">
          <ac:chgData name="Justine Buss" userId="8d5b0085cc57ea0f" providerId="LiveId" clId="{762F549D-7AD4-4F6C-A35F-B83C0593F2A9}" dt="2024-06-03T09:42:47.788" v="1239" actId="478"/>
          <ac:spMkLst>
            <pc:docMk/>
            <pc:sldMk cId="204168389" sldId="442"/>
            <ac:spMk id="21" creationId="{BCBC3AAA-AC6A-EC1C-11E3-E4BC632B5AD5}"/>
          </ac:spMkLst>
        </pc:spChg>
        <pc:picChg chg="del">
          <ac:chgData name="Justine Buss" userId="8d5b0085cc57ea0f" providerId="LiveId" clId="{762F549D-7AD4-4F6C-A35F-B83C0593F2A9}" dt="2024-06-03T10:46:59.797" v="1308" actId="478"/>
          <ac:picMkLst>
            <pc:docMk/>
            <pc:sldMk cId="204168389" sldId="442"/>
            <ac:picMk id="24" creationId="{82500A0D-2E6E-7615-B222-593A6D83B2A6}"/>
          </ac:picMkLst>
        </pc:picChg>
      </pc:sldChg>
      <pc:sldChg chg="addSp modSp add">
        <pc:chgData name="Justine Buss" userId="8d5b0085cc57ea0f" providerId="LiveId" clId="{762F549D-7AD4-4F6C-A35F-B83C0593F2A9}" dt="2024-05-31T11:03:47.174" v="1103" actId="403"/>
        <pc:sldMkLst>
          <pc:docMk/>
          <pc:sldMk cId="3265869743" sldId="445"/>
        </pc:sldMkLst>
        <pc:spChg chg="add mod">
          <ac:chgData name="Justine Buss" userId="8d5b0085cc57ea0f" providerId="LiveId" clId="{762F549D-7AD4-4F6C-A35F-B83C0593F2A9}" dt="2024-05-31T10:51:55.258" v="1076"/>
          <ac:spMkLst>
            <pc:docMk/>
            <pc:sldMk cId="3265869743" sldId="445"/>
            <ac:spMk id="2" creationId="{B7F8D490-F960-DB09-234C-D41A52EBEA35}"/>
          </ac:spMkLst>
        </pc:spChg>
        <pc:spChg chg="mod">
          <ac:chgData name="Justine Buss" userId="8d5b0085cc57ea0f" providerId="LiveId" clId="{762F549D-7AD4-4F6C-A35F-B83C0593F2A9}" dt="2024-05-31T11:03:47.174" v="1103" actId="403"/>
          <ac:spMkLst>
            <pc:docMk/>
            <pc:sldMk cId="3265869743" sldId="445"/>
            <ac:spMk id="3" creationId="{C343ED23-45AA-CBC3-CE69-89067E23DFDC}"/>
          </ac:spMkLst>
        </pc:spChg>
      </pc:sldChg>
      <pc:sldChg chg="addSp modSp add">
        <pc:chgData name="Justine Buss" userId="8d5b0085cc57ea0f" providerId="LiveId" clId="{762F549D-7AD4-4F6C-A35F-B83C0593F2A9}" dt="2024-05-31T11:03:34.280" v="1100" actId="403"/>
        <pc:sldMkLst>
          <pc:docMk/>
          <pc:sldMk cId="1170681207" sldId="446"/>
        </pc:sldMkLst>
        <pc:spChg chg="add mod">
          <ac:chgData name="Justine Buss" userId="8d5b0085cc57ea0f" providerId="LiveId" clId="{762F549D-7AD4-4F6C-A35F-B83C0593F2A9}" dt="2024-05-31T10:52:01.426" v="1079"/>
          <ac:spMkLst>
            <pc:docMk/>
            <pc:sldMk cId="1170681207" sldId="446"/>
            <ac:spMk id="2" creationId="{590CB97C-DF24-2FD4-8534-E0F6CB28B0E6}"/>
          </ac:spMkLst>
        </pc:spChg>
        <pc:spChg chg="mod">
          <ac:chgData name="Justine Buss" userId="8d5b0085cc57ea0f" providerId="LiveId" clId="{762F549D-7AD4-4F6C-A35F-B83C0593F2A9}" dt="2024-05-31T11:03:34.280" v="1100" actId="403"/>
          <ac:spMkLst>
            <pc:docMk/>
            <pc:sldMk cId="1170681207" sldId="446"/>
            <ac:spMk id="3" creationId="{C343ED23-45AA-CBC3-CE69-89067E23DFDC}"/>
          </ac:spMkLst>
        </pc:spChg>
      </pc:sldChg>
      <pc:sldChg chg="delSp modSp add mod modTransition delAnim modAnim">
        <pc:chgData name="Justine Buss" userId="8d5b0085cc57ea0f" providerId="LiveId" clId="{762F549D-7AD4-4F6C-A35F-B83C0593F2A9}" dt="2024-05-31T12:10:11.930" v="1192"/>
        <pc:sldMkLst>
          <pc:docMk/>
          <pc:sldMk cId="762924575" sldId="447"/>
        </pc:sldMkLst>
        <pc:spChg chg="del">
          <ac:chgData name="Justine Buss" userId="8d5b0085cc57ea0f" providerId="LiveId" clId="{762F549D-7AD4-4F6C-A35F-B83C0593F2A9}" dt="2024-05-31T11:59:03.436" v="1183" actId="478"/>
          <ac:spMkLst>
            <pc:docMk/>
            <pc:sldMk cId="762924575" sldId="447"/>
            <ac:spMk id="12" creationId="{C09D8BD1-5643-20BB-060D-4910A5136484}"/>
          </ac:spMkLst>
        </pc:spChg>
        <pc:spChg chg="del">
          <ac:chgData name="Justine Buss" userId="8d5b0085cc57ea0f" providerId="LiveId" clId="{762F549D-7AD4-4F6C-A35F-B83C0593F2A9}" dt="2024-05-31T12:02:18.018" v="1188" actId="478"/>
          <ac:spMkLst>
            <pc:docMk/>
            <pc:sldMk cId="762924575" sldId="447"/>
            <ac:spMk id="17" creationId="{861DA8C7-B26A-00D9-A4FE-7714F18F11A0}"/>
          </ac:spMkLst>
        </pc:spChg>
        <pc:spChg chg="del">
          <ac:chgData name="Justine Buss" userId="8d5b0085cc57ea0f" providerId="LiveId" clId="{762F549D-7AD4-4F6C-A35F-B83C0593F2A9}" dt="2024-05-31T11:58:52.538" v="1180" actId="478"/>
          <ac:spMkLst>
            <pc:docMk/>
            <pc:sldMk cId="762924575" sldId="447"/>
            <ac:spMk id="18" creationId="{98428D34-0549-8A30-A63A-6F7E9D46B602}"/>
          </ac:spMkLst>
        </pc:spChg>
        <pc:spChg chg="del">
          <ac:chgData name="Justine Buss" userId="8d5b0085cc57ea0f" providerId="LiveId" clId="{762F549D-7AD4-4F6C-A35F-B83C0593F2A9}" dt="2024-05-31T12:09:53.996" v="1191" actId="478"/>
          <ac:spMkLst>
            <pc:docMk/>
            <pc:sldMk cId="762924575" sldId="447"/>
            <ac:spMk id="19" creationId="{3F5B4B44-D7EB-7743-20D9-869FC3E9AA2B}"/>
          </ac:spMkLst>
        </pc:spChg>
        <pc:spChg chg="del">
          <ac:chgData name="Justine Buss" userId="8d5b0085cc57ea0f" providerId="LiveId" clId="{762F549D-7AD4-4F6C-A35F-B83C0593F2A9}" dt="2024-05-31T11:59:06.737" v="1184" actId="478"/>
          <ac:spMkLst>
            <pc:docMk/>
            <pc:sldMk cId="762924575" sldId="447"/>
            <ac:spMk id="23" creationId="{74E8C81D-9E0E-9963-9A6B-394DE3A61918}"/>
          </ac:spMkLst>
        </pc:spChg>
        <pc:spChg chg="del">
          <ac:chgData name="Justine Buss" userId="8d5b0085cc57ea0f" providerId="LiveId" clId="{762F549D-7AD4-4F6C-A35F-B83C0593F2A9}" dt="2024-05-31T12:03:16.130" v="1189" actId="478"/>
          <ac:spMkLst>
            <pc:docMk/>
            <pc:sldMk cId="762924575" sldId="447"/>
            <ac:spMk id="24" creationId="{94E28178-FA11-16C5-7EAE-E65C63C8EDAC}"/>
          </ac:spMkLst>
        </pc:spChg>
        <pc:spChg chg="del">
          <ac:chgData name="Justine Buss" userId="8d5b0085cc57ea0f" providerId="LiveId" clId="{762F549D-7AD4-4F6C-A35F-B83C0593F2A9}" dt="2024-05-31T12:02:10.540" v="1187" actId="478"/>
          <ac:spMkLst>
            <pc:docMk/>
            <pc:sldMk cId="762924575" sldId="447"/>
            <ac:spMk id="25" creationId="{7624BBF9-BDEA-40FF-5332-CF2CF0BA5D00}"/>
          </ac:spMkLst>
        </pc:spChg>
        <pc:grpChg chg="del">
          <ac:chgData name="Justine Buss" userId="8d5b0085cc57ea0f" providerId="LiveId" clId="{762F549D-7AD4-4F6C-A35F-B83C0593F2A9}" dt="2024-05-31T11:58:56.572" v="1181" actId="478"/>
          <ac:grpSpMkLst>
            <pc:docMk/>
            <pc:sldMk cId="762924575" sldId="447"/>
            <ac:grpSpMk id="102" creationId="{DC3052BA-01E0-FFC8-04A3-13ADE90E8A08}"/>
          </ac:grpSpMkLst>
        </pc:grpChg>
        <pc:grpChg chg="del">
          <ac:chgData name="Justine Buss" userId="8d5b0085cc57ea0f" providerId="LiveId" clId="{762F549D-7AD4-4F6C-A35F-B83C0593F2A9}" dt="2024-05-31T11:59:00.010" v="1182" actId="478"/>
          <ac:grpSpMkLst>
            <pc:docMk/>
            <pc:sldMk cId="762924575" sldId="447"/>
            <ac:grpSpMk id="103" creationId="{0F55A63A-E8A8-2113-176B-357661A9FC79}"/>
          </ac:grpSpMkLst>
        </pc:grpChg>
        <pc:grpChg chg="del">
          <ac:chgData name="Justine Buss" userId="8d5b0085cc57ea0f" providerId="LiveId" clId="{762F549D-7AD4-4F6C-A35F-B83C0593F2A9}" dt="2024-05-31T12:02:03.141" v="1186" actId="478"/>
          <ac:grpSpMkLst>
            <pc:docMk/>
            <pc:sldMk cId="762924575" sldId="447"/>
            <ac:grpSpMk id="104" creationId="{41C0EB7F-227E-5714-D798-7DE1BBA3154B}"/>
          </ac:grpSpMkLst>
        </pc:grpChg>
        <pc:grpChg chg="del">
          <ac:chgData name="Justine Buss" userId="8d5b0085cc57ea0f" providerId="LiveId" clId="{762F549D-7AD4-4F6C-A35F-B83C0593F2A9}" dt="2024-05-31T12:01:57.691" v="1185" actId="478"/>
          <ac:grpSpMkLst>
            <pc:docMk/>
            <pc:sldMk cId="762924575" sldId="447"/>
            <ac:grpSpMk id="105" creationId="{23A81A69-65DA-5127-63B7-6B9BB322FAAC}"/>
          </ac:grpSpMkLst>
        </pc:grpChg>
        <pc:grpChg chg="del">
          <ac:chgData name="Justine Buss" userId="8d5b0085cc57ea0f" providerId="LiveId" clId="{762F549D-7AD4-4F6C-A35F-B83C0593F2A9}" dt="2024-05-31T11:58:46.501" v="1179" actId="478"/>
          <ac:grpSpMkLst>
            <pc:docMk/>
            <pc:sldMk cId="762924575" sldId="447"/>
            <ac:grpSpMk id="106" creationId="{07FCF3F8-F701-B65D-4415-C860417E42F3}"/>
          </ac:grpSpMkLst>
        </pc:grpChg>
        <pc:picChg chg="del">
          <ac:chgData name="Justine Buss" userId="8d5b0085cc57ea0f" providerId="LiveId" clId="{762F549D-7AD4-4F6C-A35F-B83C0593F2A9}" dt="2024-05-31T11:58:39.050" v="1177" actId="478"/>
          <ac:picMkLst>
            <pc:docMk/>
            <pc:sldMk cId="762924575" sldId="447"/>
            <ac:picMk id="6" creationId="{7B2BD541-2FBC-CF4C-C5EA-A6DD55CD21B4}"/>
          </ac:picMkLst>
        </pc:picChg>
        <pc:picChg chg="del">
          <ac:chgData name="Justine Buss" userId="8d5b0085cc57ea0f" providerId="LiveId" clId="{762F549D-7AD4-4F6C-A35F-B83C0593F2A9}" dt="2024-05-31T11:58:35.800" v="1176" actId="478"/>
          <ac:picMkLst>
            <pc:docMk/>
            <pc:sldMk cId="762924575" sldId="447"/>
            <ac:picMk id="21" creationId="{FE670DBC-BC3B-176E-A4F8-40DFC386D28D}"/>
          </ac:picMkLst>
        </pc:picChg>
        <pc:picChg chg="del">
          <ac:chgData name="Justine Buss" userId="8d5b0085cc57ea0f" providerId="LiveId" clId="{762F549D-7AD4-4F6C-A35F-B83C0593F2A9}" dt="2024-05-31T11:58:43.646" v="1178" actId="478"/>
          <ac:picMkLst>
            <pc:docMk/>
            <pc:sldMk cId="762924575" sldId="447"/>
            <ac:picMk id="27" creationId="{C1544F92-C665-B67F-346E-4289784C2251}"/>
          </ac:picMkLst>
        </pc:picChg>
        <pc:picChg chg="del">
          <ac:chgData name="Justine Buss" userId="8d5b0085cc57ea0f" providerId="LiveId" clId="{762F549D-7AD4-4F6C-A35F-B83C0593F2A9}" dt="2024-05-31T11:58:29.219" v="1175" actId="478"/>
          <ac:picMkLst>
            <pc:docMk/>
            <pc:sldMk cId="762924575" sldId="447"/>
            <ac:picMk id="166" creationId="{5C504669-E7FF-4113-50F9-B212FD3AC150}"/>
          </ac:picMkLst>
        </pc:picChg>
        <pc:cxnChg chg="mod">
          <ac:chgData name="Justine Buss" userId="8d5b0085cc57ea0f" providerId="LiveId" clId="{762F549D-7AD4-4F6C-A35F-B83C0593F2A9}" dt="2024-05-31T11:58:46.501" v="1179" actId="478"/>
          <ac:cxnSpMkLst>
            <pc:docMk/>
            <pc:sldMk cId="762924575" sldId="447"/>
            <ac:cxnSpMk id="83" creationId="{34DB2061-A89D-091E-8CC7-66305F8A6706}"/>
          </ac:cxnSpMkLst>
        </pc:cxnChg>
        <pc:cxnChg chg="mod">
          <ac:chgData name="Justine Buss" userId="8d5b0085cc57ea0f" providerId="LiveId" clId="{762F549D-7AD4-4F6C-A35F-B83C0593F2A9}" dt="2024-05-31T11:58:46.501" v="1179" actId="478"/>
          <ac:cxnSpMkLst>
            <pc:docMk/>
            <pc:sldMk cId="762924575" sldId="447"/>
            <ac:cxnSpMk id="86" creationId="{257FD62E-8B4D-81AA-C0CA-883F5D61FBED}"/>
          </ac:cxnSpMkLst>
        </pc:cxnChg>
      </pc:sldChg>
      <pc:sldChg chg="modSp mod">
        <pc:chgData name="Justine Buss" userId="8d5b0085cc57ea0f" providerId="LiveId" clId="{762F549D-7AD4-4F6C-A35F-B83C0593F2A9}" dt="2024-06-03T10:44:33.379" v="1298" actId="20577"/>
        <pc:sldMkLst>
          <pc:docMk/>
          <pc:sldMk cId="1355719211" sldId="458"/>
        </pc:sldMkLst>
        <pc:spChg chg="mod">
          <ac:chgData name="Justine Buss" userId="8d5b0085cc57ea0f" providerId="LiveId" clId="{762F549D-7AD4-4F6C-A35F-B83C0593F2A9}" dt="2024-06-03T10:44:33.379" v="1298" actId="20577"/>
          <ac:spMkLst>
            <pc:docMk/>
            <pc:sldMk cId="1355719211" sldId="458"/>
            <ac:spMk id="7" creationId="{0DFE2BBA-2914-E556-461C-B29DC9F6EC0F}"/>
          </ac:spMkLst>
        </pc:spChg>
      </pc:sldChg>
      <pc:sldChg chg="modSp mod">
        <pc:chgData name="Justine Buss" userId="8d5b0085cc57ea0f" providerId="LiveId" clId="{762F549D-7AD4-4F6C-A35F-B83C0593F2A9}" dt="2024-06-03T10:44:44.427" v="1299" actId="20577"/>
        <pc:sldMkLst>
          <pc:docMk/>
          <pc:sldMk cId="1588241428" sldId="459"/>
        </pc:sldMkLst>
        <pc:spChg chg="mod">
          <ac:chgData name="Justine Buss" userId="8d5b0085cc57ea0f" providerId="LiveId" clId="{762F549D-7AD4-4F6C-A35F-B83C0593F2A9}" dt="2024-06-03T10:44:44.427" v="1299" actId="20577"/>
          <ac:spMkLst>
            <pc:docMk/>
            <pc:sldMk cId="1588241428" sldId="459"/>
            <ac:spMk id="8" creationId="{C3569F2C-561C-A5DB-4E24-F143C4594A8F}"/>
          </ac:spMkLst>
        </pc:spChg>
      </pc:sldChg>
      <pc:sldChg chg="modSp mod">
        <pc:chgData name="Justine Buss" userId="8d5b0085cc57ea0f" providerId="LiveId" clId="{762F549D-7AD4-4F6C-A35F-B83C0593F2A9}" dt="2024-06-03T10:44:53.717" v="1302" actId="1035"/>
        <pc:sldMkLst>
          <pc:docMk/>
          <pc:sldMk cId="3917524138" sldId="460"/>
        </pc:sldMkLst>
        <pc:spChg chg="mod">
          <ac:chgData name="Justine Buss" userId="8d5b0085cc57ea0f" providerId="LiveId" clId="{762F549D-7AD4-4F6C-A35F-B83C0593F2A9}" dt="2024-06-03T10:44:49.053" v="1300" actId="20577"/>
          <ac:spMkLst>
            <pc:docMk/>
            <pc:sldMk cId="3917524138" sldId="460"/>
            <ac:spMk id="8" creationId="{DDD29B1B-28BD-87F8-86B3-06DE2ECC4B29}"/>
          </ac:spMkLst>
        </pc:spChg>
        <pc:picChg chg="mod">
          <ac:chgData name="Justine Buss" userId="8d5b0085cc57ea0f" providerId="LiveId" clId="{762F549D-7AD4-4F6C-A35F-B83C0593F2A9}" dt="2024-06-03T10:44:53.717" v="1302" actId="1035"/>
          <ac:picMkLst>
            <pc:docMk/>
            <pc:sldMk cId="3917524138" sldId="460"/>
            <ac:picMk id="178" creationId="{3F05AFDD-B4E3-5797-0712-01B2557206F9}"/>
          </ac:picMkLst>
        </pc:picChg>
      </pc:sldChg>
      <pc:sldChg chg="modSp mod">
        <pc:chgData name="Justine Buss" userId="8d5b0085cc57ea0f" providerId="LiveId" clId="{762F549D-7AD4-4F6C-A35F-B83C0593F2A9}" dt="2024-06-03T10:45:00.074" v="1303" actId="20577"/>
        <pc:sldMkLst>
          <pc:docMk/>
          <pc:sldMk cId="3453835516" sldId="462"/>
        </pc:sldMkLst>
        <pc:spChg chg="mod">
          <ac:chgData name="Justine Buss" userId="8d5b0085cc57ea0f" providerId="LiveId" clId="{762F549D-7AD4-4F6C-A35F-B83C0593F2A9}" dt="2024-06-03T10:45:00.074" v="1303" actId="20577"/>
          <ac:spMkLst>
            <pc:docMk/>
            <pc:sldMk cId="3453835516" sldId="462"/>
            <ac:spMk id="6" creationId="{011584E5-0AD2-B7AB-D7AD-434D10C26FAC}"/>
          </ac:spMkLst>
        </pc:spChg>
      </pc:sldChg>
      <pc:sldChg chg="del mod modShow">
        <pc:chgData name="Justine Buss" userId="8d5b0085cc57ea0f" providerId="LiveId" clId="{762F549D-7AD4-4F6C-A35F-B83C0593F2A9}" dt="2024-06-03T09:45:30.571" v="1246" actId="2696"/>
        <pc:sldMkLst>
          <pc:docMk/>
          <pc:sldMk cId="1404443781" sldId="464"/>
        </pc:sldMkLst>
      </pc:sldChg>
      <pc:sldChg chg="modSp del">
        <pc:chgData name="Justine Buss" userId="8d5b0085cc57ea0f" providerId="LiveId" clId="{762F549D-7AD4-4F6C-A35F-B83C0593F2A9}" dt="2024-06-03T09:48:33.089" v="1266" actId="2696"/>
        <pc:sldMkLst>
          <pc:docMk/>
          <pc:sldMk cId="2592832436" sldId="466"/>
        </pc:sldMkLst>
        <pc:spChg chg="mod">
          <ac:chgData name="Justine Buss" userId="8d5b0085cc57ea0f" providerId="LiveId" clId="{762F549D-7AD4-4F6C-A35F-B83C0593F2A9}" dt="2024-06-03T09:47:30.389" v="1260" actId="14100"/>
          <ac:spMkLst>
            <pc:docMk/>
            <pc:sldMk cId="2592832436" sldId="466"/>
            <ac:spMk id="10" creationId="{F4C3F480-A2F2-3A34-DE02-74DB96733935}"/>
          </ac:spMkLst>
        </pc:spChg>
      </pc:sldChg>
      <pc:sldChg chg="del">
        <pc:chgData name="Justine Buss" userId="8d5b0085cc57ea0f" providerId="LiveId" clId="{762F549D-7AD4-4F6C-A35F-B83C0593F2A9}" dt="2024-06-03T09:51:24.222" v="1284" actId="2696"/>
        <pc:sldMkLst>
          <pc:docMk/>
          <pc:sldMk cId="3364374775" sldId="467"/>
        </pc:sldMkLst>
      </pc:sldChg>
      <pc:sldChg chg="modSp add mod modAnim">
        <pc:chgData name="Justine Buss" userId="8d5b0085cc57ea0f" providerId="LiveId" clId="{762F549D-7AD4-4F6C-A35F-B83C0593F2A9}" dt="2024-06-03T09:38:21.180" v="1224"/>
        <pc:sldMkLst>
          <pc:docMk/>
          <pc:sldMk cId="2924295633" sldId="468"/>
        </pc:sldMkLst>
        <pc:picChg chg="mod">
          <ac:chgData name="Justine Buss" userId="8d5b0085cc57ea0f" providerId="LiveId" clId="{762F549D-7AD4-4F6C-A35F-B83C0593F2A9}" dt="2024-06-03T09:38:05.181" v="1221" actId="1076"/>
          <ac:picMkLst>
            <pc:docMk/>
            <pc:sldMk cId="2924295633" sldId="468"/>
            <ac:picMk id="17" creationId="{46FA09B9-3DEE-775A-CBED-16E3698EBA53}"/>
          </ac:picMkLst>
        </pc:picChg>
      </pc:sldChg>
      <pc:sldChg chg="add mod modAnim modShow">
        <pc:chgData name="Justine Buss" userId="8d5b0085cc57ea0f" providerId="LiveId" clId="{762F549D-7AD4-4F6C-A35F-B83C0593F2A9}" dt="2024-06-03T09:41:41.919" v="1234" actId="729"/>
        <pc:sldMkLst>
          <pc:docMk/>
          <pc:sldMk cId="2189424569" sldId="469"/>
        </pc:sldMkLst>
      </pc:sldChg>
      <pc:sldChg chg="add del modAnim">
        <pc:chgData name="Justine Buss" userId="8d5b0085cc57ea0f" providerId="LiveId" clId="{762F549D-7AD4-4F6C-A35F-B83C0593F2A9}" dt="2024-06-03T09:41:29.315" v="1232" actId="2696"/>
        <pc:sldMkLst>
          <pc:docMk/>
          <pc:sldMk cId="2539870736" sldId="470"/>
        </pc:sldMkLst>
      </pc:sldChg>
      <pc:sldChg chg="addSp delSp modSp add mod addAnim delAnim modAnim">
        <pc:chgData name="Justine Buss" userId="8d5b0085cc57ea0f" providerId="LiveId" clId="{762F549D-7AD4-4F6C-A35F-B83C0593F2A9}" dt="2024-06-03T09:48:22.361" v="1265" actId="1076"/>
        <pc:sldMkLst>
          <pc:docMk/>
          <pc:sldMk cId="3122024153" sldId="470"/>
        </pc:sldMkLst>
        <pc:spChg chg="add mod">
          <ac:chgData name="Justine Buss" userId="8d5b0085cc57ea0f" providerId="LiveId" clId="{762F549D-7AD4-4F6C-A35F-B83C0593F2A9}" dt="2024-06-03T09:48:22.361" v="1265" actId="1076"/>
          <ac:spMkLst>
            <pc:docMk/>
            <pc:sldMk cId="3122024153" sldId="470"/>
            <ac:spMk id="2" creationId="{7CFA7BA3-9282-40D0-B2FC-844272555D45}"/>
          </ac:spMkLst>
        </pc:spChg>
        <pc:spChg chg="mod">
          <ac:chgData name="Justine Buss" userId="8d5b0085cc57ea0f" providerId="LiveId" clId="{762F549D-7AD4-4F6C-A35F-B83C0593F2A9}" dt="2024-06-03T09:46:28.643" v="1248"/>
          <ac:spMkLst>
            <pc:docMk/>
            <pc:sldMk cId="3122024153" sldId="470"/>
            <ac:spMk id="3" creationId="{00000000-0000-0000-0000-000000000000}"/>
          </ac:spMkLst>
        </pc:spChg>
        <pc:spChg chg="add del mod">
          <ac:chgData name="Justine Buss" userId="8d5b0085cc57ea0f" providerId="LiveId" clId="{762F549D-7AD4-4F6C-A35F-B83C0593F2A9}" dt="2024-06-03T09:48:00.605" v="1263" actId="478"/>
          <ac:spMkLst>
            <pc:docMk/>
            <pc:sldMk cId="3122024153" sldId="470"/>
            <ac:spMk id="14" creationId="{DAEF8E9E-4449-54AB-2807-8BC69F0566B1}"/>
          </ac:spMkLst>
        </pc:spChg>
        <pc:picChg chg="mod">
          <ac:chgData name="Justine Buss" userId="8d5b0085cc57ea0f" providerId="LiveId" clId="{762F549D-7AD4-4F6C-A35F-B83C0593F2A9}" dt="2024-06-03T09:47:06.600" v="1254" actId="1076"/>
          <ac:picMkLst>
            <pc:docMk/>
            <pc:sldMk cId="3122024153" sldId="470"/>
            <ac:picMk id="9" creationId="{95B51F09-E5E5-B642-69CE-645ACC99DCBD}"/>
          </ac:picMkLst>
        </pc:picChg>
      </pc:sldChg>
      <pc:sldChg chg="addSp delSp modSp add mod">
        <pc:chgData name="Justine Buss" userId="8d5b0085cc57ea0f" providerId="LiveId" clId="{762F549D-7AD4-4F6C-A35F-B83C0593F2A9}" dt="2024-06-03T09:51:51.394" v="1285" actId="14100"/>
        <pc:sldMkLst>
          <pc:docMk/>
          <pc:sldMk cId="1880891007" sldId="471"/>
        </pc:sldMkLst>
        <pc:spChg chg="del">
          <ac:chgData name="Justine Buss" userId="8d5b0085cc57ea0f" providerId="LiveId" clId="{762F549D-7AD4-4F6C-A35F-B83C0593F2A9}" dt="2024-06-03T09:49:13.680" v="1268" actId="478"/>
          <ac:spMkLst>
            <pc:docMk/>
            <pc:sldMk cId="1880891007" sldId="471"/>
            <ac:spMk id="2" creationId="{7CFA7BA3-9282-40D0-B2FC-844272555D45}"/>
          </ac:spMkLst>
        </pc:spChg>
        <pc:spChg chg="add mod">
          <ac:chgData name="Justine Buss" userId="8d5b0085cc57ea0f" providerId="LiveId" clId="{762F549D-7AD4-4F6C-A35F-B83C0593F2A9}" dt="2024-06-03T09:50:23.876" v="1278" actId="1076"/>
          <ac:spMkLst>
            <pc:docMk/>
            <pc:sldMk cId="1880891007" sldId="471"/>
            <ac:spMk id="5" creationId="{0CB33D7A-DC2C-25C9-AF96-DABA5F7713E4}"/>
          </ac:spMkLst>
        </pc:spChg>
        <pc:spChg chg="add mod">
          <ac:chgData name="Justine Buss" userId="8d5b0085cc57ea0f" providerId="LiveId" clId="{762F549D-7AD4-4F6C-A35F-B83C0593F2A9}" dt="2024-06-03T09:50:33.723" v="1280" actId="1076"/>
          <ac:spMkLst>
            <pc:docMk/>
            <pc:sldMk cId="1880891007" sldId="471"/>
            <ac:spMk id="6" creationId="{A35BA15A-525A-987C-B4EA-14AFEDEEF1F8}"/>
          </ac:spMkLst>
        </pc:spChg>
        <pc:spChg chg="mod">
          <ac:chgData name="Justine Buss" userId="8d5b0085cc57ea0f" providerId="LiveId" clId="{762F549D-7AD4-4F6C-A35F-B83C0593F2A9}" dt="2024-06-03T09:51:51.394" v="1285" actId="14100"/>
          <ac:spMkLst>
            <pc:docMk/>
            <pc:sldMk cId="1880891007" sldId="471"/>
            <ac:spMk id="14" creationId="{DAEF8E9E-4449-54AB-2807-8BC69F0566B1}"/>
          </ac:spMkLst>
        </pc:spChg>
        <pc:picChg chg="mod">
          <ac:chgData name="Justine Buss" userId="8d5b0085cc57ea0f" providerId="LiveId" clId="{762F549D-7AD4-4F6C-A35F-B83C0593F2A9}" dt="2024-06-03T09:50:51.922" v="1281" actId="1076"/>
          <ac:picMkLst>
            <pc:docMk/>
            <pc:sldMk cId="1880891007" sldId="471"/>
            <ac:picMk id="9" creationId="{95B51F09-E5E5-B642-69CE-645ACC99DCBD}"/>
          </ac:picMkLst>
        </pc:picChg>
      </pc:sldChg>
    </pc:docChg>
  </pc:docChgLst>
  <pc:docChgLst>
    <pc:chgData name="Sven Roman Reinhard" userId="d918b0b6bf9c9ab7" providerId="LiveId" clId="{1F175775-0BD2-4077-BD4B-6BB731F5FA58}"/>
    <pc:docChg chg="undo redo custSel addSld delSld modSld sldOrd">
      <pc:chgData name="Sven Roman Reinhard" userId="d918b0b6bf9c9ab7" providerId="LiveId" clId="{1F175775-0BD2-4077-BD4B-6BB731F5FA58}" dt="2024-06-05T11:05:42.174" v="1605" actId="115"/>
      <pc:docMkLst>
        <pc:docMk/>
      </pc:docMkLst>
      <pc:sldChg chg="modSp">
        <pc:chgData name="Sven Roman Reinhard" userId="d918b0b6bf9c9ab7" providerId="LiveId" clId="{1F175775-0BD2-4077-BD4B-6BB731F5FA58}" dt="2024-05-31T12:23:04.594" v="11" actId="1076"/>
        <pc:sldMkLst>
          <pc:docMk/>
          <pc:sldMk cId="126425728" sldId="321"/>
        </pc:sldMkLst>
        <pc:picChg chg="mod">
          <ac:chgData name="Sven Roman Reinhard" userId="d918b0b6bf9c9ab7" providerId="LiveId" clId="{1F175775-0BD2-4077-BD4B-6BB731F5FA58}" dt="2024-05-31T12:23:04.594" v="11" actId="1076"/>
          <ac:picMkLst>
            <pc:docMk/>
            <pc:sldMk cId="126425728" sldId="321"/>
            <ac:picMk id="35" creationId="{2A5B5B2B-5183-3FB1-1F89-F233E23F9A17}"/>
          </ac:picMkLst>
        </pc:picChg>
      </pc:sldChg>
      <pc:sldChg chg="mod modShow">
        <pc:chgData name="Sven Roman Reinhard" userId="d918b0b6bf9c9ab7" providerId="LiveId" clId="{1F175775-0BD2-4077-BD4B-6BB731F5FA58}" dt="2024-05-31T14:14:09.777" v="12" actId="729"/>
        <pc:sldMkLst>
          <pc:docMk/>
          <pc:sldMk cId="1540208739" sldId="326"/>
        </pc:sldMkLst>
      </pc:sldChg>
      <pc:sldChg chg="mod modShow">
        <pc:chgData name="Sven Roman Reinhard" userId="d918b0b6bf9c9ab7" providerId="LiveId" clId="{1F175775-0BD2-4077-BD4B-6BB731F5FA58}" dt="2024-05-31T14:14:09.777" v="12" actId="729"/>
        <pc:sldMkLst>
          <pc:docMk/>
          <pc:sldMk cId="3960712900" sldId="328"/>
        </pc:sldMkLst>
      </pc:sldChg>
      <pc:sldChg chg="modSp mod">
        <pc:chgData name="Sven Roman Reinhard" userId="d918b0b6bf9c9ab7" providerId="LiveId" clId="{1F175775-0BD2-4077-BD4B-6BB731F5FA58}" dt="2024-06-05T11:01:33.744" v="1596" actId="2085"/>
        <pc:sldMkLst>
          <pc:docMk/>
          <pc:sldMk cId="1037565473" sldId="331"/>
        </pc:sldMkLst>
        <pc:picChg chg="mod">
          <ac:chgData name="Sven Roman Reinhard" userId="d918b0b6bf9c9ab7" providerId="LiveId" clId="{1F175775-0BD2-4077-BD4B-6BB731F5FA58}" dt="2024-06-05T11:01:33.744" v="1596" actId="2085"/>
          <ac:picMkLst>
            <pc:docMk/>
            <pc:sldMk cId="1037565473" sldId="331"/>
            <ac:picMk id="7" creationId="{509C69A5-FE73-A4A3-D657-A4C041984611}"/>
          </ac:picMkLst>
        </pc:picChg>
      </pc:sldChg>
      <pc:sldChg chg="addCm">
        <pc:chgData name="Sven Roman Reinhard" userId="d918b0b6bf9c9ab7" providerId="LiveId" clId="{1F175775-0BD2-4077-BD4B-6BB731F5FA58}" dt="2024-05-31T12:15:41.413" v="4"/>
        <pc:sldMkLst>
          <pc:docMk/>
          <pc:sldMk cId="2913769530" sldId="336"/>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2:15:41.413" v="4"/>
              <pc2:cmMkLst xmlns:pc2="http://schemas.microsoft.com/office/powerpoint/2019/9/main/command">
                <pc:docMk/>
                <pc:sldMk cId="2913769530" sldId="336"/>
                <pc2:cmMk id="{3E0D22DF-C72E-4739-909E-92A5D3ACB8F3}"/>
              </pc2:cmMkLst>
            </pc226:cmChg>
          </p:ext>
        </pc:extLst>
      </pc:sldChg>
      <pc:sldChg chg="addCm">
        <pc:chgData name="Sven Roman Reinhard" userId="d918b0b6bf9c9ab7" providerId="LiveId" clId="{1F175775-0BD2-4077-BD4B-6BB731F5FA58}" dt="2024-05-31T11:39:43.847" v="2"/>
        <pc:sldMkLst>
          <pc:docMk/>
          <pc:sldMk cId="2878821124" sldId="352"/>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1:39:43.847" v="2"/>
              <pc2:cmMkLst xmlns:pc2="http://schemas.microsoft.com/office/powerpoint/2019/9/main/command">
                <pc:docMk/>
                <pc:sldMk cId="2878821124" sldId="352"/>
                <pc2:cmMk id="{496576D0-676A-4EF4-B53E-28650CC5E9BF}"/>
              </pc2:cmMkLst>
            </pc226:cmChg>
          </p:ext>
        </pc:extLst>
      </pc:sldChg>
      <pc:sldChg chg="mod modShow">
        <pc:chgData name="Sven Roman Reinhard" userId="d918b0b6bf9c9ab7" providerId="LiveId" clId="{1F175775-0BD2-4077-BD4B-6BB731F5FA58}" dt="2024-05-31T11:30:25.801" v="1" actId="729"/>
        <pc:sldMkLst>
          <pc:docMk/>
          <pc:sldMk cId="2271489102" sldId="423"/>
        </pc:sldMkLst>
      </pc:sldChg>
      <pc:sldChg chg="mod modShow">
        <pc:chgData name="Sven Roman Reinhard" userId="d918b0b6bf9c9ab7" providerId="LiveId" clId="{1F175775-0BD2-4077-BD4B-6BB731F5FA58}" dt="2024-05-31T11:30:19.382" v="0" actId="729"/>
        <pc:sldMkLst>
          <pc:docMk/>
          <pc:sldMk cId="1293409943" sldId="424"/>
        </pc:sldMkLst>
      </pc:sldChg>
      <pc:sldChg chg="addCm">
        <pc:chgData name="Sven Roman Reinhard" userId="d918b0b6bf9c9ab7" providerId="LiveId" clId="{1F175775-0BD2-4077-BD4B-6BB731F5FA58}" dt="2024-05-31T11:59:57.980" v="3"/>
        <pc:sldMkLst>
          <pc:docMk/>
          <pc:sldMk cId="3954971294" sldId="428"/>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1:59:57.980" v="3"/>
              <pc2:cmMkLst xmlns:pc2="http://schemas.microsoft.com/office/powerpoint/2019/9/main/command">
                <pc:docMk/>
                <pc:sldMk cId="3954971294" sldId="428"/>
                <pc2:cmMk id="{67870244-3729-4965-A188-5B26B7E4600C}"/>
              </pc2:cmMkLst>
            </pc226:cmChg>
          </p:ext>
        </pc:extLst>
      </pc:sldChg>
      <pc:sldChg chg="addCm">
        <pc:chgData name="Sven Roman Reinhard" userId="d918b0b6bf9c9ab7" providerId="LiveId" clId="{1F175775-0BD2-4077-BD4B-6BB731F5FA58}" dt="2024-05-31T12:17:52.892" v="5"/>
        <pc:sldMkLst>
          <pc:docMk/>
          <pc:sldMk cId="1244814499" sldId="433"/>
        </pc:sldMkLst>
        <pc:extLst>
          <p:ext xmlns:p="http://schemas.openxmlformats.org/presentationml/2006/main" uri="{D6D511B9-2390-475A-947B-AFAB55BFBCF1}">
            <pc226:cmChg xmlns:pc226="http://schemas.microsoft.com/office/powerpoint/2022/06/main/command" chg="add">
              <pc226:chgData name="Sven Roman Reinhard" userId="d918b0b6bf9c9ab7" providerId="LiveId" clId="{1F175775-0BD2-4077-BD4B-6BB731F5FA58}" dt="2024-05-31T12:17:52.892" v="5"/>
              <pc2:cmMkLst xmlns:pc2="http://schemas.microsoft.com/office/powerpoint/2019/9/main/command">
                <pc:docMk/>
                <pc:sldMk cId="1244814499" sldId="433"/>
                <pc2:cmMk id="{31725AC1-69A0-4870-8316-8AD0B136B5E8}"/>
              </pc2:cmMkLst>
            </pc226:cmChg>
          </p:ext>
        </pc:extLst>
      </pc:sldChg>
      <pc:sldChg chg="mod modShow">
        <pc:chgData name="Sven Roman Reinhard" userId="d918b0b6bf9c9ab7" providerId="LiveId" clId="{1F175775-0BD2-4077-BD4B-6BB731F5FA58}" dt="2024-05-31T14:14:09.777" v="12" actId="729"/>
        <pc:sldMkLst>
          <pc:docMk/>
          <pc:sldMk cId="3265869743" sldId="445"/>
        </pc:sldMkLst>
      </pc:sldChg>
      <pc:sldChg chg="modSp mod">
        <pc:chgData name="Sven Roman Reinhard" userId="d918b0b6bf9c9ab7" providerId="LiveId" clId="{1F175775-0BD2-4077-BD4B-6BB731F5FA58}" dt="2024-06-05T11:01:49.130" v="1597" actId="2085"/>
        <pc:sldMkLst>
          <pc:docMk/>
          <pc:sldMk cId="1170681207" sldId="446"/>
        </pc:sldMkLst>
        <pc:picChg chg="mod">
          <ac:chgData name="Sven Roman Reinhard" userId="d918b0b6bf9c9ab7" providerId="LiveId" clId="{1F175775-0BD2-4077-BD4B-6BB731F5FA58}" dt="2024-06-05T11:01:49.130" v="1597" actId="2085"/>
          <ac:picMkLst>
            <pc:docMk/>
            <pc:sldMk cId="1170681207" sldId="446"/>
            <ac:picMk id="7" creationId="{C1BCC8AB-970B-165D-E6BC-325A51326904}"/>
          </ac:picMkLst>
        </pc:picChg>
      </pc:sldChg>
      <pc:sldChg chg="addSp delSp modSp new del mod modClrScheme chgLayout">
        <pc:chgData name="Sven Roman Reinhard" userId="d918b0b6bf9c9ab7" providerId="LiveId" clId="{1F175775-0BD2-4077-BD4B-6BB731F5FA58}" dt="2024-05-31T14:31:52.473" v="156" actId="47"/>
        <pc:sldMkLst>
          <pc:docMk/>
          <pc:sldMk cId="428503927" sldId="448"/>
        </pc:sldMkLst>
        <pc:spChg chg="del">
          <ac:chgData name="Sven Roman Reinhard" userId="d918b0b6bf9c9ab7" providerId="LiveId" clId="{1F175775-0BD2-4077-BD4B-6BB731F5FA58}" dt="2024-05-31T14:14:22.532" v="14" actId="700"/>
          <ac:spMkLst>
            <pc:docMk/>
            <pc:sldMk cId="428503927" sldId="448"/>
            <ac:spMk id="2" creationId="{0244872F-3938-7553-5AB6-0F1732B34076}"/>
          </ac:spMkLst>
        </pc:spChg>
        <pc:spChg chg="del">
          <ac:chgData name="Sven Roman Reinhard" userId="d918b0b6bf9c9ab7" providerId="LiveId" clId="{1F175775-0BD2-4077-BD4B-6BB731F5FA58}" dt="2024-05-31T14:14:22.532" v="14" actId="700"/>
          <ac:spMkLst>
            <pc:docMk/>
            <pc:sldMk cId="428503927" sldId="448"/>
            <ac:spMk id="3" creationId="{F506BA0A-41AE-A7AC-D469-863838850983}"/>
          </ac:spMkLst>
        </pc:spChg>
        <pc:spChg chg="del mod ord">
          <ac:chgData name="Sven Roman Reinhard" userId="d918b0b6bf9c9ab7" providerId="LiveId" clId="{1F175775-0BD2-4077-BD4B-6BB731F5FA58}" dt="2024-05-31T14:14:22.532" v="14" actId="700"/>
          <ac:spMkLst>
            <pc:docMk/>
            <pc:sldMk cId="428503927" sldId="448"/>
            <ac:spMk id="4" creationId="{51BA2948-C556-E929-85DE-289016D7AAA1}"/>
          </ac:spMkLst>
        </pc:spChg>
        <pc:spChg chg="mod ord">
          <ac:chgData name="Sven Roman Reinhard" userId="d918b0b6bf9c9ab7" providerId="LiveId" clId="{1F175775-0BD2-4077-BD4B-6BB731F5FA58}" dt="2024-05-31T14:16:27.454" v="63" actId="26606"/>
          <ac:spMkLst>
            <pc:docMk/>
            <pc:sldMk cId="428503927" sldId="448"/>
            <ac:spMk id="5" creationId="{E05607B1-B7CE-DB52-48C0-6646494DF29A}"/>
          </ac:spMkLst>
        </pc:spChg>
        <pc:spChg chg="del mod ord">
          <ac:chgData name="Sven Roman Reinhard" userId="d918b0b6bf9c9ab7" providerId="LiveId" clId="{1F175775-0BD2-4077-BD4B-6BB731F5FA58}" dt="2024-05-31T14:14:22.532" v="14" actId="700"/>
          <ac:spMkLst>
            <pc:docMk/>
            <pc:sldMk cId="428503927" sldId="448"/>
            <ac:spMk id="6" creationId="{BEB4B258-B806-7B85-FDD7-4B14232669CC}"/>
          </ac:spMkLst>
        </pc:spChg>
        <pc:spChg chg="add del mod ord">
          <ac:chgData name="Sven Roman Reinhard" userId="d918b0b6bf9c9ab7" providerId="LiveId" clId="{1F175775-0BD2-4077-BD4B-6BB731F5FA58}" dt="2024-05-31T14:14:54.804" v="15" actId="700"/>
          <ac:spMkLst>
            <pc:docMk/>
            <pc:sldMk cId="428503927" sldId="448"/>
            <ac:spMk id="7" creationId="{3A0362DC-10D0-9DB1-210D-5B06B99904AE}"/>
          </ac:spMkLst>
        </pc:spChg>
        <pc:spChg chg="add del mod ord">
          <ac:chgData name="Sven Roman Reinhard" userId="d918b0b6bf9c9ab7" providerId="LiveId" clId="{1F175775-0BD2-4077-BD4B-6BB731F5FA58}" dt="2024-05-31T14:14:54.804" v="15" actId="700"/>
          <ac:spMkLst>
            <pc:docMk/>
            <pc:sldMk cId="428503927" sldId="448"/>
            <ac:spMk id="8" creationId="{7162ED61-82E6-D7A3-DFBE-02CCF4E112B9}"/>
          </ac:spMkLst>
        </pc:spChg>
        <pc:spChg chg="add mod ord">
          <ac:chgData name="Sven Roman Reinhard" userId="d918b0b6bf9c9ab7" providerId="LiveId" clId="{1F175775-0BD2-4077-BD4B-6BB731F5FA58}" dt="2024-05-31T14:30:05.899" v="125" actId="1076"/>
          <ac:spMkLst>
            <pc:docMk/>
            <pc:sldMk cId="428503927" sldId="448"/>
            <ac:spMk id="9" creationId="{294108E1-9F3D-5785-2D76-9A32D739AC6C}"/>
          </ac:spMkLst>
        </pc:spChg>
        <pc:spChg chg="add del mod ord">
          <ac:chgData name="Sven Roman Reinhard" userId="d918b0b6bf9c9ab7" providerId="LiveId" clId="{1F175775-0BD2-4077-BD4B-6BB731F5FA58}" dt="2024-05-31T14:16:21.563" v="62"/>
          <ac:spMkLst>
            <pc:docMk/>
            <pc:sldMk cId="428503927" sldId="448"/>
            <ac:spMk id="10" creationId="{472CC7BF-CF29-9E99-8A8D-B1A167A23440}"/>
          </ac:spMkLst>
        </pc:spChg>
        <pc:spChg chg="add del mod">
          <ac:chgData name="Sven Roman Reinhard" userId="d918b0b6bf9c9ab7" providerId="LiveId" clId="{1F175775-0BD2-4077-BD4B-6BB731F5FA58}" dt="2024-05-31T14:24:32.600" v="69" actId="478"/>
          <ac:spMkLst>
            <pc:docMk/>
            <pc:sldMk cId="428503927" sldId="448"/>
            <ac:spMk id="13" creationId="{52C9FF0E-7671-BF8B-3F61-D146A6F5A3D8}"/>
          </ac:spMkLst>
        </pc:spChg>
        <pc:spChg chg="add del mod">
          <ac:chgData name="Sven Roman Reinhard" userId="d918b0b6bf9c9ab7" providerId="LiveId" clId="{1F175775-0BD2-4077-BD4B-6BB731F5FA58}" dt="2024-05-31T14:24:42.670" v="71" actId="931"/>
          <ac:spMkLst>
            <pc:docMk/>
            <pc:sldMk cId="428503927" sldId="448"/>
            <ac:spMk id="14" creationId="{01E2DF26-046F-C2BE-ACE6-B3B45A28B406}"/>
          </ac:spMkLst>
        </pc:spChg>
        <pc:spChg chg="add del mod">
          <ac:chgData name="Sven Roman Reinhard" userId="d918b0b6bf9c9ab7" providerId="LiveId" clId="{1F175775-0BD2-4077-BD4B-6BB731F5FA58}" dt="2024-05-31T14:26:04.657" v="80" actId="478"/>
          <ac:spMkLst>
            <pc:docMk/>
            <pc:sldMk cId="428503927" sldId="448"/>
            <ac:spMk id="17" creationId="{0B1455AE-FA87-23EF-7287-9E5E3AD31C9F}"/>
          </ac:spMkLst>
        </pc:spChg>
        <pc:spChg chg="add del mod ord">
          <ac:chgData name="Sven Roman Reinhard" userId="d918b0b6bf9c9ab7" providerId="LiveId" clId="{1F175775-0BD2-4077-BD4B-6BB731F5FA58}" dt="2024-05-31T14:28:14.935" v="111" actId="478"/>
          <ac:spMkLst>
            <pc:docMk/>
            <pc:sldMk cId="428503927" sldId="448"/>
            <ac:spMk id="18" creationId="{5D819243-C73E-84D5-FB17-658C00E91EAB}"/>
          </ac:spMkLst>
        </pc:spChg>
        <pc:spChg chg="add del mod">
          <ac:chgData name="Sven Roman Reinhard" userId="d918b0b6bf9c9ab7" providerId="LiveId" clId="{1F175775-0BD2-4077-BD4B-6BB731F5FA58}" dt="2024-05-31T14:28:47.894" v="114" actId="931"/>
          <ac:spMkLst>
            <pc:docMk/>
            <pc:sldMk cId="428503927" sldId="448"/>
            <ac:spMk id="19" creationId="{92F2DF86-41D2-28BF-DE37-243B179912B2}"/>
          </ac:spMkLst>
        </pc:spChg>
        <pc:spChg chg="add del mod">
          <ac:chgData name="Sven Roman Reinhard" userId="d918b0b6bf9c9ab7" providerId="LiveId" clId="{1F175775-0BD2-4077-BD4B-6BB731F5FA58}" dt="2024-05-31T14:29:26.578" v="119" actId="931"/>
          <ac:spMkLst>
            <pc:docMk/>
            <pc:sldMk cId="428503927" sldId="448"/>
            <ac:spMk id="23" creationId="{895C15B3-62F5-F457-2934-AC91DADEEE85}"/>
          </ac:spMkLst>
        </pc:spChg>
        <pc:spChg chg="add mod">
          <ac:chgData name="Sven Roman Reinhard" userId="d918b0b6bf9c9ab7" providerId="LiveId" clId="{1F175775-0BD2-4077-BD4B-6BB731F5FA58}" dt="2024-05-31T14:30:40.196" v="150" actId="120"/>
          <ac:spMkLst>
            <pc:docMk/>
            <pc:sldMk cId="428503927" sldId="448"/>
            <ac:spMk id="26" creationId="{86F458FA-E8AA-7470-E709-CF9EEB51DB8E}"/>
          </ac:spMkLst>
        </pc:spChg>
        <pc:picChg chg="add del mod">
          <ac:chgData name="Sven Roman Reinhard" userId="d918b0b6bf9c9ab7" providerId="LiveId" clId="{1F175775-0BD2-4077-BD4B-6BB731F5FA58}" dt="2024-05-31T14:24:35.768" v="70" actId="478"/>
          <ac:picMkLst>
            <pc:docMk/>
            <pc:sldMk cId="428503927" sldId="448"/>
            <ac:picMk id="12" creationId="{8A1A47F2-2DAA-D697-E3A4-3C1A37883DCD}"/>
          </ac:picMkLst>
        </pc:picChg>
        <pc:picChg chg="add del mod">
          <ac:chgData name="Sven Roman Reinhard" userId="d918b0b6bf9c9ab7" providerId="LiveId" clId="{1F175775-0BD2-4077-BD4B-6BB731F5FA58}" dt="2024-05-31T14:28:10.655" v="110" actId="478"/>
          <ac:picMkLst>
            <pc:docMk/>
            <pc:sldMk cId="428503927" sldId="448"/>
            <ac:picMk id="16" creationId="{34B32E0D-13E5-2B95-C708-DFCCC0A491B5}"/>
          </ac:picMkLst>
        </pc:picChg>
        <pc:picChg chg="add del mod">
          <ac:chgData name="Sven Roman Reinhard" userId="d918b0b6bf9c9ab7" providerId="LiveId" clId="{1F175775-0BD2-4077-BD4B-6BB731F5FA58}" dt="2024-05-31T14:29:22.907" v="118" actId="478"/>
          <ac:picMkLst>
            <pc:docMk/>
            <pc:sldMk cId="428503927" sldId="448"/>
            <ac:picMk id="21" creationId="{BD685A83-9BC4-44CF-EC45-C1E3FEA3AABD}"/>
          </ac:picMkLst>
        </pc:picChg>
        <pc:picChg chg="add mod">
          <ac:chgData name="Sven Roman Reinhard" userId="d918b0b6bf9c9ab7" providerId="LiveId" clId="{1F175775-0BD2-4077-BD4B-6BB731F5FA58}" dt="2024-05-31T14:30:54.940" v="151" actId="14100"/>
          <ac:picMkLst>
            <pc:docMk/>
            <pc:sldMk cId="428503927" sldId="448"/>
            <ac:picMk id="25" creationId="{7BF1535D-9391-6A1B-2FC9-1BB750A69B40}"/>
          </ac:picMkLst>
        </pc:picChg>
      </pc:sldChg>
      <pc:sldChg chg="addSp delSp modSp add del mod">
        <pc:chgData name="Sven Roman Reinhard" userId="d918b0b6bf9c9ab7" providerId="LiveId" clId="{1F175775-0BD2-4077-BD4B-6BB731F5FA58}" dt="2024-05-31T14:55:34.277" v="322" actId="47"/>
        <pc:sldMkLst>
          <pc:docMk/>
          <pc:sldMk cId="420905593" sldId="450"/>
        </pc:sldMkLst>
        <pc:spChg chg="add del mod">
          <ac:chgData name="Sven Roman Reinhard" userId="d918b0b6bf9c9ab7" providerId="LiveId" clId="{1F175775-0BD2-4077-BD4B-6BB731F5FA58}" dt="2024-05-31T14:43:58.680" v="314" actId="931"/>
          <ac:spMkLst>
            <pc:docMk/>
            <pc:sldMk cId="420905593" sldId="450"/>
            <ac:spMk id="2" creationId="{B823B21E-A63D-E083-7332-8B38B4020F28}"/>
          </ac:spMkLst>
        </pc:spChg>
        <pc:spChg chg="add mod">
          <ac:chgData name="Sven Roman Reinhard" userId="d918b0b6bf9c9ab7" providerId="LiveId" clId="{1F175775-0BD2-4077-BD4B-6BB731F5FA58}" dt="2024-05-31T14:44:15.829" v="320" actId="1076"/>
          <ac:spMkLst>
            <pc:docMk/>
            <pc:sldMk cId="420905593" sldId="450"/>
            <ac:spMk id="6" creationId="{EA69BCA2-A30A-4362-D268-8C34298B9E1A}"/>
          </ac:spMkLst>
        </pc:spChg>
        <pc:spChg chg="add mod">
          <ac:chgData name="Sven Roman Reinhard" userId="d918b0b6bf9c9ab7" providerId="LiveId" clId="{1F175775-0BD2-4077-BD4B-6BB731F5FA58}" dt="2024-05-31T14:55:20.005" v="321" actId="478"/>
          <ac:spMkLst>
            <pc:docMk/>
            <pc:sldMk cId="420905593" sldId="450"/>
            <ac:spMk id="7" creationId="{439BD897-FA84-D791-32C3-5A221FC9EC21}"/>
          </ac:spMkLst>
        </pc:spChg>
        <pc:spChg chg="del mod">
          <ac:chgData name="Sven Roman Reinhard" userId="d918b0b6bf9c9ab7" providerId="LiveId" clId="{1F175775-0BD2-4077-BD4B-6BB731F5FA58}" dt="2024-05-31T14:43:48.209" v="311" actId="478"/>
          <ac:spMkLst>
            <pc:docMk/>
            <pc:sldMk cId="420905593" sldId="450"/>
            <ac:spMk id="26" creationId="{86F458FA-E8AA-7470-E709-CF9EEB51DB8E}"/>
          </ac:spMkLst>
        </pc:spChg>
        <pc:picChg chg="add del mod">
          <ac:chgData name="Sven Roman Reinhard" userId="d918b0b6bf9c9ab7" providerId="LiveId" clId="{1F175775-0BD2-4077-BD4B-6BB731F5FA58}" dt="2024-05-31T14:55:20.005" v="321" actId="478"/>
          <ac:picMkLst>
            <pc:docMk/>
            <pc:sldMk cId="420905593" sldId="450"/>
            <ac:picMk id="4" creationId="{6941EC5D-F549-B923-47A6-4381820F442B}"/>
          </ac:picMkLst>
        </pc:picChg>
        <pc:picChg chg="del">
          <ac:chgData name="Sven Roman Reinhard" userId="d918b0b6bf9c9ab7" providerId="LiveId" clId="{1F175775-0BD2-4077-BD4B-6BB731F5FA58}" dt="2024-05-31T14:43:45.362" v="310" actId="478"/>
          <ac:picMkLst>
            <pc:docMk/>
            <pc:sldMk cId="420905593" sldId="450"/>
            <ac:picMk id="25" creationId="{7BF1535D-9391-6A1B-2FC9-1BB750A69B40}"/>
          </ac:picMkLst>
        </pc:picChg>
      </pc:sldChg>
      <pc:sldChg chg="addSp delSp modSp new del mod">
        <pc:chgData name="Sven Roman Reinhard" userId="d918b0b6bf9c9ab7" providerId="LiveId" clId="{1F175775-0BD2-4077-BD4B-6BB731F5FA58}" dt="2024-05-31T14:59:04.887" v="389" actId="47"/>
        <pc:sldMkLst>
          <pc:docMk/>
          <pc:sldMk cId="3737325763" sldId="450"/>
        </pc:sldMkLst>
        <pc:spChg chg="del">
          <ac:chgData name="Sven Roman Reinhard" userId="d918b0b6bf9c9ab7" providerId="LiveId" clId="{1F175775-0BD2-4077-BD4B-6BB731F5FA58}" dt="2024-05-31T14:55:59.056" v="355" actId="931"/>
          <ac:spMkLst>
            <pc:docMk/>
            <pc:sldMk cId="3737325763" sldId="450"/>
            <ac:spMk id="2" creationId="{4105D0A1-FC3F-3830-5CC4-9856327BBAAB}"/>
          </ac:spMkLst>
        </pc:spChg>
        <pc:spChg chg="mod">
          <ac:chgData name="Sven Roman Reinhard" userId="d918b0b6bf9c9ab7" providerId="LiveId" clId="{1F175775-0BD2-4077-BD4B-6BB731F5FA58}" dt="2024-05-31T14:55:51.279" v="354" actId="20577"/>
          <ac:spMkLst>
            <pc:docMk/>
            <pc:sldMk cId="3737325763" sldId="450"/>
            <ac:spMk id="3" creationId="{5F963E77-247E-CF8B-A74E-9029FF0E743F}"/>
          </ac:spMkLst>
        </pc:spChg>
        <pc:spChg chg="add del mod">
          <ac:chgData name="Sven Roman Reinhard" userId="d918b0b6bf9c9ab7" providerId="LiveId" clId="{1F175775-0BD2-4077-BD4B-6BB731F5FA58}" dt="2024-05-31T14:56:20.998" v="362" actId="478"/>
          <ac:spMkLst>
            <pc:docMk/>
            <pc:sldMk cId="3737325763" sldId="450"/>
            <ac:spMk id="7" creationId="{A6568B35-72E5-DACA-643C-0F405A31CC24}"/>
          </ac:spMkLst>
        </pc:spChg>
        <pc:spChg chg="add mod">
          <ac:chgData name="Sven Roman Reinhard" userId="d918b0b6bf9c9ab7" providerId="LiveId" clId="{1F175775-0BD2-4077-BD4B-6BB731F5FA58}" dt="2024-05-31T14:57:35.082" v="377" actId="242"/>
          <ac:spMkLst>
            <pc:docMk/>
            <pc:sldMk cId="3737325763" sldId="450"/>
            <ac:spMk id="8" creationId="{EBAA35D0-C465-05F5-E04B-CEDC4798F063}"/>
          </ac:spMkLst>
        </pc:spChg>
        <pc:picChg chg="add mod">
          <ac:chgData name="Sven Roman Reinhard" userId="d918b0b6bf9c9ab7" providerId="LiveId" clId="{1F175775-0BD2-4077-BD4B-6BB731F5FA58}" dt="2024-05-31T14:57:52.194" v="379" actId="14100"/>
          <ac:picMkLst>
            <pc:docMk/>
            <pc:sldMk cId="3737325763" sldId="450"/>
            <ac:picMk id="6" creationId="{C8E40747-7002-ACA5-8F98-32B7B16CD6A3}"/>
          </ac:picMkLst>
        </pc:picChg>
        <pc:picChg chg="add mod">
          <ac:chgData name="Sven Roman Reinhard" userId="d918b0b6bf9c9ab7" providerId="LiveId" clId="{1F175775-0BD2-4077-BD4B-6BB731F5FA58}" dt="2024-05-31T14:58:01.898" v="381"/>
          <ac:picMkLst>
            <pc:docMk/>
            <pc:sldMk cId="3737325763" sldId="450"/>
            <ac:picMk id="9" creationId="{317C9DF9-21E3-5382-3883-3BEC56C11CB3}"/>
          </ac:picMkLst>
        </pc:picChg>
      </pc:sldChg>
      <pc:sldChg chg="add del">
        <pc:chgData name="Sven Roman Reinhard" userId="d918b0b6bf9c9ab7" providerId="LiveId" clId="{1F175775-0BD2-4077-BD4B-6BB731F5FA58}" dt="2024-05-31T14:43:50.911" v="312" actId="47"/>
        <pc:sldMkLst>
          <pc:docMk/>
          <pc:sldMk cId="1249529343" sldId="451"/>
        </pc:sldMkLst>
      </pc:sldChg>
      <pc:sldChg chg="addSp delSp modSp add del mod">
        <pc:chgData name="Sven Roman Reinhard" userId="d918b0b6bf9c9ab7" providerId="LiveId" clId="{1F175775-0BD2-4077-BD4B-6BB731F5FA58}" dt="2024-05-31T15:11:08.112" v="685" actId="47"/>
        <pc:sldMkLst>
          <pc:docMk/>
          <pc:sldMk cId="3977523731" sldId="451"/>
        </pc:sldMkLst>
        <pc:spChg chg="add del mod">
          <ac:chgData name="Sven Roman Reinhard" userId="d918b0b6bf9c9ab7" providerId="LiveId" clId="{1F175775-0BD2-4077-BD4B-6BB731F5FA58}" dt="2024-05-31T15:00:17.757" v="395" actId="931"/>
          <ac:spMkLst>
            <pc:docMk/>
            <pc:sldMk cId="3977523731" sldId="451"/>
            <ac:spMk id="2" creationId="{BC0E145D-D612-DFF8-BE46-0AFBD451623F}"/>
          </ac:spMkLst>
        </pc:spChg>
        <pc:spChg chg="mod">
          <ac:chgData name="Sven Roman Reinhard" userId="d918b0b6bf9c9ab7" providerId="LiveId" clId="{1F175775-0BD2-4077-BD4B-6BB731F5FA58}" dt="2024-05-31T14:59:31.898" v="393" actId="14100"/>
          <ac:spMkLst>
            <pc:docMk/>
            <pc:sldMk cId="3977523731" sldId="451"/>
            <ac:spMk id="8" creationId="{EBAA35D0-C465-05F5-E04B-CEDC4798F063}"/>
          </ac:spMkLst>
        </pc:spChg>
        <pc:spChg chg="add mod">
          <ac:chgData name="Sven Roman Reinhard" userId="d918b0b6bf9c9ab7" providerId="LiveId" clId="{1F175775-0BD2-4077-BD4B-6BB731F5FA58}" dt="2024-05-31T15:07:17.309" v="652"/>
          <ac:spMkLst>
            <pc:docMk/>
            <pc:sldMk cId="3977523731" sldId="451"/>
            <ac:spMk id="9" creationId="{5D6D4825-944C-0327-2306-A1257B340B21}"/>
          </ac:spMkLst>
        </pc:spChg>
        <pc:spChg chg="mod">
          <ac:chgData name="Sven Roman Reinhard" userId="d918b0b6bf9c9ab7" providerId="LiveId" clId="{1F175775-0BD2-4077-BD4B-6BB731F5FA58}" dt="2024-05-31T15:08:21.894" v="658" actId="27803"/>
          <ac:spMkLst>
            <pc:docMk/>
            <pc:sldMk cId="3977523731" sldId="451"/>
            <ac:spMk id="11" creationId="{FB0EACF7-D586-A83C-FF5C-C8129459A3C6}"/>
          </ac:spMkLst>
        </pc:spChg>
        <pc:spChg chg="add del mod">
          <ac:chgData name="Sven Roman Reinhard" userId="d918b0b6bf9c9ab7" providerId="LiveId" clId="{1F175775-0BD2-4077-BD4B-6BB731F5FA58}" dt="2024-05-31T15:10:00.916" v="676" actId="478"/>
          <ac:spMkLst>
            <pc:docMk/>
            <pc:sldMk cId="3977523731" sldId="451"/>
            <ac:spMk id="13" creationId="{A4DA422D-D813-85CE-2D32-4FAF0DC644D3}"/>
          </ac:spMkLst>
        </pc:spChg>
        <pc:spChg chg="mod">
          <ac:chgData name="Sven Roman Reinhard" userId="d918b0b6bf9c9ab7" providerId="LiveId" clId="{1F175775-0BD2-4077-BD4B-6BB731F5FA58}" dt="2024-05-31T15:08:21.894" v="658" actId="27803"/>
          <ac:spMkLst>
            <pc:docMk/>
            <pc:sldMk cId="3977523731" sldId="451"/>
            <ac:spMk id="15" creationId="{7E7F3B24-1016-C964-1B23-8C6422D2F3D8}"/>
          </ac:spMkLst>
        </pc:spChg>
        <pc:spChg chg="mod">
          <ac:chgData name="Sven Roman Reinhard" userId="d918b0b6bf9c9ab7" providerId="LiveId" clId="{1F175775-0BD2-4077-BD4B-6BB731F5FA58}" dt="2024-05-31T15:08:21.894" v="658" actId="27803"/>
          <ac:spMkLst>
            <pc:docMk/>
            <pc:sldMk cId="3977523731" sldId="451"/>
            <ac:spMk id="18" creationId="{67F94D4A-AD17-D4AE-BCB1-04F7F447D544}"/>
          </ac:spMkLst>
        </pc:spChg>
        <pc:spChg chg="mod">
          <ac:chgData name="Sven Roman Reinhard" userId="d918b0b6bf9c9ab7" providerId="LiveId" clId="{1F175775-0BD2-4077-BD4B-6BB731F5FA58}" dt="2024-05-31T15:08:21.894" v="658" actId="27803"/>
          <ac:spMkLst>
            <pc:docMk/>
            <pc:sldMk cId="3977523731" sldId="451"/>
            <ac:spMk id="22" creationId="{2B60A521-5E1F-1302-64BD-9A1066934FA5}"/>
          </ac:spMkLst>
        </pc:spChg>
        <pc:spChg chg="mod">
          <ac:chgData name="Sven Roman Reinhard" userId="d918b0b6bf9c9ab7" providerId="LiveId" clId="{1F175775-0BD2-4077-BD4B-6BB731F5FA58}" dt="2024-05-31T15:08:21.894" v="658" actId="27803"/>
          <ac:spMkLst>
            <pc:docMk/>
            <pc:sldMk cId="3977523731" sldId="451"/>
            <ac:spMk id="23" creationId="{CAF6B167-75DE-DA04-7BE0-11E0E14D8AC6}"/>
          </ac:spMkLst>
        </pc:spChg>
        <pc:spChg chg="mod">
          <ac:chgData name="Sven Roman Reinhard" userId="d918b0b6bf9c9ab7" providerId="LiveId" clId="{1F175775-0BD2-4077-BD4B-6BB731F5FA58}" dt="2024-05-31T15:08:21.894" v="658" actId="27803"/>
          <ac:spMkLst>
            <pc:docMk/>
            <pc:sldMk cId="3977523731" sldId="451"/>
            <ac:spMk id="24" creationId="{7364EDC1-9C1B-3CA4-EE2B-7C89DFF50816}"/>
          </ac:spMkLst>
        </pc:spChg>
        <pc:spChg chg="mod">
          <ac:chgData name="Sven Roman Reinhard" userId="d918b0b6bf9c9ab7" providerId="LiveId" clId="{1F175775-0BD2-4077-BD4B-6BB731F5FA58}" dt="2024-05-31T15:08:21.894" v="658" actId="27803"/>
          <ac:spMkLst>
            <pc:docMk/>
            <pc:sldMk cId="3977523731" sldId="451"/>
            <ac:spMk id="25" creationId="{10CE249D-F2BE-E2D8-F92D-2366D607C791}"/>
          </ac:spMkLst>
        </pc:spChg>
        <pc:spChg chg="mod">
          <ac:chgData name="Sven Roman Reinhard" userId="d918b0b6bf9c9ab7" providerId="LiveId" clId="{1F175775-0BD2-4077-BD4B-6BB731F5FA58}" dt="2024-05-31T15:08:21.894" v="658" actId="27803"/>
          <ac:spMkLst>
            <pc:docMk/>
            <pc:sldMk cId="3977523731" sldId="451"/>
            <ac:spMk id="27" creationId="{A37BA2E6-6C3E-2FEB-BB89-3F41F1CE83FB}"/>
          </ac:spMkLst>
        </pc:spChg>
        <pc:spChg chg="mod">
          <ac:chgData name="Sven Roman Reinhard" userId="d918b0b6bf9c9ab7" providerId="LiveId" clId="{1F175775-0BD2-4077-BD4B-6BB731F5FA58}" dt="2024-05-31T15:08:21.894" v="658" actId="27803"/>
          <ac:spMkLst>
            <pc:docMk/>
            <pc:sldMk cId="3977523731" sldId="451"/>
            <ac:spMk id="30" creationId="{029D61D2-7DEC-940D-1CCE-34BBECC591D4}"/>
          </ac:spMkLst>
        </pc:spChg>
        <pc:spChg chg="mod">
          <ac:chgData name="Sven Roman Reinhard" userId="d918b0b6bf9c9ab7" providerId="LiveId" clId="{1F175775-0BD2-4077-BD4B-6BB731F5FA58}" dt="2024-05-31T15:08:21.894" v="658" actId="27803"/>
          <ac:spMkLst>
            <pc:docMk/>
            <pc:sldMk cId="3977523731" sldId="451"/>
            <ac:spMk id="32" creationId="{35A3C8A2-C0E8-7D5D-7BDF-8AEC88630744}"/>
          </ac:spMkLst>
        </pc:spChg>
        <pc:spChg chg="mod">
          <ac:chgData name="Sven Roman Reinhard" userId="d918b0b6bf9c9ab7" providerId="LiveId" clId="{1F175775-0BD2-4077-BD4B-6BB731F5FA58}" dt="2024-05-31T15:08:21.894" v="658" actId="27803"/>
          <ac:spMkLst>
            <pc:docMk/>
            <pc:sldMk cId="3977523731" sldId="451"/>
            <ac:spMk id="34" creationId="{60203BF1-3046-414B-C6A8-C8DF4C8540EC}"/>
          </ac:spMkLst>
        </pc:spChg>
        <pc:spChg chg="mod">
          <ac:chgData name="Sven Roman Reinhard" userId="d918b0b6bf9c9ab7" providerId="LiveId" clId="{1F175775-0BD2-4077-BD4B-6BB731F5FA58}" dt="2024-05-31T15:08:21.894" v="658" actId="27803"/>
          <ac:spMkLst>
            <pc:docMk/>
            <pc:sldMk cId="3977523731" sldId="451"/>
            <ac:spMk id="37" creationId="{885635BC-5610-46CD-B133-C5D8596F489A}"/>
          </ac:spMkLst>
        </pc:spChg>
        <pc:spChg chg="mod">
          <ac:chgData name="Sven Roman Reinhard" userId="d918b0b6bf9c9ab7" providerId="LiveId" clId="{1F175775-0BD2-4077-BD4B-6BB731F5FA58}" dt="2024-05-31T15:08:21.894" v="658" actId="27803"/>
          <ac:spMkLst>
            <pc:docMk/>
            <pc:sldMk cId="3977523731" sldId="451"/>
            <ac:spMk id="39" creationId="{D328E1D6-E76D-B329-41D4-ACBF85B0785E}"/>
          </ac:spMkLst>
        </pc:spChg>
        <pc:spChg chg="mod">
          <ac:chgData name="Sven Roman Reinhard" userId="d918b0b6bf9c9ab7" providerId="LiveId" clId="{1F175775-0BD2-4077-BD4B-6BB731F5FA58}" dt="2024-05-31T15:08:21.894" v="658" actId="27803"/>
          <ac:spMkLst>
            <pc:docMk/>
            <pc:sldMk cId="3977523731" sldId="451"/>
            <ac:spMk id="42" creationId="{64C82C1D-6A52-14AF-63D4-45E4038CB9C9}"/>
          </ac:spMkLst>
        </pc:spChg>
        <pc:spChg chg="mod">
          <ac:chgData name="Sven Roman Reinhard" userId="d918b0b6bf9c9ab7" providerId="LiveId" clId="{1F175775-0BD2-4077-BD4B-6BB731F5FA58}" dt="2024-05-31T15:08:21.894" v="658" actId="27803"/>
          <ac:spMkLst>
            <pc:docMk/>
            <pc:sldMk cId="3977523731" sldId="451"/>
            <ac:spMk id="43" creationId="{9A2A87D1-A951-EF10-ED54-108066A6DDB1}"/>
          </ac:spMkLst>
        </pc:spChg>
        <pc:spChg chg="mod">
          <ac:chgData name="Sven Roman Reinhard" userId="d918b0b6bf9c9ab7" providerId="LiveId" clId="{1F175775-0BD2-4077-BD4B-6BB731F5FA58}" dt="2024-05-31T15:08:21.894" v="658" actId="27803"/>
          <ac:spMkLst>
            <pc:docMk/>
            <pc:sldMk cId="3977523731" sldId="451"/>
            <ac:spMk id="44" creationId="{56BC764D-2B5C-0953-3E27-E77AD999FA12}"/>
          </ac:spMkLst>
        </pc:spChg>
        <pc:spChg chg="mod">
          <ac:chgData name="Sven Roman Reinhard" userId="d918b0b6bf9c9ab7" providerId="LiveId" clId="{1F175775-0BD2-4077-BD4B-6BB731F5FA58}" dt="2024-05-31T15:08:21.894" v="658" actId="27803"/>
          <ac:spMkLst>
            <pc:docMk/>
            <pc:sldMk cId="3977523731" sldId="451"/>
            <ac:spMk id="46" creationId="{83BF30F2-424D-773B-759A-4641E10DDF41}"/>
          </ac:spMkLst>
        </pc:spChg>
        <pc:spChg chg="mod">
          <ac:chgData name="Sven Roman Reinhard" userId="d918b0b6bf9c9ab7" providerId="LiveId" clId="{1F175775-0BD2-4077-BD4B-6BB731F5FA58}" dt="2024-05-31T15:08:21.894" v="658" actId="27803"/>
          <ac:spMkLst>
            <pc:docMk/>
            <pc:sldMk cId="3977523731" sldId="451"/>
            <ac:spMk id="47" creationId="{C5261D38-5F13-FF4C-CCA4-94A0B12A7882}"/>
          </ac:spMkLst>
        </pc:spChg>
        <pc:spChg chg="mod">
          <ac:chgData name="Sven Roman Reinhard" userId="d918b0b6bf9c9ab7" providerId="LiveId" clId="{1F175775-0BD2-4077-BD4B-6BB731F5FA58}" dt="2024-05-31T15:08:21.894" v="658" actId="27803"/>
          <ac:spMkLst>
            <pc:docMk/>
            <pc:sldMk cId="3977523731" sldId="451"/>
            <ac:spMk id="48" creationId="{88034F0E-8DA2-4D57-538F-FC3BD1F9F388}"/>
          </ac:spMkLst>
        </pc:spChg>
        <pc:spChg chg="mod">
          <ac:chgData name="Sven Roman Reinhard" userId="d918b0b6bf9c9ab7" providerId="LiveId" clId="{1F175775-0BD2-4077-BD4B-6BB731F5FA58}" dt="2024-05-31T15:08:21.894" v="658" actId="27803"/>
          <ac:spMkLst>
            <pc:docMk/>
            <pc:sldMk cId="3977523731" sldId="451"/>
            <ac:spMk id="50" creationId="{58F1AB70-B7C9-C2A2-1513-41777FA961EC}"/>
          </ac:spMkLst>
        </pc:spChg>
        <pc:spChg chg="mod">
          <ac:chgData name="Sven Roman Reinhard" userId="d918b0b6bf9c9ab7" providerId="LiveId" clId="{1F175775-0BD2-4077-BD4B-6BB731F5FA58}" dt="2024-05-31T15:08:21.894" v="658" actId="27803"/>
          <ac:spMkLst>
            <pc:docMk/>
            <pc:sldMk cId="3977523731" sldId="451"/>
            <ac:spMk id="52" creationId="{458A17FF-70C0-F2F1-59F2-754E6469A63E}"/>
          </ac:spMkLst>
        </pc:spChg>
        <pc:spChg chg="mod">
          <ac:chgData name="Sven Roman Reinhard" userId="d918b0b6bf9c9ab7" providerId="LiveId" clId="{1F175775-0BD2-4077-BD4B-6BB731F5FA58}" dt="2024-05-31T15:08:21.894" v="658" actId="27803"/>
          <ac:spMkLst>
            <pc:docMk/>
            <pc:sldMk cId="3977523731" sldId="451"/>
            <ac:spMk id="54" creationId="{CA6F65C2-D2AF-DA64-4E2B-5EF42BFC77F8}"/>
          </ac:spMkLst>
        </pc:spChg>
        <pc:spChg chg="mod">
          <ac:chgData name="Sven Roman Reinhard" userId="d918b0b6bf9c9ab7" providerId="LiveId" clId="{1F175775-0BD2-4077-BD4B-6BB731F5FA58}" dt="2024-05-31T15:08:21.894" v="658" actId="27803"/>
          <ac:spMkLst>
            <pc:docMk/>
            <pc:sldMk cId="3977523731" sldId="451"/>
            <ac:spMk id="56" creationId="{93E0802F-7992-A727-17F3-BD5905851C7B}"/>
          </ac:spMkLst>
        </pc:spChg>
        <pc:spChg chg="mod">
          <ac:chgData name="Sven Roman Reinhard" userId="d918b0b6bf9c9ab7" providerId="LiveId" clId="{1F175775-0BD2-4077-BD4B-6BB731F5FA58}" dt="2024-05-31T15:08:21.894" v="658" actId="27803"/>
          <ac:spMkLst>
            <pc:docMk/>
            <pc:sldMk cId="3977523731" sldId="451"/>
            <ac:spMk id="58" creationId="{99B6D087-939D-A613-85C9-E8764AA841DC}"/>
          </ac:spMkLst>
        </pc:spChg>
        <pc:spChg chg="mod">
          <ac:chgData name="Sven Roman Reinhard" userId="d918b0b6bf9c9ab7" providerId="LiveId" clId="{1F175775-0BD2-4077-BD4B-6BB731F5FA58}" dt="2024-05-31T15:08:21.894" v="658" actId="27803"/>
          <ac:spMkLst>
            <pc:docMk/>
            <pc:sldMk cId="3977523731" sldId="451"/>
            <ac:spMk id="61" creationId="{EF5FC6C1-625A-6FED-A943-FE4A65B69977}"/>
          </ac:spMkLst>
        </pc:spChg>
        <pc:spChg chg="mod">
          <ac:chgData name="Sven Roman Reinhard" userId="d918b0b6bf9c9ab7" providerId="LiveId" clId="{1F175775-0BD2-4077-BD4B-6BB731F5FA58}" dt="2024-05-31T15:08:21.894" v="658" actId="27803"/>
          <ac:spMkLst>
            <pc:docMk/>
            <pc:sldMk cId="3977523731" sldId="451"/>
            <ac:spMk id="63" creationId="{D5468150-21D9-4C4E-1E67-2EEC2127AAFB}"/>
          </ac:spMkLst>
        </pc:spChg>
        <pc:spChg chg="mod">
          <ac:chgData name="Sven Roman Reinhard" userId="d918b0b6bf9c9ab7" providerId="LiveId" clId="{1F175775-0BD2-4077-BD4B-6BB731F5FA58}" dt="2024-05-31T15:08:21.894" v="658" actId="27803"/>
          <ac:spMkLst>
            <pc:docMk/>
            <pc:sldMk cId="3977523731" sldId="451"/>
            <ac:spMk id="65" creationId="{F05C29F4-3077-6CE8-F6DE-F29542A24500}"/>
          </ac:spMkLst>
        </pc:spChg>
        <pc:spChg chg="mod">
          <ac:chgData name="Sven Roman Reinhard" userId="d918b0b6bf9c9ab7" providerId="LiveId" clId="{1F175775-0BD2-4077-BD4B-6BB731F5FA58}" dt="2024-05-31T15:08:21.894" v="658" actId="27803"/>
          <ac:spMkLst>
            <pc:docMk/>
            <pc:sldMk cId="3977523731" sldId="451"/>
            <ac:spMk id="67" creationId="{B9B0280C-C226-544C-7CA8-C1C3F800E1AE}"/>
          </ac:spMkLst>
        </pc:spChg>
        <pc:spChg chg="mod">
          <ac:chgData name="Sven Roman Reinhard" userId="d918b0b6bf9c9ab7" providerId="LiveId" clId="{1F175775-0BD2-4077-BD4B-6BB731F5FA58}" dt="2024-05-31T15:08:21.894" v="658" actId="27803"/>
          <ac:spMkLst>
            <pc:docMk/>
            <pc:sldMk cId="3977523731" sldId="451"/>
            <ac:spMk id="70" creationId="{39FC4E62-85D2-007C-338A-EE80B4ADFA75}"/>
          </ac:spMkLst>
        </pc:spChg>
        <pc:spChg chg="mod">
          <ac:chgData name="Sven Roman Reinhard" userId="d918b0b6bf9c9ab7" providerId="LiveId" clId="{1F175775-0BD2-4077-BD4B-6BB731F5FA58}" dt="2024-05-31T15:08:21.894" v="658" actId="27803"/>
          <ac:spMkLst>
            <pc:docMk/>
            <pc:sldMk cId="3977523731" sldId="451"/>
            <ac:spMk id="72" creationId="{FB70A4B8-4272-419A-2B6B-731D7E6D1F6D}"/>
          </ac:spMkLst>
        </pc:spChg>
        <pc:spChg chg="mod">
          <ac:chgData name="Sven Roman Reinhard" userId="d918b0b6bf9c9ab7" providerId="LiveId" clId="{1F175775-0BD2-4077-BD4B-6BB731F5FA58}" dt="2024-05-31T15:08:21.894" v="658" actId="27803"/>
          <ac:spMkLst>
            <pc:docMk/>
            <pc:sldMk cId="3977523731" sldId="451"/>
            <ac:spMk id="74" creationId="{3A512019-2161-19F6-E114-AEA4D77F33FC}"/>
          </ac:spMkLst>
        </pc:spChg>
        <pc:spChg chg="mod">
          <ac:chgData name="Sven Roman Reinhard" userId="d918b0b6bf9c9ab7" providerId="LiveId" clId="{1F175775-0BD2-4077-BD4B-6BB731F5FA58}" dt="2024-05-31T15:08:21.894" v="658" actId="27803"/>
          <ac:spMkLst>
            <pc:docMk/>
            <pc:sldMk cId="3977523731" sldId="451"/>
            <ac:spMk id="76" creationId="{7E98C649-01FA-048C-E0FD-83916217F3BA}"/>
          </ac:spMkLst>
        </pc:spChg>
        <pc:spChg chg="mod">
          <ac:chgData name="Sven Roman Reinhard" userId="d918b0b6bf9c9ab7" providerId="LiveId" clId="{1F175775-0BD2-4077-BD4B-6BB731F5FA58}" dt="2024-05-31T15:08:21.894" v="658" actId="27803"/>
          <ac:spMkLst>
            <pc:docMk/>
            <pc:sldMk cId="3977523731" sldId="451"/>
            <ac:spMk id="79" creationId="{D1FEE45B-69F7-D570-0EA7-59437599C9FF}"/>
          </ac:spMkLst>
        </pc:spChg>
        <pc:spChg chg="mod">
          <ac:chgData name="Sven Roman Reinhard" userId="d918b0b6bf9c9ab7" providerId="LiveId" clId="{1F175775-0BD2-4077-BD4B-6BB731F5FA58}" dt="2024-05-31T15:08:21.894" v="658" actId="27803"/>
          <ac:spMkLst>
            <pc:docMk/>
            <pc:sldMk cId="3977523731" sldId="451"/>
            <ac:spMk id="81" creationId="{BB11EBC0-04F4-D0E0-8AFF-82369D668B84}"/>
          </ac:spMkLst>
        </pc:spChg>
        <pc:spChg chg="mod">
          <ac:chgData name="Sven Roman Reinhard" userId="d918b0b6bf9c9ab7" providerId="LiveId" clId="{1F175775-0BD2-4077-BD4B-6BB731F5FA58}" dt="2024-05-31T15:08:21.894" v="658" actId="27803"/>
          <ac:spMkLst>
            <pc:docMk/>
            <pc:sldMk cId="3977523731" sldId="451"/>
            <ac:spMk id="84" creationId="{A3C47DBA-F7B7-C6E6-8373-E0D5694DEA9A}"/>
          </ac:spMkLst>
        </pc:spChg>
        <pc:spChg chg="mod">
          <ac:chgData name="Sven Roman Reinhard" userId="d918b0b6bf9c9ab7" providerId="LiveId" clId="{1F175775-0BD2-4077-BD4B-6BB731F5FA58}" dt="2024-05-31T15:08:21.894" v="658" actId="27803"/>
          <ac:spMkLst>
            <pc:docMk/>
            <pc:sldMk cId="3977523731" sldId="451"/>
            <ac:spMk id="85" creationId="{BC5DDA39-C352-ADC9-D56E-AA66635C7076}"/>
          </ac:spMkLst>
        </pc:spChg>
        <pc:spChg chg="mod">
          <ac:chgData name="Sven Roman Reinhard" userId="d918b0b6bf9c9ab7" providerId="LiveId" clId="{1F175775-0BD2-4077-BD4B-6BB731F5FA58}" dt="2024-05-31T15:08:21.894" v="658" actId="27803"/>
          <ac:spMkLst>
            <pc:docMk/>
            <pc:sldMk cId="3977523731" sldId="451"/>
            <ac:spMk id="86" creationId="{BDB827C3-9451-5A48-CA7D-45346DECE75B}"/>
          </ac:spMkLst>
        </pc:spChg>
        <pc:spChg chg="mod">
          <ac:chgData name="Sven Roman Reinhard" userId="d918b0b6bf9c9ab7" providerId="LiveId" clId="{1F175775-0BD2-4077-BD4B-6BB731F5FA58}" dt="2024-05-31T15:08:21.894" v="658" actId="27803"/>
          <ac:spMkLst>
            <pc:docMk/>
            <pc:sldMk cId="3977523731" sldId="451"/>
            <ac:spMk id="88" creationId="{DABB3409-E07F-2CFD-C794-179FCB1446B8}"/>
          </ac:spMkLst>
        </pc:spChg>
        <pc:spChg chg="mod">
          <ac:chgData name="Sven Roman Reinhard" userId="d918b0b6bf9c9ab7" providerId="LiveId" clId="{1F175775-0BD2-4077-BD4B-6BB731F5FA58}" dt="2024-05-31T15:08:21.894" v="658" actId="27803"/>
          <ac:spMkLst>
            <pc:docMk/>
            <pc:sldMk cId="3977523731" sldId="451"/>
            <ac:spMk id="89" creationId="{304FF024-2EB0-8EF2-C355-4964F17CDB68}"/>
          </ac:spMkLst>
        </pc:spChg>
        <pc:spChg chg="mod">
          <ac:chgData name="Sven Roman Reinhard" userId="d918b0b6bf9c9ab7" providerId="LiveId" clId="{1F175775-0BD2-4077-BD4B-6BB731F5FA58}" dt="2024-05-31T15:08:21.894" v="658" actId="27803"/>
          <ac:spMkLst>
            <pc:docMk/>
            <pc:sldMk cId="3977523731" sldId="451"/>
            <ac:spMk id="90" creationId="{57E74866-992B-3380-B85C-07EC66869C11}"/>
          </ac:spMkLst>
        </pc:spChg>
        <pc:spChg chg="mod">
          <ac:chgData name="Sven Roman Reinhard" userId="d918b0b6bf9c9ab7" providerId="LiveId" clId="{1F175775-0BD2-4077-BD4B-6BB731F5FA58}" dt="2024-05-31T15:08:21.894" v="658" actId="27803"/>
          <ac:spMkLst>
            <pc:docMk/>
            <pc:sldMk cId="3977523731" sldId="451"/>
            <ac:spMk id="92" creationId="{FFD5ACF8-E0EE-1D96-34A8-930309DD130A}"/>
          </ac:spMkLst>
        </pc:spChg>
        <pc:spChg chg="mod">
          <ac:chgData name="Sven Roman Reinhard" userId="d918b0b6bf9c9ab7" providerId="LiveId" clId="{1F175775-0BD2-4077-BD4B-6BB731F5FA58}" dt="2024-05-31T15:08:21.894" v="658" actId="27803"/>
          <ac:spMkLst>
            <pc:docMk/>
            <pc:sldMk cId="3977523731" sldId="451"/>
            <ac:spMk id="93" creationId="{ACF42B5D-7C9B-A6AC-AEE8-B9903DB096A4}"/>
          </ac:spMkLst>
        </pc:spChg>
        <pc:spChg chg="mod">
          <ac:chgData name="Sven Roman Reinhard" userId="d918b0b6bf9c9ab7" providerId="LiveId" clId="{1F175775-0BD2-4077-BD4B-6BB731F5FA58}" dt="2024-05-31T15:08:21.894" v="658" actId="27803"/>
          <ac:spMkLst>
            <pc:docMk/>
            <pc:sldMk cId="3977523731" sldId="451"/>
            <ac:spMk id="94" creationId="{ABFB5F91-C197-44D5-9DA6-1ABC003C67EE}"/>
          </ac:spMkLst>
        </pc:spChg>
        <pc:grpChg chg="del mod">
          <ac:chgData name="Sven Roman Reinhard" userId="d918b0b6bf9c9ab7" providerId="LiveId" clId="{1F175775-0BD2-4077-BD4B-6BB731F5FA58}" dt="2024-05-31T15:08:21.894" v="658" actId="27803"/>
          <ac:grpSpMkLst>
            <pc:docMk/>
            <pc:sldMk cId="3977523731" sldId="451"/>
            <ac:grpSpMk id="10" creationId="{91E32256-CB05-A6C6-1FD6-2BFD090880E8}"/>
          </ac:grpSpMkLst>
        </pc:grpChg>
        <pc:grpChg chg="mod">
          <ac:chgData name="Sven Roman Reinhard" userId="d918b0b6bf9c9ab7" providerId="LiveId" clId="{1F175775-0BD2-4077-BD4B-6BB731F5FA58}" dt="2024-05-31T15:08:21.894" v="658" actId="27803"/>
          <ac:grpSpMkLst>
            <pc:docMk/>
            <pc:sldMk cId="3977523731" sldId="451"/>
            <ac:grpSpMk id="12" creationId="{0FF7A041-C762-E691-A3BD-0C04932EDFCA}"/>
          </ac:grpSpMkLst>
        </pc:grpChg>
        <pc:grpChg chg="mod">
          <ac:chgData name="Sven Roman Reinhard" userId="d918b0b6bf9c9ab7" providerId="LiveId" clId="{1F175775-0BD2-4077-BD4B-6BB731F5FA58}" dt="2024-05-31T15:08:21.894" v="658" actId="27803"/>
          <ac:grpSpMkLst>
            <pc:docMk/>
            <pc:sldMk cId="3977523731" sldId="451"/>
            <ac:grpSpMk id="21" creationId="{E68974EC-1D71-6A59-2777-FC93136BEBE3}"/>
          </ac:grpSpMkLst>
        </pc:grpChg>
        <pc:grpChg chg="mod">
          <ac:chgData name="Sven Roman Reinhard" userId="d918b0b6bf9c9ab7" providerId="LiveId" clId="{1F175775-0BD2-4077-BD4B-6BB731F5FA58}" dt="2024-05-31T15:08:21.894" v="658" actId="27803"/>
          <ac:grpSpMkLst>
            <pc:docMk/>
            <pc:sldMk cId="3977523731" sldId="451"/>
            <ac:grpSpMk id="41" creationId="{ABE237FE-A4E7-1643-1C7E-F77CEECCC17F}"/>
          </ac:grpSpMkLst>
        </pc:grpChg>
        <pc:grpChg chg="mod">
          <ac:chgData name="Sven Roman Reinhard" userId="d918b0b6bf9c9ab7" providerId="LiveId" clId="{1F175775-0BD2-4077-BD4B-6BB731F5FA58}" dt="2024-05-31T15:08:21.894" v="658" actId="27803"/>
          <ac:grpSpMkLst>
            <pc:docMk/>
            <pc:sldMk cId="3977523731" sldId="451"/>
            <ac:grpSpMk id="45" creationId="{5FCEACE9-947B-B3B0-6086-3C57E7548643}"/>
          </ac:grpSpMkLst>
        </pc:grpChg>
        <pc:grpChg chg="mod">
          <ac:chgData name="Sven Roman Reinhard" userId="d918b0b6bf9c9ab7" providerId="LiveId" clId="{1F175775-0BD2-4077-BD4B-6BB731F5FA58}" dt="2024-05-31T15:08:21.894" v="658" actId="27803"/>
          <ac:grpSpMkLst>
            <pc:docMk/>
            <pc:sldMk cId="3977523731" sldId="451"/>
            <ac:grpSpMk id="83" creationId="{171A82E0-6693-8A29-E686-1EF4121F9CFF}"/>
          </ac:grpSpMkLst>
        </pc:grpChg>
        <pc:grpChg chg="mod">
          <ac:chgData name="Sven Roman Reinhard" userId="d918b0b6bf9c9ab7" providerId="LiveId" clId="{1F175775-0BD2-4077-BD4B-6BB731F5FA58}" dt="2024-05-31T15:08:21.894" v="658" actId="27803"/>
          <ac:grpSpMkLst>
            <pc:docMk/>
            <pc:sldMk cId="3977523731" sldId="451"/>
            <ac:grpSpMk id="87" creationId="{A0C19D60-BDEB-6DAA-33D1-C6EF88338A0E}"/>
          </ac:grpSpMkLst>
        </pc:grpChg>
        <pc:grpChg chg="mod">
          <ac:chgData name="Sven Roman Reinhard" userId="d918b0b6bf9c9ab7" providerId="LiveId" clId="{1F175775-0BD2-4077-BD4B-6BB731F5FA58}" dt="2024-05-31T15:08:21.894" v="658" actId="27803"/>
          <ac:grpSpMkLst>
            <pc:docMk/>
            <pc:sldMk cId="3977523731" sldId="451"/>
            <ac:grpSpMk id="91" creationId="{520ABA8E-C776-DA9F-ADC5-8820FA9DEF13}"/>
          </ac:grpSpMkLst>
        </pc:grpChg>
        <pc:picChg chg="del">
          <ac:chgData name="Sven Roman Reinhard" userId="d918b0b6bf9c9ab7" providerId="LiveId" clId="{1F175775-0BD2-4077-BD4B-6BB731F5FA58}" dt="2024-05-31T15:00:12.678" v="394" actId="478"/>
          <ac:picMkLst>
            <pc:docMk/>
            <pc:sldMk cId="3977523731" sldId="451"/>
            <ac:picMk id="6" creationId="{C8E40747-7002-ACA5-8F98-32B7B16CD6A3}"/>
          </ac:picMkLst>
        </pc:picChg>
        <pc:picChg chg="add del mod">
          <ac:chgData name="Sven Roman Reinhard" userId="d918b0b6bf9c9ab7" providerId="LiveId" clId="{1F175775-0BD2-4077-BD4B-6BB731F5FA58}" dt="2024-05-31T15:08:21.894" v="658" actId="27803"/>
          <ac:picMkLst>
            <pc:docMk/>
            <pc:sldMk cId="3977523731" sldId="451"/>
            <ac:picMk id="7" creationId="{9C9F2FA8-195D-90A9-0220-2A6EF8F7ADED}"/>
          </ac:picMkLst>
        </pc:picChg>
        <pc:picChg chg="mod">
          <ac:chgData name="Sven Roman Reinhard" userId="d918b0b6bf9c9ab7" providerId="LiveId" clId="{1F175775-0BD2-4077-BD4B-6BB731F5FA58}" dt="2024-05-31T15:08:21.894" v="658" actId="27803"/>
          <ac:picMkLst>
            <pc:docMk/>
            <pc:sldMk cId="3977523731" sldId="451"/>
            <ac:picMk id="14" creationId="{2BA3E080-3C46-9BA0-E933-002B8409D647}"/>
          </ac:picMkLst>
        </pc:picChg>
        <pc:picChg chg="mod">
          <ac:chgData name="Sven Roman Reinhard" userId="d918b0b6bf9c9ab7" providerId="LiveId" clId="{1F175775-0BD2-4077-BD4B-6BB731F5FA58}" dt="2024-05-31T15:08:21.894" v="658" actId="27803"/>
          <ac:picMkLst>
            <pc:docMk/>
            <pc:sldMk cId="3977523731" sldId="451"/>
            <ac:picMk id="16" creationId="{4E362761-2502-C234-71BB-05DF5BA43688}"/>
          </ac:picMkLst>
        </pc:picChg>
        <pc:picChg chg="mod modCrop">
          <ac:chgData name="Sven Roman Reinhard" userId="d918b0b6bf9c9ab7" providerId="LiveId" clId="{1F175775-0BD2-4077-BD4B-6BB731F5FA58}" dt="2024-05-31T15:09:41.739" v="674" actId="732"/>
          <ac:picMkLst>
            <pc:docMk/>
            <pc:sldMk cId="3977523731" sldId="451"/>
            <ac:picMk id="17" creationId="{FEC1797C-3511-6B96-D6EF-D8661FDA4B3F}"/>
          </ac:picMkLst>
        </pc:picChg>
        <pc:picChg chg="mod">
          <ac:chgData name="Sven Roman Reinhard" userId="d918b0b6bf9c9ab7" providerId="LiveId" clId="{1F175775-0BD2-4077-BD4B-6BB731F5FA58}" dt="2024-05-31T15:08:21.894" v="658" actId="27803"/>
          <ac:picMkLst>
            <pc:docMk/>
            <pc:sldMk cId="3977523731" sldId="451"/>
            <ac:picMk id="19" creationId="{F4FF6B07-289E-4D13-8352-0F3C68990C55}"/>
          </ac:picMkLst>
        </pc:picChg>
        <pc:picChg chg="mod modCrop">
          <ac:chgData name="Sven Roman Reinhard" userId="d918b0b6bf9c9ab7" providerId="LiveId" clId="{1F175775-0BD2-4077-BD4B-6BB731F5FA58}" dt="2024-05-31T15:09:02.062" v="665" actId="732"/>
          <ac:picMkLst>
            <pc:docMk/>
            <pc:sldMk cId="3977523731" sldId="451"/>
            <ac:picMk id="20" creationId="{6BF01080-6CE2-D9CD-BB17-A1B1F74DF528}"/>
          </ac:picMkLst>
        </pc:picChg>
        <pc:picChg chg="mod">
          <ac:chgData name="Sven Roman Reinhard" userId="d918b0b6bf9c9ab7" providerId="LiveId" clId="{1F175775-0BD2-4077-BD4B-6BB731F5FA58}" dt="2024-05-31T15:08:21.894" v="658" actId="27803"/>
          <ac:picMkLst>
            <pc:docMk/>
            <pc:sldMk cId="3977523731" sldId="451"/>
            <ac:picMk id="26" creationId="{67955674-BF0D-2DE6-9051-5710B23AC03C}"/>
          </ac:picMkLst>
        </pc:picChg>
        <pc:picChg chg="mod">
          <ac:chgData name="Sven Roman Reinhard" userId="d918b0b6bf9c9ab7" providerId="LiveId" clId="{1F175775-0BD2-4077-BD4B-6BB731F5FA58}" dt="2024-05-31T15:08:21.894" v="658" actId="27803"/>
          <ac:picMkLst>
            <pc:docMk/>
            <pc:sldMk cId="3977523731" sldId="451"/>
            <ac:picMk id="28" creationId="{42FE2B38-3B6D-19AF-2042-F9523FB1F3C1}"/>
          </ac:picMkLst>
        </pc:picChg>
        <pc:picChg chg="mod">
          <ac:chgData name="Sven Roman Reinhard" userId="d918b0b6bf9c9ab7" providerId="LiveId" clId="{1F175775-0BD2-4077-BD4B-6BB731F5FA58}" dt="2024-05-31T15:08:21.894" v="658" actId="27803"/>
          <ac:picMkLst>
            <pc:docMk/>
            <pc:sldMk cId="3977523731" sldId="451"/>
            <ac:picMk id="29" creationId="{136600C7-A901-6FEC-4F56-F358AD7C1E2E}"/>
          </ac:picMkLst>
        </pc:picChg>
        <pc:picChg chg="mod">
          <ac:chgData name="Sven Roman Reinhard" userId="d918b0b6bf9c9ab7" providerId="LiveId" clId="{1F175775-0BD2-4077-BD4B-6BB731F5FA58}" dt="2024-05-31T15:08:21.894" v="658" actId="27803"/>
          <ac:picMkLst>
            <pc:docMk/>
            <pc:sldMk cId="3977523731" sldId="451"/>
            <ac:picMk id="31" creationId="{8D876B3B-008E-289B-B41B-D8A74D969D2A}"/>
          </ac:picMkLst>
        </pc:picChg>
        <pc:picChg chg="mod">
          <ac:chgData name="Sven Roman Reinhard" userId="d918b0b6bf9c9ab7" providerId="LiveId" clId="{1F175775-0BD2-4077-BD4B-6BB731F5FA58}" dt="2024-05-31T15:08:21.894" v="658" actId="27803"/>
          <ac:picMkLst>
            <pc:docMk/>
            <pc:sldMk cId="3977523731" sldId="451"/>
            <ac:picMk id="33" creationId="{DCF45252-CFBF-D371-3B7D-D36505903CA6}"/>
          </ac:picMkLst>
        </pc:picChg>
        <pc:picChg chg="mod">
          <ac:chgData name="Sven Roman Reinhard" userId="d918b0b6bf9c9ab7" providerId="LiveId" clId="{1F175775-0BD2-4077-BD4B-6BB731F5FA58}" dt="2024-05-31T15:08:21.894" v="658" actId="27803"/>
          <ac:picMkLst>
            <pc:docMk/>
            <pc:sldMk cId="3977523731" sldId="451"/>
            <ac:picMk id="35" creationId="{A4E1EE5B-1A57-E0A9-8664-165BFA97E5FA}"/>
          </ac:picMkLst>
        </pc:picChg>
        <pc:picChg chg="mod">
          <ac:chgData name="Sven Roman Reinhard" userId="d918b0b6bf9c9ab7" providerId="LiveId" clId="{1F175775-0BD2-4077-BD4B-6BB731F5FA58}" dt="2024-05-31T15:08:21.894" v="658" actId="27803"/>
          <ac:picMkLst>
            <pc:docMk/>
            <pc:sldMk cId="3977523731" sldId="451"/>
            <ac:picMk id="36" creationId="{3A59A705-98F7-0110-3BD4-53D5BA87A8C0}"/>
          </ac:picMkLst>
        </pc:picChg>
        <pc:picChg chg="mod">
          <ac:chgData name="Sven Roman Reinhard" userId="d918b0b6bf9c9ab7" providerId="LiveId" clId="{1F175775-0BD2-4077-BD4B-6BB731F5FA58}" dt="2024-05-31T15:08:21.894" v="658" actId="27803"/>
          <ac:picMkLst>
            <pc:docMk/>
            <pc:sldMk cId="3977523731" sldId="451"/>
            <ac:picMk id="38" creationId="{EC9EE09D-DF25-B3A4-F89C-F21322EA426D}"/>
          </ac:picMkLst>
        </pc:picChg>
        <pc:picChg chg="mod">
          <ac:chgData name="Sven Roman Reinhard" userId="d918b0b6bf9c9ab7" providerId="LiveId" clId="{1F175775-0BD2-4077-BD4B-6BB731F5FA58}" dt="2024-05-31T15:08:21.894" v="658" actId="27803"/>
          <ac:picMkLst>
            <pc:docMk/>
            <pc:sldMk cId="3977523731" sldId="451"/>
            <ac:picMk id="40" creationId="{277F1600-B9FF-1A77-67E5-D79C96E99981}"/>
          </ac:picMkLst>
        </pc:picChg>
        <pc:picChg chg="mod">
          <ac:chgData name="Sven Roman Reinhard" userId="d918b0b6bf9c9ab7" providerId="LiveId" clId="{1F175775-0BD2-4077-BD4B-6BB731F5FA58}" dt="2024-05-31T15:08:21.894" v="658" actId="27803"/>
          <ac:picMkLst>
            <pc:docMk/>
            <pc:sldMk cId="3977523731" sldId="451"/>
            <ac:picMk id="49" creationId="{CC42B055-F9E2-7D9D-F910-A8BF7CB11EAD}"/>
          </ac:picMkLst>
        </pc:picChg>
        <pc:picChg chg="mod">
          <ac:chgData name="Sven Roman Reinhard" userId="d918b0b6bf9c9ab7" providerId="LiveId" clId="{1F175775-0BD2-4077-BD4B-6BB731F5FA58}" dt="2024-05-31T15:08:21.894" v="658" actId="27803"/>
          <ac:picMkLst>
            <pc:docMk/>
            <pc:sldMk cId="3977523731" sldId="451"/>
            <ac:picMk id="51" creationId="{C7687EF2-D5ED-161D-FA5F-9AA4B70455BD}"/>
          </ac:picMkLst>
        </pc:picChg>
        <pc:picChg chg="mod">
          <ac:chgData name="Sven Roman Reinhard" userId="d918b0b6bf9c9ab7" providerId="LiveId" clId="{1F175775-0BD2-4077-BD4B-6BB731F5FA58}" dt="2024-05-31T15:08:21.894" v="658" actId="27803"/>
          <ac:picMkLst>
            <pc:docMk/>
            <pc:sldMk cId="3977523731" sldId="451"/>
            <ac:picMk id="53" creationId="{1B6A14B6-73B9-5D42-CFDA-AF2B8A92CA0E}"/>
          </ac:picMkLst>
        </pc:picChg>
        <pc:picChg chg="mod">
          <ac:chgData name="Sven Roman Reinhard" userId="d918b0b6bf9c9ab7" providerId="LiveId" clId="{1F175775-0BD2-4077-BD4B-6BB731F5FA58}" dt="2024-05-31T15:08:21.894" v="658" actId="27803"/>
          <ac:picMkLst>
            <pc:docMk/>
            <pc:sldMk cId="3977523731" sldId="451"/>
            <ac:picMk id="55" creationId="{DBB26B02-2AE6-2562-87CA-F0E51137C1FD}"/>
          </ac:picMkLst>
        </pc:picChg>
        <pc:picChg chg="mod">
          <ac:chgData name="Sven Roman Reinhard" userId="d918b0b6bf9c9ab7" providerId="LiveId" clId="{1F175775-0BD2-4077-BD4B-6BB731F5FA58}" dt="2024-05-31T15:08:21.894" v="658" actId="27803"/>
          <ac:picMkLst>
            <pc:docMk/>
            <pc:sldMk cId="3977523731" sldId="451"/>
            <ac:picMk id="57" creationId="{8347E78A-295F-B611-D12D-2F3C0E123A57}"/>
          </ac:picMkLst>
        </pc:picChg>
        <pc:picChg chg="mod">
          <ac:chgData name="Sven Roman Reinhard" userId="d918b0b6bf9c9ab7" providerId="LiveId" clId="{1F175775-0BD2-4077-BD4B-6BB731F5FA58}" dt="2024-05-31T15:08:21.894" v="658" actId="27803"/>
          <ac:picMkLst>
            <pc:docMk/>
            <pc:sldMk cId="3977523731" sldId="451"/>
            <ac:picMk id="59" creationId="{341E93E4-120A-2872-407F-26CE1894DD07}"/>
          </ac:picMkLst>
        </pc:picChg>
        <pc:picChg chg="mod">
          <ac:chgData name="Sven Roman Reinhard" userId="d918b0b6bf9c9ab7" providerId="LiveId" clId="{1F175775-0BD2-4077-BD4B-6BB731F5FA58}" dt="2024-05-31T15:08:21.894" v="658" actId="27803"/>
          <ac:picMkLst>
            <pc:docMk/>
            <pc:sldMk cId="3977523731" sldId="451"/>
            <ac:picMk id="60" creationId="{C378CD43-F59F-815B-6631-A9907DADFCC4}"/>
          </ac:picMkLst>
        </pc:picChg>
        <pc:picChg chg="mod">
          <ac:chgData name="Sven Roman Reinhard" userId="d918b0b6bf9c9ab7" providerId="LiveId" clId="{1F175775-0BD2-4077-BD4B-6BB731F5FA58}" dt="2024-05-31T15:08:21.894" v="658" actId="27803"/>
          <ac:picMkLst>
            <pc:docMk/>
            <pc:sldMk cId="3977523731" sldId="451"/>
            <ac:picMk id="62" creationId="{DF3A52B5-2E3D-D400-64A9-DD475035227F}"/>
          </ac:picMkLst>
        </pc:picChg>
        <pc:picChg chg="mod">
          <ac:chgData name="Sven Roman Reinhard" userId="d918b0b6bf9c9ab7" providerId="LiveId" clId="{1F175775-0BD2-4077-BD4B-6BB731F5FA58}" dt="2024-05-31T15:08:21.894" v="658" actId="27803"/>
          <ac:picMkLst>
            <pc:docMk/>
            <pc:sldMk cId="3977523731" sldId="451"/>
            <ac:picMk id="64" creationId="{7CD9CBDD-8B12-DEEF-B585-BCE40CB66554}"/>
          </ac:picMkLst>
        </pc:picChg>
        <pc:picChg chg="mod">
          <ac:chgData name="Sven Roman Reinhard" userId="d918b0b6bf9c9ab7" providerId="LiveId" clId="{1F175775-0BD2-4077-BD4B-6BB731F5FA58}" dt="2024-05-31T15:08:21.894" v="658" actId="27803"/>
          <ac:picMkLst>
            <pc:docMk/>
            <pc:sldMk cId="3977523731" sldId="451"/>
            <ac:picMk id="66" creationId="{E2B7F0BD-8C1C-5D0C-A2CD-D96C1940B71F}"/>
          </ac:picMkLst>
        </pc:picChg>
        <pc:picChg chg="mod">
          <ac:chgData name="Sven Roman Reinhard" userId="d918b0b6bf9c9ab7" providerId="LiveId" clId="{1F175775-0BD2-4077-BD4B-6BB731F5FA58}" dt="2024-05-31T15:08:21.894" v="658" actId="27803"/>
          <ac:picMkLst>
            <pc:docMk/>
            <pc:sldMk cId="3977523731" sldId="451"/>
            <ac:picMk id="68" creationId="{F72731DB-67AE-EFBD-7B62-035E3B55D236}"/>
          </ac:picMkLst>
        </pc:picChg>
        <pc:picChg chg="mod">
          <ac:chgData name="Sven Roman Reinhard" userId="d918b0b6bf9c9ab7" providerId="LiveId" clId="{1F175775-0BD2-4077-BD4B-6BB731F5FA58}" dt="2024-05-31T15:08:21.894" v="658" actId="27803"/>
          <ac:picMkLst>
            <pc:docMk/>
            <pc:sldMk cId="3977523731" sldId="451"/>
            <ac:picMk id="69" creationId="{BB52EC76-E91A-D698-2493-5DA302669661}"/>
          </ac:picMkLst>
        </pc:picChg>
        <pc:picChg chg="mod">
          <ac:chgData name="Sven Roman Reinhard" userId="d918b0b6bf9c9ab7" providerId="LiveId" clId="{1F175775-0BD2-4077-BD4B-6BB731F5FA58}" dt="2024-05-31T15:08:21.894" v="658" actId="27803"/>
          <ac:picMkLst>
            <pc:docMk/>
            <pc:sldMk cId="3977523731" sldId="451"/>
            <ac:picMk id="71" creationId="{FFE0E37A-7BC2-7D7D-608F-988BF54E0712}"/>
          </ac:picMkLst>
        </pc:picChg>
        <pc:picChg chg="mod">
          <ac:chgData name="Sven Roman Reinhard" userId="d918b0b6bf9c9ab7" providerId="LiveId" clId="{1F175775-0BD2-4077-BD4B-6BB731F5FA58}" dt="2024-05-31T15:08:21.894" v="658" actId="27803"/>
          <ac:picMkLst>
            <pc:docMk/>
            <pc:sldMk cId="3977523731" sldId="451"/>
            <ac:picMk id="73" creationId="{93101BB1-5D2E-80D7-0AD7-68F92D843E76}"/>
          </ac:picMkLst>
        </pc:picChg>
        <pc:picChg chg="mod">
          <ac:chgData name="Sven Roman Reinhard" userId="d918b0b6bf9c9ab7" providerId="LiveId" clId="{1F175775-0BD2-4077-BD4B-6BB731F5FA58}" dt="2024-05-31T15:08:21.894" v="658" actId="27803"/>
          <ac:picMkLst>
            <pc:docMk/>
            <pc:sldMk cId="3977523731" sldId="451"/>
            <ac:picMk id="75" creationId="{9DE06F3D-05D5-6E9A-45C3-1FE79BB7A51E}"/>
          </ac:picMkLst>
        </pc:picChg>
        <pc:picChg chg="mod">
          <ac:chgData name="Sven Roman Reinhard" userId="d918b0b6bf9c9ab7" providerId="LiveId" clId="{1F175775-0BD2-4077-BD4B-6BB731F5FA58}" dt="2024-05-31T15:08:21.894" v="658" actId="27803"/>
          <ac:picMkLst>
            <pc:docMk/>
            <pc:sldMk cId="3977523731" sldId="451"/>
            <ac:picMk id="77" creationId="{C405CDC1-CEDE-3B2D-DAD1-E8D76C4B1950}"/>
          </ac:picMkLst>
        </pc:picChg>
        <pc:picChg chg="mod">
          <ac:chgData name="Sven Roman Reinhard" userId="d918b0b6bf9c9ab7" providerId="LiveId" clId="{1F175775-0BD2-4077-BD4B-6BB731F5FA58}" dt="2024-05-31T15:08:21.894" v="658" actId="27803"/>
          <ac:picMkLst>
            <pc:docMk/>
            <pc:sldMk cId="3977523731" sldId="451"/>
            <ac:picMk id="78" creationId="{94204E2D-D1EA-9FCE-19A6-A1B68A6DD065}"/>
          </ac:picMkLst>
        </pc:picChg>
        <pc:picChg chg="mod">
          <ac:chgData name="Sven Roman Reinhard" userId="d918b0b6bf9c9ab7" providerId="LiveId" clId="{1F175775-0BD2-4077-BD4B-6BB731F5FA58}" dt="2024-05-31T15:08:21.894" v="658" actId="27803"/>
          <ac:picMkLst>
            <pc:docMk/>
            <pc:sldMk cId="3977523731" sldId="451"/>
            <ac:picMk id="80" creationId="{B96FC311-87CC-8825-018F-B4FEEA1E2200}"/>
          </ac:picMkLst>
        </pc:picChg>
        <pc:picChg chg="mod">
          <ac:chgData name="Sven Roman Reinhard" userId="d918b0b6bf9c9ab7" providerId="LiveId" clId="{1F175775-0BD2-4077-BD4B-6BB731F5FA58}" dt="2024-05-31T15:08:21.894" v="658" actId="27803"/>
          <ac:picMkLst>
            <pc:docMk/>
            <pc:sldMk cId="3977523731" sldId="451"/>
            <ac:picMk id="82" creationId="{41DC64F4-11AB-52CF-70C5-87FA3B56A323}"/>
          </ac:picMkLst>
        </pc:picChg>
      </pc:sldChg>
      <pc:sldChg chg="add del">
        <pc:chgData name="Sven Roman Reinhard" userId="d918b0b6bf9c9ab7" providerId="LiveId" clId="{1F175775-0BD2-4077-BD4B-6BB731F5FA58}" dt="2024-05-31T15:00:43.350" v="397" actId="47"/>
        <pc:sldMkLst>
          <pc:docMk/>
          <pc:sldMk cId="615376817" sldId="452"/>
        </pc:sldMkLst>
      </pc:sldChg>
      <pc:sldChg chg="addSp delSp modSp add del mod">
        <pc:chgData name="Sven Roman Reinhard" userId="d918b0b6bf9c9ab7" providerId="LiveId" clId="{1F175775-0BD2-4077-BD4B-6BB731F5FA58}" dt="2024-05-31T14:43:52.553" v="313" actId="47"/>
        <pc:sldMkLst>
          <pc:docMk/>
          <pc:sldMk cId="1999112715" sldId="452"/>
        </pc:sldMkLst>
        <pc:spChg chg="add del mod">
          <ac:chgData name="Sven Roman Reinhard" userId="d918b0b6bf9c9ab7" providerId="LiveId" clId="{1F175775-0BD2-4077-BD4B-6BB731F5FA58}" dt="2024-05-31T14:35:37.700" v="182" actId="47"/>
          <ac:spMkLst>
            <pc:docMk/>
            <pc:sldMk cId="1999112715" sldId="452"/>
            <ac:spMk id="2" creationId="{65100FA6-0FF1-6ADF-0840-3FAF3C71FF1C}"/>
          </ac:spMkLst>
        </pc:spChg>
        <pc:spChg chg="add del mod">
          <ac:chgData name="Sven Roman Reinhard" userId="d918b0b6bf9c9ab7" providerId="LiveId" clId="{1F175775-0BD2-4077-BD4B-6BB731F5FA58}" dt="2024-05-31T14:37:33.555" v="309" actId="20577"/>
          <ac:spMkLst>
            <pc:docMk/>
            <pc:sldMk cId="1999112715" sldId="452"/>
            <ac:spMk id="3" creationId="{001D8E57-20F8-A2B9-9062-2275D5A56E03}"/>
          </ac:spMkLst>
        </pc:spChg>
        <pc:spChg chg="mod">
          <ac:chgData name="Sven Roman Reinhard" userId="d918b0b6bf9c9ab7" providerId="LiveId" clId="{1F175775-0BD2-4077-BD4B-6BB731F5FA58}" dt="2024-05-31T14:36:43.687" v="253" actId="20577"/>
          <ac:spMkLst>
            <pc:docMk/>
            <pc:sldMk cId="1999112715" sldId="452"/>
            <ac:spMk id="9" creationId="{294108E1-9F3D-5785-2D76-9A32D739AC6C}"/>
          </ac:spMkLst>
        </pc:spChg>
        <pc:spChg chg="del">
          <ac:chgData name="Sven Roman Reinhard" userId="d918b0b6bf9c9ab7" providerId="LiveId" clId="{1F175775-0BD2-4077-BD4B-6BB731F5FA58}" dt="2024-05-31T14:32:32.089" v="160" actId="478"/>
          <ac:spMkLst>
            <pc:docMk/>
            <pc:sldMk cId="1999112715" sldId="452"/>
            <ac:spMk id="26" creationId="{86F458FA-E8AA-7470-E709-CF9EEB51DB8E}"/>
          </ac:spMkLst>
        </pc:spChg>
        <pc:picChg chg="mod">
          <ac:chgData name="Sven Roman Reinhard" userId="d918b0b6bf9c9ab7" providerId="LiveId" clId="{1F175775-0BD2-4077-BD4B-6BB731F5FA58}" dt="2024-05-31T14:34:08.538" v="173" actId="14100"/>
          <ac:picMkLst>
            <pc:docMk/>
            <pc:sldMk cId="1999112715" sldId="452"/>
            <ac:picMk id="25" creationId="{7BF1535D-9391-6A1B-2FC9-1BB750A69B40}"/>
          </ac:picMkLst>
        </pc:picChg>
      </pc:sldChg>
      <pc:sldChg chg="addSp delSp modSp add mod">
        <pc:chgData name="Sven Roman Reinhard" userId="d918b0b6bf9c9ab7" providerId="LiveId" clId="{1F175775-0BD2-4077-BD4B-6BB731F5FA58}" dt="2024-05-31T15:11:24.089" v="687" actId="14100"/>
        <pc:sldMkLst>
          <pc:docMk/>
          <pc:sldMk cId="2312412276" sldId="452"/>
        </pc:sldMkLst>
        <pc:spChg chg="mod">
          <ac:chgData name="Sven Roman Reinhard" userId="d918b0b6bf9c9ab7" providerId="LiveId" clId="{1F175775-0BD2-4077-BD4B-6BB731F5FA58}" dt="2024-05-31T15:11:24.089" v="687" actId="14100"/>
          <ac:spMkLst>
            <pc:docMk/>
            <pc:sldMk cId="2312412276" sldId="452"/>
            <ac:spMk id="8" creationId="{EBAA35D0-C465-05F5-E04B-CEDC4798F063}"/>
          </ac:spMkLst>
        </pc:spChg>
        <pc:spChg chg="add del mod">
          <ac:chgData name="Sven Roman Reinhard" userId="d918b0b6bf9c9ab7" providerId="LiveId" clId="{1F175775-0BD2-4077-BD4B-6BB731F5FA58}" dt="2024-05-31T15:10:23.013" v="682" actId="14100"/>
          <ac:spMkLst>
            <pc:docMk/>
            <pc:sldMk cId="2312412276" sldId="452"/>
            <ac:spMk id="13" creationId="{A4DA422D-D813-85CE-2D32-4FAF0DC644D3}"/>
          </ac:spMkLst>
        </pc:spChg>
      </pc:sldChg>
      <pc:sldChg chg="modSp add del mod">
        <pc:chgData name="Sven Roman Reinhard" userId="d918b0b6bf9c9ab7" providerId="LiveId" clId="{1F175775-0BD2-4077-BD4B-6BB731F5FA58}" dt="2024-05-31T15:10:06.027" v="677" actId="47"/>
        <pc:sldMkLst>
          <pc:docMk/>
          <pc:sldMk cId="4070548784" sldId="452"/>
        </pc:sldMkLst>
        <pc:spChg chg="mod">
          <ac:chgData name="Sven Roman Reinhard" userId="d918b0b6bf9c9ab7" providerId="LiveId" clId="{1F175775-0BD2-4077-BD4B-6BB731F5FA58}" dt="2024-05-31T15:02:55.520" v="556"/>
          <ac:spMkLst>
            <pc:docMk/>
            <pc:sldMk cId="4070548784" sldId="452"/>
            <ac:spMk id="3" creationId="{5F963E77-247E-CF8B-A74E-9029FF0E743F}"/>
          </ac:spMkLst>
        </pc:spChg>
        <pc:spChg chg="mod">
          <ac:chgData name="Sven Roman Reinhard" userId="d918b0b6bf9c9ab7" providerId="LiveId" clId="{1F175775-0BD2-4077-BD4B-6BB731F5FA58}" dt="2024-05-31T15:02:17.178" v="536" actId="20577"/>
          <ac:spMkLst>
            <pc:docMk/>
            <pc:sldMk cId="4070548784" sldId="452"/>
            <ac:spMk id="8" creationId="{EBAA35D0-C465-05F5-E04B-CEDC4798F063}"/>
          </ac:spMkLst>
        </pc:spChg>
      </pc:sldChg>
      <pc:sldChg chg="addSp delSp modSp add del mod modClrScheme chgLayout">
        <pc:chgData name="Sven Roman Reinhard" userId="d918b0b6bf9c9ab7" providerId="LiveId" clId="{1F175775-0BD2-4077-BD4B-6BB731F5FA58}" dt="2024-05-31T15:10:08.516" v="678" actId="47"/>
        <pc:sldMkLst>
          <pc:docMk/>
          <pc:sldMk cId="3238328656" sldId="453"/>
        </pc:sldMkLst>
        <pc:spChg chg="add del mod ord">
          <ac:chgData name="Sven Roman Reinhard" userId="d918b0b6bf9c9ab7" providerId="LiveId" clId="{1F175775-0BD2-4077-BD4B-6BB731F5FA58}" dt="2024-05-31T15:05:48.930" v="643" actId="26606"/>
          <ac:spMkLst>
            <pc:docMk/>
            <pc:sldMk cId="3238328656" sldId="453"/>
            <ac:spMk id="2" creationId="{FDA47407-C862-E186-7E92-D3C3CCB48068}"/>
          </ac:spMkLst>
        </pc:spChg>
        <pc:spChg chg="mod ord">
          <ac:chgData name="Sven Roman Reinhard" userId="d918b0b6bf9c9ab7" providerId="LiveId" clId="{1F175775-0BD2-4077-BD4B-6BB731F5FA58}" dt="2024-05-31T15:05:48.930" v="643" actId="26606"/>
          <ac:spMkLst>
            <pc:docMk/>
            <pc:sldMk cId="3238328656" sldId="453"/>
            <ac:spMk id="3" creationId="{5F963E77-247E-CF8B-A74E-9029FF0E743F}"/>
          </ac:spMkLst>
        </pc:spChg>
        <pc:spChg chg="mod ord">
          <ac:chgData name="Sven Roman Reinhard" userId="d918b0b6bf9c9ab7" providerId="LiveId" clId="{1F175775-0BD2-4077-BD4B-6BB731F5FA58}" dt="2024-05-31T15:05:48.930" v="643" actId="26606"/>
          <ac:spMkLst>
            <pc:docMk/>
            <pc:sldMk cId="3238328656" sldId="453"/>
            <ac:spMk id="4" creationId="{4872ADE2-E6E1-5385-554D-306090F94EA7}"/>
          </ac:spMkLst>
        </pc:spChg>
        <pc:spChg chg="del">
          <ac:chgData name="Sven Roman Reinhard" userId="d918b0b6bf9c9ab7" providerId="LiveId" clId="{1F175775-0BD2-4077-BD4B-6BB731F5FA58}" dt="2024-05-31T15:03:18.514" v="558" actId="478"/>
          <ac:spMkLst>
            <pc:docMk/>
            <pc:sldMk cId="3238328656" sldId="453"/>
            <ac:spMk id="8" creationId="{EBAA35D0-C465-05F5-E04B-CEDC4798F063}"/>
          </ac:spMkLst>
        </pc:spChg>
        <pc:spChg chg="add mod">
          <ac:chgData name="Sven Roman Reinhard" userId="d918b0b6bf9c9ab7" providerId="LiveId" clId="{1F175775-0BD2-4077-BD4B-6BB731F5FA58}" dt="2024-05-31T15:08:05.941" v="657" actId="14100"/>
          <ac:spMkLst>
            <pc:docMk/>
            <pc:sldMk cId="3238328656" sldId="453"/>
            <ac:spMk id="12" creationId="{C51CCB55-0AB9-E931-D2C4-95BD4CC23579}"/>
          </ac:spMkLst>
        </pc:spChg>
        <pc:picChg chg="mod ord">
          <ac:chgData name="Sven Roman Reinhard" userId="d918b0b6bf9c9ab7" providerId="LiveId" clId="{1F175775-0BD2-4077-BD4B-6BB731F5FA58}" dt="2024-05-31T15:06:38.480" v="650" actId="732"/>
          <ac:picMkLst>
            <pc:docMk/>
            <pc:sldMk cId="3238328656" sldId="453"/>
            <ac:picMk id="7" creationId="{9C9F2FA8-195D-90A9-0220-2A6EF8F7ADED}"/>
          </ac:picMkLst>
        </pc:picChg>
      </pc:sldChg>
      <pc:sldChg chg="add">
        <pc:chgData name="Sven Roman Reinhard" userId="d918b0b6bf9c9ab7" providerId="LiveId" clId="{1F175775-0BD2-4077-BD4B-6BB731F5FA58}" dt="2024-05-31T15:11:11.451" v="686" actId="2890"/>
        <pc:sldMkLst>
          <pc:docMk/>
          <pc:sldMk cId="3818645638" sldId="453"/>
        </pc:sldMkLst>
      </pc:sldChg>
      <pc:sldChg chg="addSp delSp modSp add del mod">
        <pc:chgData name="Sven Roman Reinhard" userId="d918b0b6bf9c9ab7" providerId="LiveId" clId="{1F175775-0BD2-4077-BD4B-6BB731F5FA58}" dt="2024-05-31T15:15:01.736" v="732" actId="47"/>
        <pc:sldMkLst>
          <pc:docMk/>
          <pc:sldMk cId="3673277567" sldId="454"/>
        </pc:sldMkLst>
        <pc:spChg chg="mod">
          <ac:chgData name="Sven Roman Reinhard" userId="d918b0b6bf9c9ab7" providerId="LiveId" clId="{1F175775-0BD2-4077-BD4B-6BB731F5FA58}" dt="2024-05-31T15:14:42.139" v="730" actId="1076"/>
          <ac:spMkLst>
            <pc:docMk/>
            <pc:sldMk cId="3673277567" sldId="454"/>
            <ac:spMk id="3" creationId="{5F963E77-247E-CF8B-A74E-9029FF0E743F}"/>
          </ac:spMkLst>
        </pc:spChg>
        <pc:spChg chg="del">
          <ac:chgData name="Sven Roman Reinhard" userId="d918b0b6bf9c9ab7" providerId="LiveId" clId="{1F175775-0BD2-4077-BD4B-6BB731F5FA58}" dt="2024-05-31T15:12:02.295" v="694" actId="478"/>
          <ac:spMkLst>
            <pc:docMk/>
            <pc:sldMk cId="3673277567" sldId="454"/>
            <ac:spMk id="8" creationId="{EBAA35D0-C465-05F5-E04B-CEDC4798F063}"/>
          </ac:spMkLst>
        </pc:spChg>
        <pc:spChg chg="del mod">
          <ac:chgData name="Sven Roman Reinhard" userId="d918b0b6bf9c9ab7" providerId="LiveId" clId="{1F175775-0BD2-4077-BD4B-6BB731F5FA58}" dt="2024-05-31T15:14:37.707" v="728" actId="478"/>
          <ac:spMkLst>
            <pc:docMk/>
            <pc:sldMk cId="3673277567" sldId="454"/>
            <ac:spMk id="11" creationId="{FB0EACF7-D586-A83C-FF5C-C8129459A3C6}"/>
          </ac:spMkLst>
        </pc:spChg>
        <pc:spChg chg="del">
          <ac:chgData name="Sven Roman Reinhard" userId="d918b0b6bf9c9ab7" providerId="LiveId" clId="{1F175775-0BD2-4077-BD4B-6BB731F5FA58}" dt="2024-05-31T15:11:44.224" v="689" actId="478"/>
          <ac:spMkLst>
            <pc:docMk/>
            <pc:sldMk cId="3673277567" sldId="454"/>
            <ac:spMk id="13" creationId="{A4DA422D-D813-85CE-2D32-4FAF0DC644D3}"/>
          </ac:spMkLst>
        </pc:spChg>
        <pc:spChg chg="del">
          <ac:chgData name="Sven Roman Reinhard" userId="d918b0b6bf9c9ab7" providerId="LiveId" clId="{1F175775-0BD2-4077-BD4B-6BB731F5FA58}" dt="2024-05-31T15:13:35.359" v="713" actId="478"/>
          <ac:spMkLst>
            <pc:docMk/>
            <pc:sldMk cId="3673277567" sldId="454"/>
            <ac:spMk id="15" creationId="{7E7F3B24-1016-C964-1B23-8C6422D2F3D8}"/>
          </ac:spMkLst>
        </pc:spChg>
        <pc:spChg chg="del">
          <ac:chgData name="Sven Roman Reinhard" userId="d918b0b6bf9c9ab7" providerId="LiveId" clId="{1F175775-0BD2-4077-BD4B-6BB731F5FA58}" dt="2024-05-31T15:13:56.782" v="719" actId="478"/>
          <ac:spMkLst>
            <pc:docMk/>
            <pc:sldMk cId="3673277567" sldId="454"/>
            <ac:spMk id="18" creationId="{67F94D4A-AD17-D4AE-BCB1-04F7F447D544}"/>
          </ac:spMkLst>
        </pc:spChg>
        <pc:spChg chg="del mod">
          <ac:chgData name="Sven Roman Reinhard" userId="d918b0b6bf9c9ab7" providerId="LiveId" clId="{1F175775-0BD2-4077-BD4B-6BB731F5FA58}" dt="2024-05-31T15:14:17.405" v="725" actId="478"/>
          <ac:spMkLst>
            <pc:docMk/>
            <pc:sldMk cId="3673277567" sldId="454"/>
            <ac:spMk id="22" creationId="{2B60A521-5E1F-1302-64BD-9A1066934FA5}"/>
          </ac:spMkLst>
        </pc:spChg>
        <pc:spChg chg="del mod">
          <ac:chgData name="Sven Roman Reinhard" userId="d918b0b6bf9c9ab7" providerId="LiveId" clId="{1F175775-0BD2-4077-BD4B-6BB731F5FA58}" dt="2024-05-31T15:14:03.633" v="721" actId="478"/>
          <ac:spMkLst>
            <pc:docMk/>
            <pc:sldMk cId="3673277567" sldId="454"/>
            <ac:spMk id="23" creationId="{CAF6B167-75DE-DA04-7BE0-11E0E14D8AC6}"/>
          </ac:spMkLst>
        </pc:spChg>
        <pc:spChg chg="del mod">
          <ac:chgData name="Sven Roman Reinhard" userId="d918b0b6bf9c9ab7" providerId="LiveId" clId="{1F175775-0BD2-4077-BD4B-6BB731F5FA58}" dt="2024-05-31T15:14:08.664" v="723" actId="478"/>
          <ac:spMkLst>
            <pc:docMk/>
            <pc:sldMk cId="3673277567" sldId="454"/>
            <ac:spMk id="24" creationId="{7364EDC1-9C1B-3CA4-EE2B-7C89DFF50816}"/>
          </ac:spMkLst>
        </pc:spChg>
        <pc:spChg chg="del">
          <ac:chgData name="Sven Roman Reinhard" userId="d918b0b6bf9c9ab7" providerId="LiveId" clId="{1F175775-0BD2-4077-BD4B-6BB731F5FA58}" dt="2024-05-31T15:12:15.955" v="698" actId="478"/>
          <ac:spMkLst>
            <pc:docMk/>
            <pc:sldMk cId="3673277567" sldId="454"/>
            <ac:spMk id="27" creationId="{A37BA2E6-6C3E-2FEB-BB89-3F41F1CE83FB}"/>
          </ac:spMkLst>
        </pc:spChg>
        <pc:spChg chg="del">
          <ac:chgData name="Sven Roman Reinhard" userId="d918b0b6bf9c9ab7" providerId="LiveId" clId="{1F175775-0BD2-4077-BD4B-6BB731F5FA58}" dt="2024-05-31T15:12:27.110" v="700" actId="478"/>
          <ac:spMkLst>
            <pc:docMk/>
            <pc:sldMk cId="3673277567" sldId="454"/>
            <ac:spMk id="30" creationId="{029D61D2-7DEC-940D-1CCE-34BBECC591D4}"/>
          </ac:spMkLst>
        </pc:spChg>
        <pc:spChg chg="del">
          <ac:chgData name="Sven Roman Reinhard" userId="d918b0b6bf9c9ab7" providerId="LiveId" clId="{1F175775-0BD2-4077-BD4B-6BB731F5FA58}" dt="2024-05-31T15:12:44.252" v="703" actId="478"/>
          <ac:spMkLst>
            <pc:docMk/>
            <pc:sldMk cId="3673277567" sldId="454"/>
            <ac:spMk id="42" creationId="{64C82C1D-6A52-14AF-63D4-45E4038CB9C9}"/>
          </ac:spMkLst>
        </pc:spChg>
        <pc:spChg chg="del mod">
          <ac:chgData name="Sven Roman Reinhard" userId="d918b0b6bf9c9ab7" providerId="LiveId" clId="{1F175775-0BD2-4077-BD4B-6BB731F5FA58}" dt="2024-05-31T15:13:20.434" v="711" actId="478"/>
          <ac:spMkLst>
            <pc:docMk/>
            <pc:sldMk cId="3673277567" sldId="454"/>
            <ac:spMk id="43" creationId="{9A2A87D1-A951-EF10-ED54-108066A6DDB1}"/>
          </ac:spMkLst>
        </pc:spChg>
        <pc:spChg chg="del">
          <ac:chgData name="Sven Roman Reinhard" userId="d918b0b6bf9c9ab7" providerId="LiveId" clId="{1F175775-0BD2-4077-BD4B-6BB731F5FA58}" dt="2024-05-31T15:13:11.896" v="709" actId="478"/>
          <ac:spMkLst>
            <pc:docMk/>
            <pc:sldMk cId="3673277567" sldId="454"/>
            <ac:spMk id="44" creationId="{56BC764D-2B5C-0953-3E27-E77AD999FA12}"/>
          </ac:spMkLst>
        </pc:spChg>
        <pc:spChg chg="del">
          <ac:chgData name="Sven Roman Reinhard" userId="d918b0b6bf9c9ab7" providerId="LiveId" clId="{1F175775-0BD2-4077-BD4B-6BB731F5FA58}" dt="2024-05-31T15:12:08.428" v="696" actId="478"/>
          <ac:spMkLst>
            <pc:docMk/>
            <pc:sldMk cId="3673277567" sldId="454"/>
            <ac:spMk id="46" creationId="{83BF30F2-424D-773B-759A-4641E10DDF41}"/>
          </ac:spMkLst>
        </pc:spChg>
        <pc:spChg chg="del">
          <ac:chgData name="Sven Roman Reinhard" userId="d918b0b6bf9c9ab7" providerId="LiveId" clId="{1F175775-0BD2-4077-BD4B-6BB731F5FA58}" dt="2024-05-31T15:13:40.154" v="715" actId="478"/>
          <ac:spMkLst>
            <pc:docMk/>
            <pc:sldMk cId="3673277567" sldId="454"/>
            <ac:spMk id="47" creationId="{C5261D38-5F13-FF4C-CCA4-94A0B12A7882}"/>
          </ac:spMkLst>
        </pc:spChg>
        <pc:spChg chg="del">
          <ac:chgData name="Sven Roman Reinhard" userId="d918b0b6bf9c9ab7" providerId="LiveId" clId="{1F175775-0BD2-4077-BD4B-6BB731F5FA58}" dt="2024-05-31T15:12:32.981" v="702" actId="478"/>
          <ac:spMkLst>
            <pc:docMk/>
            <pc:sldMk cId="3673277567" sldId="454"/>
            <ac:spMk id="48" creationId="{88034F0E-8DA2-4D57-538F-FC3BD1F9F388}"/>
          </ac:spMkLst>
        </pc:spChg>
        <pc:grpChg chg="add del mod">
          <ac:chgData name="Sven Roman Reinhard" userId="d918b0b6bf9c9ab7" providerId="LiveId" clId="{1F175775-0BD2-4077-BD4B-6BB731F5FA58}" dt="2024-05-31T15:14:46.964" v="731" actId="1076"/>
          <ac:grpSpMkLst>
            <pc:docMk/>
            <pc:sldMk cId="3673277567" sldId="454"/>
            <ac:grpSpMk id="12" creationId="{0FF7A041-C762-E691-A3BD-0C04932EDFCA}"/>
          </ac:grpSpMkLst>
        </pc:grpChg>
        <pc:grpChg chg="del">
          <ac:chgData name="Sven Roman Reinhard" userId="d918b0b6bf9c9ab7" providerId="LiveId" clId="{1F175775-0BD2-4077-BD4B-6BB731F5FA58}" dt="2024-05-31T15:14:08.664" v="723" actId="478"/>
          <ac:grpSpMkLst>
            <pc:docMk/>
            <pc:sldMk cId="3673277567" sldId="454"/>
            <ac:grpSpMk id="21" creationId="{E68974EC-1D71-6A59-2777-FC93136BEBE3}"/>
          </ac:grpSpMkLst>
        </pc:grpChg>
        <pc:grpChg chg="del">
          <ac:chgData name="Sven Roman Reinhard" userId="d918b0b6bf9c9ab7" providerId="LiveId" clId="{1F175775-0BD2-4077-BD4B-6BB731F5FA58}" dt="2024-05-31T15:13:11.896" v="709" actId="478"/>
          <ac:grpSpMkLst>
            <pc:docMk/>
            <pc:sldMk cId="3673277567" sldId="454"/>
            <ac:grpSpMk id="41" creationId="{ABE237FE-A4E7-1643-1C7E-F77CEECCC17F}"/>
          </ac:grpSpMkLst>
        </pc:grpChg>
        <pc:grpChg chg="del">
          <ac:chgData name="Sven Roman Reinhard" userId="d918b0b6bf9c9ab7" providerId="LiveId" clId="{1F175775-0BD2-4077-BD4B-6BB731F5FA58}" dt="2024-05-31T15:12:32.981" v="702" actId="478"/>
          <ac:grpSpMkLst>
            <pc:docMk/>
            <pc:sldMk cId="3673277567" sldId="454"/>
            <ac:grpSpMk id="45" creationId="{5FCEACE9-947B-B3B0-6086-3C57E7548643}"/>
          </ac:grpSpMkLst>
        </pc:grpChg>
        <pc:picChg chg="del">
          <ac:chgData name="Sven Roman Reinhard" userId="d918b0b6bf9c9ab7" providerId="LiveId" clId="{1F175775-0BD2-4077-BD4B-6BB731F5FA58}" dt="2024-05-31T15:11:47.864" v="690" actId="478"/>
          <ac:picMkLst>
            <pc:docMk/>
            <pc:sldMk cId="3673277567" sldId="454"/>
            <ac:picMk id="14" creationId="{2BA3E080-3C46-9BA0-E933-002B8409D647}"/>
          </ac:picMkLst>
        </pc:picChg>
        <pc:picChg chg="del">
          <ac:chgData name="Sven Roman Reinhard" userId="d918b0b6bf9c9ab7" providerId="LiveId" clId="{1F175775-0BD2-4077-BD4B-6BB731F5FA58}" dt="2024-05-31T15:12:11.066" v="697" actId="478"/>
          <ac:picMkLst>
            <pc:docMk/>
            <pc:sldMk cId="3673277567" sldId="454"/>
            <ac:picMk id="16" creationId="{4E362761-2502-C234-71BB-05DF5BA43688}"/>
          </ac:picMkLst>
        </pc:picChg>
        <pc:picChg chg="del">
          <ac:chgData name="Sven Roman Reinhard" userId="d918b0b6bf9c9ab7" providerId="LiveId" clId="{1F175775-0BD2-4077-BD4B-6BB731F5FA58}" dt="2024-05-31T15:13:37.573" v="714" actId="478"/>
          <ac:picMkLst>
            <pc:docMk/>
            <pc:sldMk cId="3673277567" sldId="454"/>
            <ac:picMk id="17" creationId="{FEC1797C-3511-6B96-D6EF-D8661FDA4B3F}"/>
          </ac:picMkLst>
        </pc:picChg>
        <pc:picChg chg="del">
          <ac:chgData name="Sven Roman Reinhard" userId="d918b0b6bf9c9ab7" providerId="LiveId" clId="{1F175775-0BD2-4077-BD4B-6BB731F5FA58}" dt="2024-05-31T15:13:48.088" v="718" actId="478"/>
          <ac:picMkLst>
            <pc:docMk/>
            <pc:sldMk cId="3673277567" sldId="454"/>
            <ac:picMk id="19" creationId="{F4FF6B07-289E-4D13-8352-0F3C68990C55}"/>
          </ac:picMkLst>
        </pc:picChg>
        <pc:picChg chg="del">
          <ac:chgData name="Sven Roman Reinhard" userId="d918b0b6bf9c9ab7" providerId="LiveId" clId="{1F175775-0BD2-4077-BD4B-6BB731F5FA58}" dt="2024-05-31T15:13:25.940" v="712" actId="478"/>
          <ac:picMkLst>
            <pc:docMk/>
            <pc:sldMk cId="3673277567" sldId="454"/>
            <ac:picMk id="20" creationId="{6BF01080-6CE2-D9CD-BB17-A1B1F74DF528}"/>
          </ac:picMkLst>
        </pc:picChg>
        <pc:picChg chg="del">
          <ac:chgData name="Sven Roman Reinhard" userId="d918b0b6bf9c9ab7" providerId="LiveId" clId="{1F175775-0BD2-4077-BD4B-6BB731F5FA58}" dt="2024-05-31T15:12:05.105" v="695" actId="478"/>
          <ac:picMkLst>
            <pc:docMk/>
            <pc:sldMk cId="3673277567" sldId="454"/>
            <ac:picMk id="28" creationId="{42FE2B38-3B6D-19AF-2042-F9523FB1F3C1}"/>
          </ac:picMkLst>
        </pc:picChg>
        <pc:picChg chg="del">
          <ac:chgData name="Sven Roman Reinhard" userId="d918b0b6bf9c9ab7" providerId="LiveId" clId="{1F175775-0BD2-4077-BD4B-6BB731F5FA58}" dt="2024-05-31T15:12:29.572" v="701" actId="478"/>
          <ac:picMkLst>
            <pc:docMk/>
            <pc:sldMk cId="3673277567" sldId="454"/>
            <ac:picMk id="29" creationId="{136600C7-A901-6FEC-4F56-F358AD7C1E2E}"/>
          </ac:picMkLst>
        </pc:picChg>
        <pc:picChg chg="del">
          <ac:chgData name="Sven Roman Reinhard" userId="d918b0b6bf9c9ab7" providerId="LiveId" clId="{1F175775-0BD2-4077-BD4B-6BB731F5FA58}" dt="2024-05-31T15:12:24.457" v="699" actId="478"/>
          <ac:picMkLst>
            <pc:docMk/>
            <pc:sldMk cId="3673277567" sldId="454"/>
            <ac:picMk id="31" creationId="{8D876B3B-008E-289B-B41B-D8A74D969D2A}"/>
          </ac:picMkLst>
        </pc:picChg>
        <pc:picChg chg="del">
          <ac:chgData name="Sven Roman Reinhard" userId="d918b0b6bf9c9ab7" providerId="LiveId" clId="{1F175775-0BD2-4077-BD4B-6BB731F5FA58}" dt="2024-05-31T15:11:50.712" v="691" actId="478"/>
          <ac:picMkLst>
            <pc:docMk/>
            <pc:sldMk cId="3673277567" sldId="454"/>
            <ac:picMk id="49" creationId="{CC42B055-F9E2-7D9D-F910-A8BF7CB11EAD}"/>
          </ac:picMkLst>
        </pc:picChg>
        <pc:picChg chg="mod">
          <ac:chgData name="Sven Roman Reinhard" userId="d918b0b6bf9c9ab7" providerId="LiveId" clId="{1F175775-0BD2-4077-BD4B-6BB731F5FA58}" dt="2024-05-31T15:11:56.951" v="693" actId="1076"/>
          <ac:picMkLst>
            <pc:docMk/>
            <pc:sldMk cId="3673277567" sldId="454"/>
            <ac:picMk id="77" creationId="{C405CDC1-CEDE-3B2D-DAD1-E8D76C4B1950}"/>
          </ac:picMkLst>
        </pc:picChg>
      </pc:sldChg>
      <pc:sldChg chg="modSp add del mod">
        <pc:chgData name="Sven Roman Reinhard" userId="d918b0b6bf9c9ab7" providerId="LiveId" clId="{1F175775-0BD2-4077-BD4B-6BB731F5FA58}" dt="2024-05-31T15:10:06.027" v="677" actId="47"/>
        <pc:sldMkLst>
          <pc:docMk/>
          <pc:sldMk cId="3853768870" sldId="454"/>
        </pc:sldMkLst>
        <pc:spChg chg="mod">
          <ac:chgData name="Sven Roman Reinhard" userId="d918b0b6bf9c9ab7" providerId="LiveId" clId="{1F175775-0BD2-4077-BD4B-6BB731F5FA58}" dt="2024-05-31T15:07:31.544" v="656" actId="14100"/>
          <ac:spMkLst>
            <pc:docMk/>
            <pc:sldMk cId="3853768870" sldId="454"/>
            <ac:spMk id="8" creationId="{EBAA35D0-C465-05F5-E04B-CEDC4798F063}"/>
          </ac:spMkLst>
        </pc:spChg>
      </pc:sldChg>
      <pc:sldChg chg="addSp delSp modSp add del mod">
        <pc:chgData name="Sven Roman Reinhard" userId="d918b0b6bf9c9ab7" providerId="LiveId" clId="{1F175775-0BD2-4077-BD4B-6BB731F5FA58}" dt="2024-05-31T15:22:07.396" v="973" actId="47"/>
        <pc:sldMkLst>
          <pc:docMk/>
          <pc:sldMk cId="748009771" sldId="456"/>
        </pc:sldMkLst>
        <pc:spChg chg="mod">
          <ac:chgData name="Sven Roman Reinhard" userId="d918b0b6bf9c9ab7" providerId="LiveId" clId="{1F175775-0BD2-4077-BD4B-6BB731F5FA58}" dt="2024-05-31T15:20:17.353" v="916" actId="20577"/>
          <ac:spMkLst>
            <pc:docMk/>
            <pc:sldMk cId="748009771" sldId="456"/>
            <ac:spMk id="3" creationId="{5F963E77-247E-CF8B-A74E-9029FF0E743F}"/>
          </ac:spMkLst>
        </pc:spChg>
        <pc:spChg chg="add mod">
          <ac:chgData name="Sven Roman Reinhard" userId="d918b0b6bf9c9ab7" providerId="LiveId" clId="{1F175775-0BD2-4077-BD4B-6BB731F5FA58}" dt="2024-05-31T15:20:03.375" v="875" actId="20577"/>
          <ac:spMkLst>
            <pc:docMk/>
            <pc:sldMk cId="748009771" sldId="456"/>
            <ac:spMk id="5" creationId="{41A31112-942F-0BDE-959F-C3BC3300DFAD}"/>
          </ac:spMkLst>
        </pc:spChg>
        <pc:spChg chg="del">
          <ac:chgData name="Sven Roman Reinhard" userId="d918b0b6bf9c9ab7" providerId="LiveId" clId="{1F175775-0BD2-4077-BD4B-6BB731F5FA58}" dt="2024-05-31T15:15:18.773" v="736" actId="478"/>
          <ac:spMkLst>
            <pc:docMk/>
            <pc:sldMk cId="748009771" sldId="456"/>
            <ac:spMk id="8" creationId="{EBAA35D0-C465-05F5-E04B-CEDC4798F063}"/>
          </ac:spMkLst>
        </pc:spChg>
        <pc:spChg chg="del mod">
          <ac:chgData name="Sven Roman Reinhard" userId="d918b0b6bf9c9ab7" providerId="LiveId" clId="{1F175775-0BD2-4077-BD4B-6BB731F5FA58}" dt="2024-05-31T15:15:14.718" v="735" actId="478"/>
          <ac:spMkLst>
            <pc:docMk/>
            <pc:sldMk cId="748009771" sldId="456"/>
            <ac:spMk id="11" creationId="{FB0EACF7-D586-A83C-FF5C-C8129459A3C6}"/>
          </ac:spMkLst>
        </pc:spChg>
        <pc:spChg chg="del">
          <ac:chgData name="Sven Roman Reinhard" userId="d918b0b6bf9c9ab7" providerId="LiveId" clId="{1F175775-0BD2-4077-BD4B-6BB731F5FA58}" dt="2024-05-31T15:15:22.818" v="737" actId="478"/>
          <ac:spMkLst>
            <pc:docMk/>
            <pc:sldMk cId="748009771" sldId="456"/>
            <ac:spMk id="13" creationId="{A4DA422D-D813-85CE-2D32-4FAF0DC644D3}"/>
          </ac:spMkLst>
        </pc:spChg>
        <pc:spChg chg="del">
          <ac:chgData name="Sven Roman Reinhard" userId="d918b0b6bf9c9ab7" providerId="LiveId" clId="{1F175775-0BD2-4077-BD4B-6BB731F5FA58}" dt="2024-05-31T15:15:46.504" v="741" actId="478"/>
          <ac:spMkLst>
            <pc:docMk/>
            <pc:sldMk cId="748009771" sldId="456"/>
            <ac:spMk id="15" creationId="{7E7F3B24-1016-C964-1B23-8C6422D2F3D8}"/>
          </ac:spMkLst>
        </pc:spChg>
        <pc:spChg chg="del">
          <ac:chgData name="Sven Roman Reinhard" userId="d918b0b6bf9c9ab7" providerId="LiveId" clId="{1F175775-0BD2-4077-BD4B-6BB731F5FA58}" dt="2024-05-31T15:15:46.504" v="741" actId="478"/>
          <ac:spMkLst>
            <pc:docMk/>
            <pc:sldMk cId="748009771" sldId="456"/>
            <ac:spMk id="18" creationId="{67F94D4A-AD17-D4AE-BCB1-04F7F447D544}"/>
          </ac:spMkLst>
        </pc:spChg>
        <pc:spChg chg="del">
          <ac:chgData name="Sven Roman Reinhard" userId="d918b0b6bf9c9ab7" providerId="LiveId" clId="{1F175775-0BD2-4077-BD4B-6BB731F5FA58}" dt="2024-05-31T15:15:58.459" v="742" actId="478"/>
          <ac:spMkLst>
            <pc:docMk/>
            <pc:sldMk cId="748009771" sldId="456"/>
            <ac:spMk id="22" creationId="{2B60A521-5E1F-1302-64BD-9A1066934FA5}"/>
          </ac:spMkLst>
        </pc:spChg>
        <pc:spChg chg="del">
          <ac:chgData name="Sven Roman Reinhard" userId="d918b0b6bf9c9ab7" providerId="LiveId" clId="{1F175775-0BD2-4077-BD4B-6BB731F5FA58}" dt="2024-05-31T15:15:58.459" v="742" actId="478"/>
          <ac:spMkLst>
            <pc:docMk/>
            <pc:sldMk cId="748009771" sldId="456"/>
            <ac:spMk id="23" creationId="{CAF6B167-75DE-DA04-7BE0-11E0E14D8AC6}"/>
          </ac:spMkLst>
        </pc:spChg>
        <pc:spChg chg="del">
          <ac:chgData name="Sven Roman Reinhard" userId="d918b0b6bf9c9ab7" providerId="LiveId" clId="{1F175775-0BD2-4077-BD4B-6BB731F5FA58}" dt="2024-05-31T15:15:58.459" v="742" actId="478"/>
          <ac:spMkLst>
            <pc:docMk/>
            <pc:sldMk cId="748009771" sldId="456"/>
            <ac:spMk id="24" creationId="{7364EDC1-9C1B-3CA4-EE2B-7C89DFF50816}"/>
          </ac:spMkLst>
        </pc:spChg>
        <pc:spChg chg="del">
          <ac:chgData name="Sven Roman Reinhard" userId="d918b0b6bf9c9ab7" providerId="LiveId" clId="{1F175775-0BD2-4077-BD4B-6BB731F5FA58}" dt="2024-05-31T15:15:29.748" v="740" actId="478"/>
          <ac:spMkLst>
            <pc:docMk/>
            <pc:sldMk cId="748009771" sldId="456"/>
            <ac:spMk id="27" creationId="{A37BA2E6-6C3E-2FEB-BB89-3F41F1CE83FB}"/>
          </ac:spMkLst>
        </pc:spChg>
        <pc:spChg chg="del">
          <ac:chgData name="Sven Roman Reinhard" userId="d918b0b6bf9c9ab7" providerId="LiveId" clId="{1F175775-0BD2-4077-BD4B-6BB731F5FA58}" dt="2024-05-31T15:15:58.459" v="742" actId="478"/>
          <ac:spMkLst>
            <pc:docMk/>
            <pc:sldMk cId="748009771" sldId="456"/>
            <ac:spMk id="30" creationId="{029D61D2-7DEC-940D-1CCE-34BBECC591D4}"/>
          </ac:spMkLst>
        </pc:spChg>
        <pc:spChg chg="del">
          <ac:chgData name="Sven Roman Reinhard" userId="d918b0b6bf9c9ab7" providerId="LiveId" clId="{1F175775-0BD2-4077-BD4B-6BB731F5FA58}" dt="2024-05-31T15:15:46.504" v="741" actId="478"/>
          <ac:spMkLst>
            <pc:docMk/>
            <pc:sldMk cId="748009771" sldId="456"/>
            <ac:spMk id="42" creationId="{64C82C1D-6A52-14AF-63D4-45E4038CB9C9}"/>
          </ac:spMkLst>
        </pc:spChg>
        <pc:spChg chg="del">
          <ac:chgData name="Sven Roman Reinhard" userId="d918b0b6bf9c9ab7" providerId="LiveId" clId="{1F175775-0BD2-4077-BD4B-6BB731F5FA58}" dt="2024-05-31T15:15:58.459" v="742" actId="478"/>
          <ac:spMkLst>
            <pc:docMk/>
            <pc:sldMk cId="748009771" sldId="456"/>
            <ac:spMk id="43" creationId="{9A2A87D1-A951-EF10-ED54-108066A6DDB1}"/>
          </ac:spMkLst>
        </pc:spChg>
        <pc:spChg chg="del">
          <ac:chgData name="Sven Roman Reinhard" userId="d918b0b6bf9c9ab7" providerId="LiveId" clId="{1F175775-0BD2-4077-BD4B-6BB731F5FA58}" dt="2024-05-31T15:15:46.504" v="741" actId="478"/>
          <ac:spMkLst>
            <pc:docMk/>
            <pc:sldMk cId="748009771" sldId="456"/>
            <ac:spMk id="44" creationId="{56BC764D-2B5C-0953-3E27-E77AD999FA12}"/>
          </ac:spMkLst>
        </pc:spChg>
        <pc:spChg chg="del">
          <ac:chgData name="Sven Roman Reinhard" userId="d918b0b6bf9c9ab7" providerId="LiveId" clId="{1F175775-0BD2-4077-BD4B-6BB731F5FA58}" dt="2024-05-31T15:15:46.504" v="741" actId="478"/>
          <ac:spMkLst>
            <pc:docMk/>
            <pc:sldMk cId="748009771" sldId="456"/>
            <ac:spMk id="46" creationId="{83BF30F2-424D-773B-759A-4641E10DDF41}"/>
          </ac:spMkLst>
        </pc:spChg>
        <pc:spChg chg="del">
          <ac:chgData name="Sven Roman Reinhard" userId="d918b0b6bf9c9ab7" providerId="LiveId" clId="{1F175775-0BD2-4077-BD4B-6BB731F5FA58}" dt="2024-05-31T15:15:58.459" v="742" actId="478"/>
          <ac:spMkLst>
            <pc:docMk/>
            <pc:sldMk cId="748009771" sldId="456"/>
            <ac:spMk id="47" creationId="{C5261D38-5F13-FF4C-CCA4-94A0B12A7882}"/>
          </ac:spMkLst>
        </pc:spChg>
        <pc:spChg chg="del">
          <ac:chgData name="Sven Roman Reinhard" userId="d918b0b6bf9c9ab7" providerId="LiveId" clId="{1F175775-0BD2-4077-BD4B-6BB731F5FA58}" dt="2024-05-31T15:15:58.459" v="742" actId="478"/>
          <ac:spMkLst>
            <pc:docMk/>
            <pc:sldMk cId="748009771" sldId="456"/>
            <ac:spMk id="48" creationId="{88034F0E-8DA2-4D57-538F-FC3BD1F9F388}"/>
          </ac:spMkLst>
        </pc:spChg>
        <pc:grpChg chg="add del mod">
          <ac:chgData name="Sven Roman Reinhard" userId="d918b0b6bf9c9ab7" providerId="LiveId" clId="{1F175775-0BD2-4077-BD4B-6BB731F5FA58}" dt="2024-05-31T15:17:33.504" v="753" actId="21"/>
          <ac:grpSpMkLst>
            <pc:docMk/>
            <pc:sldMk cId="748009771" sldId="456"/>
            <ac:grpSpMk id="12" creationId="{0FF7A041-C762-E691-A3BD-0C04932EDFCA}"/>
          </ac:grpSpMkLst>
        </pc:grpChg>
        <pc:grpChg chg="del">
          <ac:chgData name="Sven Roman Reinhard" userId="d918b0b6bf9c9ab7" providerId="LiveId" clId="{1F175775-0BD2-4077-BD4B-6BB731F5FA58}" dt="2024-05-31T15:15:58.459" v="742" actId="478"/>
          <ac:grpSpMkLst>
            <pc:docMk/>
            <pc:sldMk cId="748009771" sldId="456"/>
            <ac:grpSpMk id="21" creationId="{E68974EC-1D71-6A59-2777-FC93136BEBE3}"/>
          </ac:grpSpMkLst>
        </pc:grpChg>
        <pc:grpChg chg="del">
          <ac:chgData name="Sven Roman Reinhard" userId="d918b0b6bf9c9ab7" providerId="LiveId" clId="{1F175775-0BD2-4077-BD4B-6BB731F5FA58}" dt="2024-05-31T15:15:46.504" v="741" actId="478"/>
          <ac:grpSpMkLst>
            <pc:docMk/>
            <pc:sldMk cId="748009771" sldId="456"/>
            <ac:grpSpMk id="41" creationId="{ABE237FE-A4E7-1643-1C7E-F77CEECCC17F}"/>
          </ac:grpSpMkLst>
        </pc:grpChg>
        <pc:grpChg chg="del">
          <ac:chgData name="Sven Roman Reinhard" userId="d918b0b6bf9c9ab7" providerId="LiveId" clId="{1F175775-0BD2-4077-BD4B-6BB731F5FA58}" dt="2024-05-31T15:15:58.459" v="742" actId="478"/>
          <ac:grpSpMkLst>
            <pc:docMk/>
            <pc:sldMk cId="748009771" sldId="456"/>
            <ac:grpSpMk id="45" creationId="{5FCEACE9-947B-B3B0-6086-3C57E7548643}"/>
          </ac:grpSpMkLst>
        </pc:grpChg>
        <pc:picChg chg="add mod">
          <ac:chgData name="Sven Roman Reinhard" userId="d918b0b6bf9c9ab7" providerId="LiveId" clId="{1F175775-0BD2-4077-BD4B-6BB731F5FA58}" dt="2024-05-31T15:17:30.834" v="752" actId="1076"/>
          <ac:picMkLst>
            <pc:docMk/>
            <pc:sldMk cId="748009771" sldId="456"/>
            <ac:picMk id="2" creationId="{CB2524BD-2B86-3B74-430F-F1DF40DB63C9}"/>
          </ac:picMkLst>
        </pc:picChg>
        <pc:picChg chg="del">
          <ac:chgData name="Sven Roman Reinhard" userId="d918b0b6bf9c9ab7" providerId="LiveId" clId="{1F175775-0BD2-4077-BD4B-6BB731F5FA58}" dt="2024-05-31T15:16:05.539" v="743" actId="478"/>
          <ac:picMkLst>
            <pc:docMk/>
            <pc:sldMk cId="748009771" sldId="456"/>
            <ac:picMk id="14" creationId="{2BA3E080-3C46-9BA0-E933-002B8409D647}"/>
          </ac:picMkLst>
        </pc:picChg>
        <pc:picChg chg="del">
          <ac:chgData name="Sven Roman Reinhard" userId="d918b0b6bf9c9ab7" providerId="LiveId" clId="{1F175775-0BD2-4077-BD4B-6BB731F5FA58}" dt="2024-05-31T15:15:46.504" v="741" actId="478"/>
          <ac:picMkLst>
            <pc:docMk/>
            <pc:sldMk cId="748009771" sldId="456"/>
            <ac:picMk id="16" creationId="{4E362761-2502-C234-71BB-05DF5BA43688}"/>
          </ac:picMkLst>
        </pc:picChg>
        <pc:picChg chg="del">
          <ac:chgData name="Sven Roman Reinhard" userId="d918b0b6bf9c9ab7" providerId="LiveId" clId="{1F175775-0BD2-4077-BD4B-6BB731F5FA58}" dt="2024-05-31T15:15:46.504" v="741" actId="478"/>
          <ac:picMkLst>
            <pc:docMk/>
            <pc:sldMk cId="748009771" sldId="456"/>
            <ac:picMk id="17" creationId="{FEC1797C-3511-6B96-D6EF-D8661FDA4B3F}"/>
          </ac:picMkLst>
        </pc:picChg>
        <pc:picChg chg="del">
          <ac:chgData name="Sven Roman Reinhard" userId="d918b0b6bf9c9ab7" providerId="LiveId" clId="{1F175775-0BD2-4077-BD4B-6BB731F5FA58}" dt="2024-05-31T15:15:46.504" v="741" actId="478"/>
          <ac:picMkLst>
            <pc:docMk/>
            <pc:sldMk cId="748009771" sldId="456"/>
            <ac:picMk id="19" creationId="{F4FF6B07-289E-4D13-8352-0F3C68990C55}"/>
          </ac:picMkLst>
        </pc:picChg>
        <pc:picChg chg="del">
          <ac:chgData name="Sven Roman Reinhard" userId="d918b0b6bf9c9ab7" providerId="LiveId" clId="{1F175775-0BD2-4077-BD4B-6BB731F5FA58}" dt="2024-05-31T15:15:46.504" v="741" actId="478"/>
          <ac:picMkLst>
            <pc:docMk/>
            <pc:sldMk cId="748009771" sldId="456"/>
            <ac:picMk id="20" creationId="{6BF01080-6CE2-D9CD-BB17-A1B1F74DF528}"/>
          </ac:picMkLst>
        </pc:picChg>
        <pc:picChg chg="mod">
          <ac:chgData name="Sven Roman Reinhard" userId="d918b0b6bf9c9ab7" providerId="LiveId" clId="{1F175775-0BD2-4077-BD4B-6BB731F5FA58}" dt="2024-05-31T15:17:14.137" v="748" actId="22711"/>
          <ac:picMkLst>
            <pc:docMk/>
            <pc:sldMk cId="748009771" sldId="456"/>
            <ac:picMk id="26" creationId="{67955674-BF0D-2DE6-9051-5710B23AC03C}"/>
          </ac:picMkLst>
        </pc:picChg>
        <pc:picChg chg="del">
          <ac:chgData name="Sven Roman Reinhard" userId="d918b0b6bf9c9ab7" providerId="LiveId" clId="{1F175775-0BD2-4077-BD4B-6BB731F5FA58}" dt="2024-05-31T15:15:46.504" v="741" actId="478"/>
          <ac:picMkLst>
            <pc:docMk/>
            <pc:sldMk cId="748009771" sldId="456"/>
            <ac:picMk id="28" creationId="{42FE2B38-3B6D-19AF-2042-F9523FB1F3C1}"/>
          </ac:picMkLst>
        </pc:picChg>
        <pc:picChg chg="del">
          <ac:chgData name="Sven Roman Reinhard" userId="d918b0b6bf9c9ab7" providerId="LiveId" clId="{1F175775-0BD2-4077-BD4B-6BB731F5FA58}" dt="2024-05-31T15:15:46.504" v="741" actId="478"/>
          <ac:picMkLst>
            <pc:docMk/>
            <pc:sldMk cId="748009771" sldId="456"/>
            <ac:picMk id="29" creationId="{136600C7-A901-6FEC-4F56-F358AD7C1E2E}"/>
          </ac:picMkLst>
        </pc:picChg>
        <pc:picChg chg="del">
          <ac:chgData name="Sven Roman Reinhard" userId="d918b0b6bf9c9ab7" providerId="LiveId" clId="{1F175775-0BD2-4077-BD4B-6BB731F5FA58}" dt="2024-05-31T15:15:46.504" v="741" actId="478"/>
          <ac:picMkLst>
            <pc:docMk/>
            <pc:sldMk cId="748009771" sldId="456"/>
            <ac:picMk id="31" creationId="{8D876B3B-008E-289B-B41B-D8A74D969D2A}"/>
          </ac:picMkLst>
        </pc:picChg>
        <pc:picChg chg="mod">
          <ac:chgData name="Sven Roman Reinhard" userId="d918b0b6bf9c9ab7" providerId="LiveId" clId="{1F175775-0BD2-4077-BD4B-6BB731F5FA58}" dt="2024-05-31T15:17:14.137" v="748" actId="22711"/>
          <ac:picMkLst>
            <pc:docMk/>
            <pc:sldMk cId="748009771" sldId="456"/>
            <ac:picMk id="33" creationId="{DCF45252-CFBF-D371-3B7D-D36505903CA6}"/>
          </ac:picMkLst>
        </pc:picChg>
        <pc:picChg chg="mod">
          <ac:chgData name="Sven Roman Reinhard" userId="d918b0b6bf9c9ab7" providerId="LiveId" clId="{1F175775-0BD2-4077-BD4B-6BB731F5FA58}" dt="2024-05-31T15:17:14.137" v="748" actId="22711"/>
          <ac:picMkLst>
            <pc:docMk/>
            <pc:sldMk cId="748009771" sldId="456"/>
            <ac:picMk id="35" creationId="{A4E1EE5B-1A57-E0A9-8664-165BFA97E5FA}"/>
          </ac:picMkLst>
        </pc:picChg>
        <pc:picChg chg="mod">
          <ac:chgData name="Sven Roman Reinhard" userId="d918b0b6bf9c9ab7" providerId="LiveId" clId="{1F175775-0BD2-4077-BD4B-6BB731F5FA58}" dt="2024-05-31T15:17:14.137" v="748" actId="22711"/>
          <ac:picMkLst>
            <pc:docMk/>
            <pc:sldMk cId="748009771" sldId="456"/>
            <ac:picMk id="36" creationId="{3A59A705-98F7-0110-3BD4-53D5BA87A8C0}"/>
          </ac:picMkLst>
        </pc:picChg>
        <pc:picChg chg="mod">
          <ac:chgData name="Sven Roman Reinhard" userId="d918b0b6bf9c9ab7" providerId="LiveId" clId="{1F175775-0BD2-4077-BD4B-6BB731F5FA58}" dt="2024-05-31T15:17:14.137" v="748" actId="22711"/>
          <ac:picMkLst>
            <pc:docMk/>
            <pc:sldMk cId="748009771" sldId="456"/>
            <ac:picMk id="38" creationId="{EC9EE09D-DF25-B3A4-F89C-F21322EA426D}"/>
          </ac:picMkLst>
        </pc:picChg>
        <pc:picChg chg="mod">
          <ac:chgData name="Sven Roman Reinhard" userId="d918b0b6bf9c9ab7" providerId="LiveId" clId="{1F175775-0BD2-4077-BD4B-6BB731F5FA58}" dt="2024-05-31T15:17:14.137" v="748" actId="22711"/>
          <ac:picMkLst>
            <pc:docMk/>
            <pc:sldMk cId="748009771" sldId="456"/>
            <ac:picMk id="40" creationId="{277F1600-B9FF-1A77-67E5-D79C96E99981}"/>
          </ac:picMkLst>
        </pc:picChg>
        <pc:picChg chg="del">
          <ac:chgData name="Sven Roman Reinhard" userId="d918b0b6bf9c9ab7" providerId="LiveId" clId="{1F175775-0BD2-4077-BD4B-6BB731F5FA58}" dt="2024-05-31T15:16:05.539" v="743" actId="478"/>
          <ac:picMkLst>
            <pc:docMk/>
            <pc:sldMk cId="748009771" sldId="456"/>
            <ac:picMk id="49" creationId="{CC42B055-F9E2-7D9D-F910-A8BF7CB11EAD}"/>
          </ac:picMkLst>
        </pc:picChg>
        <pc:picChg chg="mod">
          <ac:chgData name="Sven Roman Reinhard" userId="d918b0b6bf9c9ab7" providerId="LiveId" clId="{1F175775-0BD2-4077-BD4B-6BB731F5FA58}" dt="2024-05-31T15:17:14.137" v="748" actId="22711"/>
          <ac:picMkLst>
            <pc:docMk/>
            <pc:sldMk cId="748009771" sldId="456"/>
            <ac:picMk id="51" creationId="{C7687EF2-D5ED-161D-FA5F-9AA4B70455BD}"/>
          </ac:picMkLst>
        </pc:picChg>
        <pc:picChg chg="mod">
          <ac:chgData name="Sven Roman Reinhard" userId="d918b0b6bf9c9ab7" providerId="LiveId" clId="{1F175775-0BD2-4077-BD4B-6BB731F5FA58}" dt="2024-05-31T15:17:14.137" v="748" actId="22711"/>
          <ac:picMkLst>
            <pc:docMk/>
            <pc:sldMk cId="748009771" sldId="456"/>
            <ac:picMk id="53" creationId="{1B6A14B6-73B9-5D42-CFDA-AF2B8A92CA0E}"/>
          </ac:picMkLst>
        </pc:picChg>
        <pc:picChg chg="mod">
          <ac:chgData name="Sven Roman Reinhard" userId="d918b0b6bf9c9ab7" providerId="LiveId" clId="{1F175775-0BD2-4077-BD4B-6BB731F5FA58}" dt="2024-05-31T15:17:14.137" v="748" actId="22711"/>
          <ac:picMkLst>
            <pc:docMk/>
            <pc:sldMk cId="748009771" sldId="456"/>
            <ac:picMk id="55" creationId="{DBB26B02-2AE6-2562-87CA-F0E51137C1FD}"/>
          </ac:picMkLst>
        </pc:picChg>
        <pc:picChg chg="mod">
          <ac:chgData name="Sven Roman Reinhard" userId="d918b0b6bf9c9ab7" providerId="LiveId" clId="{1F175775-0BD2-4077-BD4B-6BB731F5FA58}" dt="2024-05-31T15:17:14.137" v="748" actId="22711"/>
          <ac:picMkLst>
            <pc:docMk/>
            <pc:sldMk cId="748009771" sldId="456"/>
            <ac:picMk id="57" creationId="{8347E78A-295F-B611-D12D-2F3C0E123A57}"/>
          </ac:picMkLst>
        </pc:picChg>
        <pc:picChg chg="mod">
          <ac:chgData name="Sven Roman Reinhard" userId="d918b0b6bf9c9ab7" providerId="LiveId" clId="{1F175775-0BD2-4077-BD4B-6BB731F5FA58}" dt="2024-05-31T15:17:14.137" v="748" actId="22711"/>
          <ac:picMkLst>
            <pc:docMk/>
            <pc:sldMk cId="748009771" sldId="456"/>
            <ac:picMk id="59" creationId="{341E93E4-120A-2872-407F-26CE1894DD07}"/>
          </ac:picMkLst>
        </pc:picChg>
        <pc:picChg chg="mod">
          <ac:chgData name="Sven Roman Reinhard" userId="d918b0b6bf9c9ab7" providerId="LiveId" clId="{1F175775-0BD2-4077-BD4B-6BB731F5FA58}" dt="2024-05-31T15:17:14.137" v="748" actId="22711"/>
          <ac:picMkLst>
            <pc:docMk/>
            <pc:sldMk cId="748009771" sldId="456"/>
            <ac:picMk id="60" creationId="{C378CD43-F59F-815B-6631-A9907DADFCC4}"/>
          </ac:picMkLst>
        </pc:picChg>
        <pc:picChg chg="mod">
          <ac:chgData name="Sven Roman Reinhard" userId="d918b0b6bf9c9ab7" providerId="LiveId" clId="{1F175775-0BD2-4077-BD4B-6BB731F5FA58}" dt="2024-05-31T15:17:14.137" v="748" actId="22711"/>
          <ac:picMkLst>
            <pc:docMk/>
            <pc:sldMk cId="748009771" sldId="456"/>
            <ac:picMk id="62" creationId="{DF3A52B5-2E3D-D400-64A9-DD475035227F}"/>
          </ac:picMkLst>
        </pc:picChg>
        <pc:picChg chg="mod">
          <ac:chgData name="Sven Roman Reinhard" userId="d918b0b6bf9c9ab7" providerId="LiveId" clId="{1F175775-0BD2-4077-BD4B-6BB731F5FA58}" dt="2024-05-31T15:17:14.137" v="748" actId="22711"/>
          <ac:picMkLst>
            <pc:docMk/>
            <pc:sldMk cId="748009771" sldId="456"/>
            <ac:picMk id="64" creationId="{7CD9CBDD-8B12-DEEF-B585-BCE40CB66554}"/>
          </ac:picMkLst>
        </pc:picChg>
        <pc:picChg chg="mod">
          <ac:chgData name="Sven Roman Reinhard" userId="d918b0b6bf9c9ab7" providerId="LiveId" clId="{1F175775-0BD2-4077-BD4B-6BB731F5FA58}" dt="2024-05-31T15:17:14.137" v="748" actId="22711"/>
          <ac:picMkLst>
            <pc:docMk/>
            <pc:sldMk cId="748009771" sldId="456"/>
            <ac:picMk id="66" creationId="{E2B7F0BD-8C1C-5D0C-A2CD-D96C1940B71F}"/>
          </ac:picMkLst>
        </pc:picChg>
        <pc:picChg chg="mod">
          <ac:chgData name="Sven Roman Reinhard" userId="d918b0b6bf9c9ab7" providerId="LiveId" clId="{1F175775-0BD2-4077-BD4B-6BB731F5FA58}" dt="2024-05-31T15:17:14.137" v="748" actId="22711"/>
          <ac:picMkLst>
            <pc:docMk/>
            <pc:sldMk cId="748009771" sldId="456"/>
            <ac:picMk id="68" creationId="{F72731DB-67AE-EFBD-7B62-035E3B55D236}"/>
          </ac:picMkLst>
        </pc:picChg>
        <pc:picChg chg="mod">
          <ac:chgData name="Sven Roman Reinhard" userId="d918b0b6bf9c9ab7" providerId="LiveId" clId="{1F175775-0BD2-4077-BD4B-6BB731F5FA58}" dt="2024-05-31T15:17:14.137" v="748" actId="22711"/>
          <ac:picMkLst>
            <pc:docMk/>
            <pc:sldMk cId="748009771" sldId="456"/>
            <ac:picMk id="69" creationId="{BB52EC76-E91A-D698-2493-5DA302669661}"/>
          </ac:picMkLst>
        </pc:picChg>
        <pc:picChg chg="mod">
          <ac:chgData name="Sven Roman Reinhard" userId="d918b0b6bf9c9ab7" providerId="LiveId" clId="{1F175775-0BD2-4077-BD4B-6BB731F5FA58}" dt="2024-05-31T15:17:14.137" v="748" actId="22711"/>
          <ac:picMkLst>
            <pc:docMk/>
            <pc:sldMk cId="748009771" sldId="456"/>
            <ac:picMk id="71" creationId="{FFE0E37A-7BC2-7D7D-608F-988BF54E0712}"/>
          </ac:picMkLst>
        </pc:picChg>
        <pc:picChg chg="mod">
          <ac:chgData name="Sven Roman Reinhard" userId="d918b0b6bf9c9ab7" providerId="LiveId" clId="{1F175775-0BD2-4077-BD4B-6BB731F5FA58}" dt="2024-05-31T15:17:14.137" v="748" actId="22711"/>
          <ac:picMkLst>
            <pc:docMk/>
            <pc:sldMk cId="748009771" sldId="456"/>
            <ac:picMk id="73" creationId="{93101BB1-5D2E-80D7-0AD7-68F92D843E76}"/>
          </ac:picMkLst>
        </pc:picChg>
        <pc:picChg chg="mod">
          <ac:chgData name="Sven Roman Reinhard" userId="d918b0b6bf9c9ab7" providerId="LiveId" clId="{1F175775-0BD2-4077-BD4B-6BB731F5FA58}" dt="2024-05-31T15:17:14.137" v="748" actId="22711"/>
          <ac:picMkLst>
            <pc:docMk/>
            <pc:sldMk cId="748009771" sldId="456"/>
            <ac:picMk id="75" creationId="{9DE06F3D-05D5-6E9A-45C3-1FE79BB7A51E}"/>
          </ac:picMkLst>
        </pc:picChg>
        <pc:picChg chg="mod">
          <ac:chgData name="Sven Roman Reinhard" userId="d918b0b6bf9c9ab7" providerId="LiveId" clId="{1F175775-0BD2-4077-BD4B-6BB731F5FA58}" dt="2024-05-31T15:17:14.137" v="748" actId="22711"/>
          <ac:picMkLst>
            <pc:docMk/>
            <pc:sldMk cId="748009771" sldId="456"/>
            <ac:picMk id="77" creationId="{C405CDC1-CEDE-3B2D-DAD1-E8D76C4B1950}"/>
          </ac:picMkLst>
        </pc:picChg>
        <pc:picChg chg="mod">
          <ac:chgData name="Sven Roman Reinhard" userId="d918b0b6bf9c9ab7" providerId="LiveId" clId="{1F175775-0BD2-4077-BD4B-6BB731F5FA58}" dt="2024-05-31T15:17:14.137" v="748" actId="22711"/>
          <ac:picMkLst>
            <pc:docMk/>
            <pc:sldMk cId="748009771" sldId="456"/>
            <ac:picMk id="78" creationId="{94204E2D-D1EA-9FCE-19A6-A1B68A6DD065}"/>
          </ac:picMkLst>
        </pc:picChg>
        <pc:picChg chg="mod">
          <ac:chgData name="Sven Roman Reinhard" userId="d918b0b6bf9c9ab7" providerId="LiveId" clId="{1F175775-0BD2-4077-BD4B-6BB731F5FA58}" dt="2024-05-31T15:17:14.137" v="748" actId="22711"/>
          <ac:picMkLst>
            <pc:docMk/>
            <pc:sldMk cId="748009771" sldId="456"/>
            <ac:picMk id="80" creationId="{B96FC311-87CC-8825-018F-B4FEEA1E2200}"/>
          </ac:picMkLst>
        </pc:picChg>
        <pc:picChg chg="mod">
          <ac:chgData name="Sven Roman Reinhard" userId="d918b0b6bf9c9ab7" providerId="LiveId" clId="{1F175775-0BD2-4077-BD4B-6BB731F5FA58}" dt="2024-05-31T15:17:14.137" v="748" actId="22711"/>
          <ac:picMkLst>
            <pc:docMk/>
            <pc:sldMk cId="748009771" sldId="456"/>
            <ac:picMk id="82" creationId="{41DC64F4-11AB-52CF-70C5-87FA3B56A323}"/>
          </ac:picMkLst>
        </pc:picChg>
      </pc:sldChg>
      <pc:sldChg chg="addSp delSp modSp add mod modShow">
        <pc:chgData name="Sven Roman Reinhard" userId="d918b0b6bf9c9ab7" providerId="LiveId" clId="{1F175775-0BD2-4077-BD4B-6BB731F5FA58}" dt="2024-06-05T11:05:42.174" v="1605" actId="115"/>
        <pc:sldMkLst>
          <pc:docMk/>
          <pc:sldMk cId="1287828998" sldId="457"/>
        </pc:sldMkLst>
        <pc:spChg chg="mod">
          <ac:chgData name="Sven Roman Reinhard" userId="d918b0b6bf9c9ab7" providerId="LiveId" clId="{1F175775-0BD2-4077-BD4B-6BB731F5FA58}" dt="2024-06-05T11:05:39.087" v="1604" actId="403"/>
          <ac:spMkLst>
            <pc:docMk/>
            <pc:sldMk cId="1287828998" sldId="457"/>
            <ac:spMk id="3" creationId="{5F963E77-247E-CF8B-A74E-9029FF0E743F}"/>
          </ac:spMkLst>
        </pc:spChg>
        <pc:spChg chg="del mod">
          <ac:chgData name="Sven Roman Reinhard" userId="d918b0b6bf9c9ab7" providerId="LiveId" clId="{1F175775-0BD2-4077-BD4B-6BB731F5FA58}" dt="2024-05-31T15:39:41.848" v="1435" actId="478"/>
          <ac:spMkLst>
            <pc:docMk/>
            <pc:sldMk cId="1287828998" sldId="457"/>
            <ac:spMk id="5" creationId="{41A31112-942F-0BDE-959F-C3BC3300DFAD}"/>
          </ac:spMkLst>
        </pc:spChg>
        <pc:spChg chg="add del mod">
          <ac:chgData name="Sven Roman Reinhard" userId="d918b0b6bf9c9ab7" providerId="LiveId" clId="{1F175775-0BD2-4077-BD4B-6BB731F5FA58}" dt="2024-06-05T11:05:20.924" v="1601" actId="478"/>
          <ac:spMkLst>
            <pc:docMk/>
            <pc:sldMk cId="1287828998" sldId="457"/>
            <ac:spMk id="7" creationId="{EAF96BF3-7B8C-25C4-85ED-418F88B4FCD8}"/>
          </ac:spMkLst>
        </pc:spChg>
        <pc:spChg chg="mod topLvl">
          <ac:chgData name="Sven Roman Reinhard" userId="d918b0b6bf9c9ab7" providerId="LiveId" clId="{1F175775-0BD2-4077-BD4B-6BB731F5FA58}" dt="2024-05-31T15:21:19.241" v="928" actId="164"/>
          <ac:spMkLst>
            <pc:docMk/>
            <pc:sldMk cId="1287828998" sldId="457"/>
            <ac:spMk id="25" creationId="{10CE249D-F2BE-E2D8-F92D-2366D607C791}"/>
          </ac:spMkLst>
        </pc:spChg>
        <pc:spChg chg="mod topLvl">
          <ac:chgData name="Sven Roman Reinhard" userId="d918b0b6bf9c9ab7" providerId="LiveId" clId="{1F175775-0BD2-4077-BD4B-6BB731F5FA58}" dt="2024-05-31T15:21:19.241" v="928" actId="164"/>
          <ac:spMkLst>
            <pc:docMk/>
            <pc:sldMk cId="1287828998" sldId="457"/>
            <ac:spMk id="32" creationId="{35A3C8A2-C0E8-7D5D-7BDF-8AEC88630744}"/>
          </ac:spMkLst>
        </pc:spChg>
        <pc:spChg chg="mod topLvl">
          <ac:chgData name="Sven Roman Reinhard" userId="d918b0b6bf9c9ab7" providerId="LiveId" clId="{1F175775-0BD2-4077-BD4B-6BB731F5FA58}" dt="2024-05-31T15:21:19.241" v="928" actId="164"/>
          <ac:spMkLst>
            <pc:docMk/>
            <pc:sldMk cId="1287828998" sldId="457"/>
            <ac:spMk id="34" creationId="{60203BF1-3046-414B-C6A8-C8DF4C8540EC}"/>
          </ac:spMkLst>
        </pc:spChg>
        <pc:spChg chg="mod topLvl">
          <ac:chgData name="Sven Roman Reinhard" userId="d918b0b6bf9c9ab7" providerId="LiveId" clId="{1F175775-0BD2-4077-BD4B-6BB731F5FA58}" dt="2024-05-31T15:21:19.241" v="928" actId="164"/>
          <ac:spMkLst>
            <pc:docMk/>
            <pc:sldMk cId="1287828998" sldId="457"/>
            <ac:spMk id="37" creationId="{885635BC-5610-46CD-B133-C5D8596F489A}"/>
          </ac:spMkLst>
        </pc:spChg>
        <pc:spChg chg="mod topLvl">
          <ac:chgData name="Sven Roman Reinhard" userId="d918b0b6bf9c9ab7" providerId="LiveId" clId="{1F175775-0BD2-4077-BD4B-6BB731F5FA58}" dt="2024-05-31T15:21:19.241" v="928" actId="164"/>
          <ac:spMkLst>
            <pc:docMk/>
            <pc:sldMk cId="1287828998" sldId="457"/>
            <ac:spMk id="39" creationId="{D328E1D6-E76D-B329-41D4-ACBF85B0785E}"/>
          </ac:spMkLst>
        </pc:spChg>
        <pc:spChg chg="mod topLvl">
          <ac:chgData name="Sven Roman Reinhard" userId="d918b0b6bf9c9ab7" providerId="LiveId" clId="{1F175775-0BD2-4077-BD4B-6BB731F5FA58}" dt="2024-05-31T15:21:19.241" v="928" actId="164"/>
          <ac:spMkLst>
            <pc:docMk/>
            <pc:sldMk cId="1287828998" sldId="457"/>
            <ac:spMk id="50" creationId="{58F1AB70-B7C9-C2A2-1513-41777FA961EC}"/>
          </ac:spMkLst>
        </pc:spChg>
        <pc:spChg chg="mod topLvl">
          <ac:chgData name="Sven Roman Reinhard" userId="d918b0b6bf9c9ab7" providerId="LiveId" clId="{1F175775-0BD2-4077-BD4B-6BB731F5FA58}" dt="2024-05-31T15:21:19.241" v="928" actId="164"/>
          <ac:spMkLst>
            <pc:docMk/>
            <pc:sldMk cId="1287828998" sldId="457"/>
            <ac:spMk id="52" creationId="{458A17FF-70C0-F2F1-59F2-754E6469A63E}"/>
          </ac:spMkLst>
        </pc:spChg>
        <pc:spChg chg="mod topLvl">
          <ac:chgData name="Sven Roman Reinhard" userId="d918b0b6bf9c9ab7" providerId="LiveId" clId="{1F175775-0BD2-4077-BD4B-6BB731F5FA58}" dt="2024-05-31T15:21:19.241" v="928" actId="164"/>
          <ac:spMkLst>
            <pc:docMk/>
            <pc:sldMk cId="1287828998" sldId="457"/>
            <ac:spMk id="54" creationId="{CA6F65C2-D2AF-DA64-4E2B-5EF42BFC77F8}"/>
          </ac:spMkLst>
        </pc:spChg>
        <pc:spChg chg="mod topLvl">
          <ac:chgData name="Sven Roman Reinhard" userId="d918b0b6bf9c9ab7" providerId="LiveId" clId="{1F175775-0BD2-4077-BD4B-6BB731F5FA58}" dt="2024-05-31T15:21:19.241" v="928" actId="164"/>
          <ac:spMkLst>
            <pc:docMk/>
            <pc:sldMk cId="1287828998" sldId="457"/>
            <ac:spMk id="56" creationId="{93E0802F-7992-A727-17F3-BD5905851C7B}"/>
          </ac:spMkLst>
        </pc:spChg>
        <pc:spChg chg="mod topLvl">
          <ac:chgData name="Sven Roman Reinhard" userId="d918b0b6bf9c9ab7" providerId="LiveId" clId="{1F175775-0BD2-4077-BD4B-6BB731F5FA58}" dt="2024-05-31T15:21:19.241" v="928" actId="164"/>
          <ac:spMkLst>
            <pc:docMk/>
            <pc:sldMk cId="1287828998" sldId="457"/>
            <ac:spMk id="58" creationId="{99B6D087-939D-A613-85C9-E8764AA841DC}"/>
          </ac:spMkLst>
        </pc:spChg>
        <pc:spChg chg="mod topLvl">
          <ac:chgData name="Sven Roman Reinhard" userId="d918b0b6bf9c9ab7" providerId="LiveId" clId="{1F175775-0BD2-4077-BD4B-6BB731F5FA58}" dt="2024-05-31T15:21:19.241" v="928" actId="164"/>
          <ac:spMkLst>
            <pc:docMk/>
            <pc:sldMk cId="1287828998" sldId="457"/>
            <ac:spMk id="61" creationId="{EF5FC6C1-625A-6FED-A943-FE4A65B69977}"/>
          </ac:spMkLst>
        </pc:spChg>
        <pc:spChg chg="mod topLvl">
          <ac:chgData name="Sven Roman Reinhard" userId="d918b0b6bf9c9ab7" providerId="LiveId" clId="{1F175775-0BD2-4077-BD4B-6BB731F5FA58}" dt="2024-05-31T15:21:19.241" v="928" actId="164"/>
          <ac:spMkLst>
            <pc:docMk/>
            <pc:sldMk cId="1287828998" sldId="457"/>
            <ac:spMk id="63" creationId="{D5468150-21D9-4C4E-1E67-2EEC2127AAFB}"/>
          </ac:spMkLst>
        </pc:spChg>
        <pc:spChg chg="mod topLvl">
          <ac:chgData name="Sven Roman Reinhard" userId="d918b0b6bf9c9ab7" providerId="LiveId" clId="{1F175775-0BD2-4077-BD4B-6BB731F5FA58}" dt="2024-05-31T15:21:19.241" v="928" actId="164"/>
          <ac:spMkLst>
            <pc:docMk/>
            <pc:sldMk cId="1287828998" sldId="457"/>
            <ac:spMk id="65" creationId="{F05C29F4-3077-6CE8-F6DE-F29542A24500}"/>
          </ac:spMkLst>
        </pc:spChg>
        <pc:spChg chg="mod topLvl">
          <ac:chgData name="Sven Roman Reinhard" userId="d918b0b6bf9c9ab7" providerId="LiveId" clId="{1F175775-0BD2-4077-BD4B-6BB731F5FA58}" dt="2024-05-31T15:21:19.241" v="928" actId="164"/>
          <ac:spMkLst>
            <pc:docMk/>
            <pc:sldMk cId="1287828998" sldId="457"/>
            <ac:spMk id="67" creationId="{B9B0280C-C226-544C-7CA8-C1C3F800E1AE}"/>
          </ac:spMkLst>
        </pc:spChg>
        <pc:spChg chg="mod topLvl">
          <ac:chgData name="Sven Roman Reinhard" userId="d918b0b6bf9c9ab7" providerId="LiveId" clId="{1F175775-0BD2-4077-BD4B-6BB731F5FA58}" dt="2024-05-31T15:21:19.241" v="928" actId="164"/>
          <ac:spMkLst>
            <pc:docMk/>
            <pc:sldMk cId="1287828998" sldId="457"/>
            <ac:spMk id="70" creationId="{39FC4E62-85D2-007C-338A-EE80B4ADFA75}"/>
          </ac:spMkLst>
        </pc:spChg>
        <pc:spChg chg="mod topLvl">
          <ac:chgData name="Sven Roman Reinhard" userId="d918b0b6bf9c9ab7" providerId="LiveId" clId="{1F175775-0BD2-4077-BD4B-6BB731F5FA58}" dt="2024-05-31T15:21:19.241" v="928" actId="164"/>
          <ac:spMkLst>
            <pc:docMk/>
            <pc:sldMk cId="1287828998" sldId="457"/>
            <ac:spMk id="72" creationId="{FB70A4B8-4272-419A-2B6B-731D7E6D1F6D}"/>
          </ac:spMkLst>
        </pc:spChg>
        <pc:spChg chg="mod topLvl">
          <ac:chgData name="Sven Roman Reinhard" userId="d918b0b6bf9c9ab7" providerId="LiveId" clId="{1F175775-0BD2-4077-BD4B-6BB731F5FA58}" dt="2024-05-31T15:21:19.241" v="928" actId="164"/>
          <ac:spMkLst>
            <pc:docMk/>
            <pc:sldMk cId="1287828998" sldId="457"/>
            <ac:spMk id="74" creationId="{3A512019-2161-19F6-E114-AEA4D77F33FC}"/>
          </ac:spMkLst>
        </pc:spChg>
        <pc:spChg chg="mod topLvl">
          <ac:chgData name="Sven Roman Reinhard" userId="d918b0b6bf9c9ab7" providerId="LiveId" clId="{1F175775-0BD2-4077-BD4B-6BB731F5FA58}" dt="2024-05-31T15:21:19.241" v="928" actId="164"/>
          <ac:spMkLst>
            <pc:docMk/>
            <pc:sldMk cId="1287828998" sldId="457"/>
            <ac:spMk id="76" creationId="{7E98C649-01FA-048C-E0FD-83916217F3BA}"/>
          </ac:spMkLst>
        </pc:spChg>
        <pc:spChg chg="mod topLvl">
          <ac:chgData name="Sven Roman Reinhard" userId="d918b0b6bf9c9ab7" providerId="LiveId" clId="{1F175775-0BD2-4077-BD4B-6BB731F5FA58}" dt="2024-05-31T15:21:19.241" v="928" actId="164"/>
          <ac:spMkLst>
            <pc:docMk/>
            <pc:sldMk cId="1287828998" sldId="457"/>
            <ac:spMk id="79" creationId="{D1FEE45B-69F7-D570-0EA7-59437599C9FF}"/>
          </ac:spMkLst>
        </pc:spChg>
        <pc:spChg chg="mod topLvl">
          <ac:chgData name="Sven Roman Reinhard" userId="d918b0b6bf9c9ab7" providerId="LiveId" clId="{1F175775-0BD2-4077-BD4B-6BB731F5FA58}" dt="2024-05-31T15:21:19.241" v="928" actId="164"/>
          <ac:spMkLst>
            <pc:docMk/>
            <pc:sldMk cId="1287828998" sldId="457"/>
            <ac:spMk id="81" creationId="{BB11EBC0-04F4-D0E0-8AFF-82369D668B84}"/>
          </ac:spMkLst>
        </pc:spChg>
        <pc:spChg chg="mod">
          <ac:chgData name="Sven Roman Reinhard" userId="d918b0b6bf9c9ab7" providerId="LiveId" clId="{1F175775-0BD2-4077-BD4B-6BB731F5FA58}" dt="2024-05-31T15:21:14.971" v="927" actId="165"/>
          <ac:spMkLst>
            <pc:docMk/>
            <pc:sldMk cId="1287828998" sldId="457"/>
            <ac:spMk id="84" creationId="{A3C47DBA-F7B7-C6E6-8373-E0D5694DEA9A}"/>
          </ac:spMkLst>
        </pc:spChg>
        <pc:spChg chg="mod">
          <ac:chgData name="Sven Roman Reinhard" userId="d918b0b6bf9c9ab7" providerId="LiveId" clId="{1F175775-0BD2-4077-BD4B-6BB731F5FA58}" dt="2024-05-31T15:21:14.971" v="927" actId="165"/>
          <ac:spMkLst>
            <pc:docMk/>
            <pc:sldMk cId="1287828998" sldId="457"/>
            <ac:spMk id="85" creationId="{BC5DDA39-C352-ADC9-D56E-AA66635C7076}"/>
          </ac:spMkLst>
        </pc:spChg>
        <pc:spChg chg="mod">
          <ac:chgData name="Sven Roman Reinhard" userId="d918b0b6bf9c9ab7" providerId="LiveId" clId="{1F175775-0BD2-4077-BD4B-6BB731F5FA58}" dt="2024-05-31T15:21:14.971" v="927" actId="165"/>
          <ac:spMkLst>
            <pc:docMk/>
            <pc:sldMk cId="1287828998" sldId="457"/>
            <ac:spMk id="86" creationId="{BDB827C3-9451-5A48-CA7D-45346DECE75B}"/>
          </ac:spMkLst>
        </pc:spChg>
        <pc:spChg chg="mod">
          <ac:chgData name="Sven Roman Reinhard" userId="d918b0b6bf9c9ab7" providerId="LiveId" clId="{1F175775-0BD2-4077-BD4B-6BB731F5FA58}" dt="2024-05-31T15:21:14.971" v="927" actId="165"/>
          <ac:spMkLst>
            <pc:docMk/>
            <pc:sldMk cId="1287828998" sldId="457"/>
            <ac:spMk id="88" creationId="{DABB3409-E07F-2CFD-C794-179FCB1446B8}"/>
          </ac:spMkLst>
        </pc:spChg>
        <pc:spChg chg="mod">
          <ac:chgData name="Sven Roman Reinhard" userId="d918b0b6bf9c9ab7" providerId="LiveId" clId="{1F175775-0BD2-4077-BD4B-6BB731F5FA58}" dt="2024-05-31T15:21:14.971" v="927" actId="165"/>
          <ac:spMkLst>
            <pc:docMk/>
            <pc:sldMk cId="1287828998" sldId="457"/>
            <ac:spMk id="89" creationId="{304FF024-2EB0-8EF2-C355-4964F17CDB68}"/>
          </ac:spMkLst>
        </pc:spChg>
        <pc:spChg chg="mod">
          <ac:chgData name="Sven Roman Reinhard" userId="d918b0b6bf9c9ab7" providerId="LiveId" clId="{1F175775-0BD2-4077-BD4B-6BB731F5FA58}" dt="2024-05-31T15:21:14.971" v="927" actId="165"/>
          <ac:spMkLst>
            <pc:docMk/>
            <pc:sldMk cId="1287828998" sldId="457"/>
            <ac:spMk id="90" creationId="{57E74866-992B-3380-B85C-07EC66869C11}"/>
          </ac:spMkLst>
        </pc:spChg>
        <pc:spChg chg="mod">
          <ac:chgData name="Sven Roman Reinhard" userId="d918b0b6bf9c9ab7" providerId="LiveId" clId="{1F175775-0BD2-4077-BD4B-6BB731F5FA58}" dt="2024-05-31T15:21:14.971" v="927" actId="165"/>
          <ac:spMkLst>
            <pc:docMk/>
            <pc:sldMk cId="1287828998" sldId="457"/>
            <ac:spMk id="92" creationId="{FFD5ACF8-E0EE-1D96-34A8-930309DD130A}"/>
          </ac:spMkLst>
        </pc:spChg>
        <pc:spChg chg="mod">
          <ac:chgData name="Sven Roman Reinhard" userId="d918b0b6bf9c9ab7" providerId="LiveId" clId="{1F175775-0BD2-4077-BD4B-6BB731F5FA58}" dt="2024-05-31T15:21:14.971" v="927" actId="165"/>
          <ac:spMkLst>
            <pc:docMk/>
            <pc:sldMk cId="1287828998" sldId="457"/>
            <ac:spMk id="93" creationId="{ACF42B5D-7C9B-A6AC-AEE8-B9903DB096A4}"/>
          </ac:spMkLst>
        </pc:spChg>
        <pc:spChg chg="mod">
          <ac:chgData name="Sven Roman Reinhard" userId="d918b0b6bf9c9ab7" providerId="LiveId" clId="{1F175775-0BD2-4077-BD4B-6BB731F5FA58}" dt="2024-05-31T15:21:14.971" v="927" actId="165"/>
          <ac:spMkLst>
            <pc:docMk/>
            <pc:sldMk cId="1287828998" sldId="457"/>
            <ac:spMk id="94" creationId="{ABFB5F91-C197-44D5-9DA6-1ABC003C67EE}"/>
          </ac:spMkLst>
        </pc:spChg>
        <pc:spChg chg="add mod">
          <ac:chgData name="Sven Roman Reinhard" userId="d918b0b6bf9c9ab7" providerId="LiveId" clId="{1F175775-0BD2-4077-BD4B-6BB731F5FA58}" dt="2024-06-05T11:05:42.174" v="1605" actId="115"/>
          <ac:spMkLst>
            <pc:docMk/>
            <pc:sldMk cId="1287828998" sldId="457"/>
            <ac:spMk id="119" creationId="{C4E6CF58-0A19-EAD8-8C87-477C23D9848C}"/>
          </ac:spMkLst>
        </pc:spChg>
        <pc:grpChg chg="add del mod">
          <ac:chgData name="Sven Roman Reinhard" userId="d918b0b6bf9c9ab7" providerId="LiveId" clId="{1F175775-0BD2-4077-BD4B-6BB731F5FA58}" dt="2024-05-31T15:26:12.475" v="1027" actId="478"/>
          <ac:grpSpMkLst>
            <pc:docMk/>
            <pc:sldMk cId="1287828998" sldId="457"/>
            <ac:grpSpMk id="2" creationId="{E72053E0-F19E-930F-B18C-880036303FDF}"/>
          </ac:grpSpMkLst>
        </pc:grpChg>
        <pc:grpChg chg="del">
          <ac:chgData name="Sven Roman Reinhard" userId="d918b0b6bf9c9ab7" providerId="LiveId" clId="{1F175775-0BD2-4077-BD4B-6BB731F5FA58}" dt="2024-05-31T15:21:14.971" v="927" actId="165"/>
          <ac:grpSpMkLst>
            <pc:docMk/>
            <pc:sldMk cId="1287828998" sldId="457"/>
            <ac:grpSpMk id="12" creationId="{0FF7A041-C762-E691-A3BD-0C04932EDFCA}"/>
          </ac:grpSpMkLst>
        </pc:grpChg>
        <pc:grpChg chg="mod topLvl">
          <ac:chgData name="Sven Roman Reinhard" userId="d918b0b6bf9c9ab7" providerId="LiveId" clId="{1F175775-0BD2-4077-BD4B-6BB731F5FA58}" dt="2024-05-31T15:21:19.241" v="928" actId="164"/>
          <ac:grpSpMkLst>
            <pc:docMk/>
            <pc:sldMk cId="1287828998" sldId="457"/>
            <ac:grpSpMk id="83" creationId="{171A82E0-6693-8A29-E686-1EF4121F9CFF}"/>
          </ac:grpSpMkLst>
        </pc:grpChg>
        <pc:grpChg chg="mod topLvl">
          <ac:chgData name="Sven Roman Reinhard" userId="d918b0b6bf9c9ab7" providerId="LiveId" clId="{1F175775-0BD2-4077-BD4B-6BB731F5FA58}" dt="2024-05-31T15:21:19.241" v="928" actId="164"/>
          <ac:grpSpMkLst>
            <pc:docMk/>
            <pc:sldMk cId="1287828998" sldId="457"/>
            <ac:grpSpMk id="87" creationId="{A0C19D60-BDEB-6DAA-33D1-C6EF88338A0E}"/>
          </ac:grpSpMkLst>
        </pc:grpChg>
        <pc:grpChg chg="mod topLvl">
          <ac:chgData name="Sven Roman Reinhard" userId="d918b0b6bf9c9ab7" providerId="LiveId" clId="{1F175775-0BD2-4077-BD4B-6BB731F5FA58}" dt="2024-05-31T15:21:19.241" v="928" actId="164"/>
          <ac:grpSpMkLst>
            <pc:docMk/>
            <pc:sldMk cId="1287828998" sldId="457"/>
            <ac:grpSpMk id="91" creationId="{520ABA8E-C776-DA9F-ADC5-8820FA9DEF13}"/>
          </ac:grpSpMkLst>
        </pc:grpChg>
        <pc:picChg chg="add mod">
          <ac:chgData name="Sven Roman Reinhard" userId="d918b0b6bf9c9ab7" providerId="LiveId" clId="{1F175775-0BD2-4077-BD4B-6BB731F5FA58}" dt="2024-05-31T15:24:51.058" v="1018"/>
          <ac:picMkLst>
            <pc:docMk/>
            <pc:sldMk cId="1287828998" sldId="457"/>
            <ac:picMk id="6" creationId="{BF3CB29F-B426-E629-B2B1-AE53178F561E}"/>
          </ac:picMkLst>
        </pc:picChg>
        <pc:picChg chg="mod topLvl">
          <ac:chgData name="Sven Roman Reinhard" userId="d918b0b6bf9c9ab7" providerId="LiveId" clId="{1F175775-0BD2-4077-BD4B-6BB731F5FA58}" dt="2024-05-31T15:21:19.241" v="928" actId="164"/>
          <ac:picMkLst>
            <pc:docMk/>
            <pc:sldMk cId="1287828998" sldId="457"/>
            <ac:picMk id="26" creationId="{67955674-BF0D-2DE6-9051-5710B23AC03C}"/>
          </ac:picMkLst>
        </pc:picChg>
        <pc:picChg chg="mod topLvl">
          <ac:chgData name="Sven Roman Reinhard" userId="d918b0b6bf9c9ab7" providerId="LiveId" clId="{1F175775-0BD2-4077-BD4B-6BB731F5FA58}" dt="2024-05-31T15:21:19.241" v="928" actId="164"/>
          <ac:picMkLst>
            <pc:docMk/>
            <pc:sldMk cId="1287828998" sldId="457"/>
            <ac:picMk id="33" creationId="{DCF45252-CFBF-D371-3B7D-D36505903CA6}"/>
          </ac:picMkLst>
        </pc:picChg>
        <pc:picChg chg="mod topLvl">
          <ac:chgData name="Sven Roman Reinhard" userId="d918b0b6bf9c9ab7" providerId="LiveId" clId="{1F175775-0BD2-4077-BD4B-6BB731F5FA58}" dt="2024-05-31T15:21:19.241" v="928" actId="164"/>
          <ac:picMkLst>
            <pc:docMk/>
            <pc:sldMk cId="1287828998" sldId="457"/>
            <ac:picMk id="35" creationId="{A4E1EE5B-1A57-E0A9-8664-165BFA97E5FA}"/>
          </ac:picMkLst>
        </pc:picChg>
        <pc:picChg chg="mod topLvl">
          <ac:chgData name="Sven Roman Reinhard" userId="d918b0b6bf9c9ab7" providerId="LiveId" clId="{1F175775-0BD2-4077-BD4B-6BB731F5FA58}" dt="2024-05-31T15:21:19.241" v="928" actId="164"/>
          <ac:picMkLst>
            <pc:docMk/>
            <pc:sldMk cId="1287828998" sldId="457"/>
            <ac:picMk id="36" creationId="{3A59A705-98F7-0110-3BD4-53D5BA87A8C0}"/>
          </ac:picMkLst>
        </pc:picChg>
        <pc:picChg chg="mod topLvl">
          <ac:chgData name="Sven Roman Reinhard" userId="d918b0b6bf9c9ab7" providerId="LiveId" clId="{1F175775-0BD2-4077-BD4B-6BB731F5FA58}" dt="2024-05-31T15:21:19.241" v="928" actId="164"/>
          <ac:picMkLst>
            <pc:docMk/>
            <pc:sldMk cId="1287828998" sldId="457"/>
            <ac:picMk id="38" creationId="{EC9EE09D-DF25-B3A4-F89C-F21322EA426D}"/>
          </ac:picMkLst>
        </pc:picChg>
        <pc:picChg chg="mod topLvl">
          <ac:chgData name="Sven Roman Reinhard" userId="d918b0b6bf9c9ab7" providerId="LiveId" clId="{1F175775-0BD2-4077-BD4B-6BB731F5FA58}" dt="2024-05-31T15:21:19.241" v="928" actId="164"/>
          <ac:picMkLst>
            <pc:docMk/>
            <pc:sldMk cId="1287828998" sldId="457"/>
            <ac:picMk id="40" creationId="{277F1600-B9FF-1A77-67E5-D79C96E99981}"/>
          </ac:picMkLst>
        </pc:picChg>
        <pc:picChg chg="mod topLvl">
          <ac:chgData name="Sven Roman Reinhard" userId="d918b0b6bf9c9ab7" providerId="LiveId" clId="{1F175775-0BD2-4077-BD4B-6BB731F5FA58}" dt="2024-05-31T15:21:19.241" v="928" actId="164"/>
          <ac:picMkLst>
            <pc:docMk/>
            <pc:sldMk cId="1287828998" sldId="457"/>
            <ac:picMk id="51" creationId="{C7687EF2-D5ED-161D-FA5F-9AA4B70455BD}"/>
          </ac:picMkLst>
        </pc:picChg>
        <pc:picChg chg="mod topLvl">
          <ac:chgData name="Sven Roman Reinhard" userId="d918b0b6bf9c9ab7" providerId="LiveId" clId="{1F175775-0BD2-4077-BD4B-6BB731F5FA58}" dt="2024-05-31T15:21:19.241" v="928" actId="164"/>
          <ac:picMkLst>
            <pc:docMk/>
            <pc:sldMk cId="1287828998" sldId="457"/>
            <ac:picMk id="53" creationId="{1B6A14B6-73B9-5D42-CFDA-AF2B8A92CA0E}"/>
          </ac:picMkLst>
        </pc:picChg>
        <pc:picChg chg="mod topLvl">
          <ac:chgData name="Sven Roman Reinhard" userId="d918b0b6bf9c9ab7" providerId="LiveId" clId="{1F175775-0BD2-4077-BD4B-6BB731F5FA58}" dt="2024-05-31T15:21:19.241" v="928" actId="164"/>
          <ac:picMkLst>
            <pc:docMk/>
            <pc:sldMk cId="1287828998" sldId="457"/>
            <ac:picMk id="55" creationId="{DBB26B02-2AE6-2562-87CA-F0E51137C1FD}"/>
          </ac:picMkLst>
        </pc:picChg>
        <pc:picChg chg="mod topLvl">
          <ac:chgData name="Sven Roman Reinhard" userId="d918b0b6bf9c9ab7" providerId="LiveId" clId="{1F175775-0BD2-4077-BD4B-6BB731F5FA58}" dt="2024-05-31T15:21:19.241" v="928" actId="164"/>
          <ac:picMkLst>
            <pc:docMk/>
            <pc:sldMk cId="1287828998" sldId="457"/>
            <ac:picMk id="57" creationId="{8347E78A-295F-B611-D12D-2F3C0E123A57}"/>
          </ac:picMkLst>
        </pc:picChg>
        <pc:picChg chg="mod topLvl">
          <ac:chgData name="Sven Roman Reinhard" userId="d918b0b6bf9c9ab7" providerId="LiveId" clId="{1F175775-0BD2-4077-BD4B-6BB731F5FA58}" dt="2024-05-31T15:21:19.241" v="928" actId="164"/>
          <ac:picMkLst>
            <pc:docMk/>
            <pc:sldMk cId="1287828998" sldId="457"/>
            <ac:picMk id="59" creationId="{341E93E4-120A-2872-407F-26CE1894DD07}"/>
          </ac:picMkLst>
        </pc:picChg>
        <pc:picChg chg="mod topLvl">
          <ac:chgData name="Sven Roman Reinhard" userId="d918b0b6bf9c9ab7" providerId="LiveId" clId="{1F175775-0BD2-4077-BD4B-6BB731F5FA58}" dt="2024-05-31T15:21:19.241" v="928" actId="164"/>
          <ac:picMkLst>
            <pc:docMk/>
            <pc:sldMk cId="1287828998" sldId="457"/>
            <ac:picMk id="60" creationId="{C378CD43-F59F-815B-6631-A9907DADFCC4}"/>
          </ac:picMkLst>
        </pc:picChg>
        <pc:picChg chg="mod topLvl">
          <ac:chgData name="Sven Roman Reinhard" userId="d918b0b6bf9c9ab7" providerId="LiveId" clId="{1F175775-0BD2-4077-BD4B-6BB731F5FA58}" dt="2024-05-31T15:21:19.241" v="928" actId="164"/>
          <ac:picMkLst>
            <pc:docMk/>
            <pc:sldMk cId="1287828998" sldId="457"/>
            <ac:picMk id="62" creationId="{DF3A52B5-2E3D-D400-64A9-DD475035227F}"/>
          </ac:picMkLst>
        </pc:picChg>
        <pc:picChg chg="mod topLvl">
          <ac:chgData name="Sven Roman Reinhard" userId="d918b0b6bf9c9ab7" providerId="LiveId" clId="{1F175775-0BD2-4077-BD4B-6BB731F5FA58}" dt="2024-05-31T15:21:19.241" v="928" actId="164"/>
          <ac:picMkLst>
            <pc:docMk/>
            <pc:sldMk cId="1287828998" sldId="457"/>
            <ac:picMk id="64" creationId="{7CD9CBDD-8B12-DEEF-B585-BCE40CB66554}"/>
          </ac:picMkLst>
        </pc:picChg>
        <pc:picChg chg="mod topLvl">
          <ac:chgData name="Sven Roman Reinhard" userId="d918b0b6bf9c9ab7" providerId="LiveId" clId="{1F175775-0BD2-4077-BD4B-6BB731F5FA58}" dt="2024-05-31T15:21:19.241" v="928" actId="164"/>
          <ac:picMkLst>
            <pc:docMk/>
            <pc:sldMk cId="1287828998" sldId="457"/>
            <ac:picMk id="66" creationId="{E2B7F0BD-8C1C-5D0C-A2CD-D96C1940B71F}"/>
          </ac:picMkLst>
        </pc:picChg>
        <pc:picChg chg="mod topLvl">
          <ac:chgData name="Sven Roman Reinhard" userId="d918b0b6bf9c9ab7" providerId="LiveId" clId="{1F175775-0BD2-4077-BD4B-6BB731F5FA58}" dt="2024-05-31T15:21:19.241" v="928" actId="164"/>
          <ac:picMkLst>
            <pc:docMk/>
            <pc:sldMk cId="1287828998" sldId="457"/>
            <ac:picMk id="68" creationId="{F72731DB-67AE-EFBD-7B62-035E3B55D236}"/>
          </ac:picMkLst>
        </pc:picChg>
        <pc:picChg chg="mod topLvl">
          <ac:chgData name="Sven Roman Reinhard" userId="d918b0b6bf9c9ab7" providerId="LiveId" clId="{1F175775-0BD2-4077-BD4B-6BB731F5FA58}" dt="2024-05-31T15:21:19.241" v="928" actId="164"/>
          <ac:picMkLst>
            <pc:docMk/>
            <pc:sldMk cId="1287828998" sldId="457"/>
            <ac:picMk id="69" creationId="{BB52EC76-E91A-D698-2493-5DA302669661}"/>
          </ac:picMkLst>
        </pc:picChg>
        <pc:picChg chg="mod topLvl">
          <ac:chgData name="Sven Roman Reinhard" userId="d918b0b6bf9c9ab7" providerId="LiveId" clId="{1F175775-0BD2-4077-BD4B-6BB731F5FA58}" dt="2024-05-31T15:21:19.241" v="928" actId="164"/>
          <ac:picMkLst>
            <pc:docMk/>
            <pc:sldMk cId="1287828998" sldId="457"/>
            <ac:picMk id="71" creationId="{FFE0E37A-7BC2-7D7D-608F-988BF54E0712}"/>
          </ac:picMkLst>
        </pc:picChg>
        <pc:picChg chg="mod topLvl">
          <ac:chgData name="Sven Roman Reinhard" userId="d918b0b6bf9c9ab7" providerId="LiveId" clId="{1F175775-0BD2-4077-BD4B-6BB731F5FA58}" dt="2024-05-31T15:21:19.241" v="928" actId="164"/>
          <ac:picMkLst>
            <pc:docMk/>
            <pc:sldMk cId="1287828998" sldId="457"/>
            <ac:picMk id="73" creationId="{93101BB1-5D2E-80D7-0AD7-68F92D843E76}"/>
          </ac:picMkLst>
        </pc:picChg>
        <pc:picChg chg="mod topLvl">
          <ac:chgData name="Sven Roman Reinhard" userId="d918b0b6bf9c9ab7" providerId="LiveId" clId="{1F175775-0BD2-4077-BD4B-6BB731F5FA58}" dt="2024-05-31T15:21:19.241" v="928" actId="164"/>
          <ac:picMkLst>
            <pc:docMk/>
            <pc:sldMk cId="1287828998" sldId="457"/>
            <ac:picMk id="75" creationId="{9DE06F3D-05D5-6E9A-45C3-1FE79BB7A51E}"/>
          </ac:picMkLst>
        </pc:picChg>
        <pc:picChg chg="mod topLvl">
          <ac:chgData name="Sven Roman Reinhard" userId="d918b0b6bf9c9ab7" providerId="LiveId" clId="{1F175775-0BD2-4077-BD4B-6BB731F5FA58}" dt="2024-05-31T15:21:19.241" v="928" actId="164"/>
          <ac:picMkLst>
            <pc:docMk/>
            <pc:sldMk cId="1287828998" sldId="457"/>
            <ac:picMk id="77" creationId="{C405CDC1-CEDE-3B2D-DAD1-E8D76C4B1950}"/>
          </ac:picMkLst>
        </pc:picChg>
        <pc:picChg chg="mod topLvl">
          <ac:chgData name="Sven Roman Reinhard" userId="d918b0b6bf9c9ab7" providerId="LiveId" clId="{1F175775-0BD2-4077-BD4B-6BB731F5FA58}" dt="2024-05-31T15:21:19.241" v="928" actId="164"/>
          <ac:picMkLst>
            <pc:docMk/>
            <pc:sldMk cId="1287828998" sldId="457"/>
            <ac:picMk id="78" creationId="{94204E2D-D1EA-9FCE-19A6-A1B68A6DD065}"/>
          </ac:picMkLst>
        </pc:picChg>
        <pc:picChg chg="mod topLvl">
          <ac:chgData name="Sven Roman Reinhard" userId="d918b0b6bf9c9ab7" providerId="LiveId" clId="{1F175775-0BD2-4077-BD4B-6BB731F5FA58}" dt="2024-05-31T15:21:19.241" v="928" actId="164"/>
          <ac:picMkLst>
            <pc:docMk/>
            <pc:sldMk cId="1287828998" sldId="457"/>
            <ac:picMk id="80" creationId="{B96FC311-87CC-8825-018F-B4FEEA1E2200}"/>
          </ac:picMkLst>
        </pc:picChg>
        <pc:picChg chg="mod topLvl">
          <ac:chgData name="Sven Roman Reinhard" userId="d918b0b6bf9c9ab7" providerId="LiveId" clId="{1F175775-0BD2-4077-BD4B-6BB731F5FA58}" dt="2024-05-31T15:21:19.241" v="928" actId="164"/>
          <ac:picMkLst>
            <pc:docMk/>
            <pc:sldMk cId="1287828998" sldId="457"/>
            <ac:picMk id="82" creationId="{41DC64F4-11AB-52CF-70C5-87FA3B56A323}"/>
          </ac:picMkLst>
        </pc:picChg>
        <pc:picChg chg="add mod">
          <ac:chgData name="Sven Roman Reinhard" userId="d918b0b6bf9c9ab7" providerId="LiveId" clId="{1F175775-0BD2-4077-BD4B-6BB731F5FA58}" dt="2024-06-05T11:05:30.467" v="1603"/>
          <ac:picMkLst>
            <pc:docMk/>
            <pc:sldMk cId="1287828998" sldId="457"/>
            <ac:picMk id="120" creationId="{32F3F752-8E39-6D73-CF28-0A731B052E47}"/>
          </ac:picMkLst>
        </pc:picChg>
      </pc:sldChg>
      <pc:sldChg chg="addSp delSp modSp add mod">
        <pc:chgData name="Sven Roman Reinhard" userId="d918b0b6bf9c9ab7" providerId="LiveId" clId="{1F175775-0BD2-4077-BD4B-6BB731F5FA58}" dt="2024-05-31T15:40:27.624" v="1438" actId="115"/>
        <pc:sldMkLst>
          <pc:docMk/>
          <pc:sldMk cId="1355719211" sldId="458"/>
        </pc:sldMkLst>
        <pc:spChg chg="del mod">
          <ac:chgData name="Sven Roman Reinhard" userId="d918b0b6bf9c9ab7" providerId="LiveId" clId="{1F175775-0BD2-4077-BD4B-6BB731F5FA58}" dt="2024-05-31T15:37:53.431" v="1431" actId="478"/>
          <ac:spMkLst>
            <pc:docMk/>
            <pc:sldMk cId="1355719211" sldId="458"/>
            <ac:spMk id="5" creationId="{41A31112-942F-0BDE-959F-C3BC3300DFAD}"/>
          </ac:spMkLst>
        </pc:spChg>
        <pc:spChg chg="mod">
          <ac:chgData name="Sven Roman Reinhard" userId="d918b0b6bf9c9ab7" providerId="LiveId" clId="{1F175775-0BD2-4077-BD4B-6BB731F5FA58}" dt="2024-05-31T15:23:30.592" v="1005"/>
          <ac:spMkLst>
            <pc:docMk/>
            <pc:sldMk cId="1355719211" sldId="458"/>
            <ac:spMk id="7" creationId="{10CE249D-F2BE-E2D8-F92D-2366D607C791}"/>
          </ac:spMkLst>
        </pc:spChg>
        <pc:spChg chg="mod">
          <ac:chgData name="Sven Roman Reinhard" userId="d918b0b6bf9c9ab7" providerId="LiveId" clId="{1F175775-0BD2-4077-BD4B-6BB731F5FA58}" dt="2024-05-31T15:23:30.592" v="1005"/>
          <ac:spMkLst>
            <pc:docMk/>
            <pc:sldMk cId="1355719211" sldId="458"/>
            <ac:spMk id="9" creationId="{35A3C8A2-C0E8-7D5D-7BDF-8AEC88630744}"/>
          </ac:spMkLst>
        </pc:spChg>
        <pc:spChg chg="mod">
          <ac:chgData name="Sven Roman Reinhard" userId="d918b0b6bf9c9ab7" providerId="LiveId" clId="{1F175775-0BD2-4077-BD4B-6BB731F5FA58}" dt="2024-05-31T15:23:30.592" v="1005"/>
          <ac:spMkLst>
            <pc:docMk/>
            <pc:sldMk cId="1355719211" sldId="458"/>
            <ac:spMk id="11" creationId="{60203BF1-3046-414B-C6A8-C8DF4C8540EC}"/>
          </ac:spMkLst>
        </pc:spChg>
        <pc:spChg chg="mod">
          <ac:chgData name="Sven Roman Reinhard" userId="d918b0b6bf9c9ab7" providerId="LiveId" clId="{1F175775-0BD2-4077-BD4B-6BB731F5FA58}" dt="2024-05-31T15:23:30.592" v="1005"/>
          <ac:spMkLst>
            <pc:docMk/>
            <pc:sldMk cId="1355719211" sldId="458"/>
            <ac:spMk id="14" creationId="{885635BC-5610-46CD-B133-C5D8596F489A}"/>
          </ac:spMkLst>
        </pc:spChg>
        <pc:spChg chg="mod">
          <ac:chgData name="Sven Roman Reinhard" userId="d918b0b6bf9c9ab7" providerId="LiveId" clId="{1F175775-0BD2-4077-BD4B-6BB731F5FA58}" dt="2024-05-31T15:23:30.592" v="1005"/>
          <ac:spMkLst>
            <pc:docMk/>
            <pc:sldMk cId="1355719211" sldId="458"/>
            <ac:spMk id="16" creationId="{D328E1D6-E76D-B329-41D4-ACBF85B0785E}"/>
          </ac:spMkLst>
        </pc:spChg>
        <pc:spChg chg="mod">
          <ac:chgData name="Sven Roman Reinhard" userId="d918b0b6bf9c9ab7" providerId="LiveId" clId="{1F175775-0BD2-4077-BD4B-6BB731F5FA58}" dt="2024-05-31T15:23:30.592" v="1005"/>
          <ac:spMkLst>
            <pc:docMk/>
            <pc:sldMk cId="1355719211" sldId="458"/>
            <ac:spMk id="18" creationId="{58F1AB70-B7C9-C2A2-1513-41777FA961EC}"/>
          </ac:spMkLst>
        </pc:spChg>
        <pc:spChg chg="mod">
          <ac:chgData name="Sven Roman Reinhard" userId="d918b0b6bf9c9ab7" providerId="LiveId" clId="{1F175775-0BD2-4077-BD4B-6BB731F5FA58}" dt="2024-05-31T15:23:30.592" v="1005"/>
          <ac:spMkLst>
            <pc:docMk/>
            <pc:sldMk cId="1355719211" sldId="458"/>
            <ac:spMk id="20" creationId="{458A17FF-70C0-F2F1-59F2-754E6469A63E}"/>
          </ac:spMkLst>
        </pc:spChg>
        <pc:spChg chg="mod">
          <ac:chgData name="Sven Roman Reinhard" userId="d918b0b6bf9c9ab7" providerId="LiveId" clId="{1F175775-0BD2-4077-BD4B-6BB731F5FA58}" dt="2024-05-31T15:23:30.592" v="1005"/>
          <ac:spMkLst>
            <pc:docMk/>
            <pc:sldMk cId="1355719211" sldId="458"/>
            <ac:spMk id="22" creationId="{CA6F65C2-D2AF-DA64-4E2B-5EF42BFC77F8}"/>
          </ac:spMkLst>
        </pc:spChg>
        <pc:spChg chg="mod">
          <ac:chgData name="Sven Roman Reinhard" userId="d918b0b6bf9c9ab7" providerId="LiveId" clId="{1F175775-0BD2-4077-BD4B-6BB731F5FA58}" dt="2024-05-31T15:23:30.592" v="1005"/>
          <ac:spMkLst>
            <pc:docMk/>
            <pc:sldMk cId="1355719211" sldId="458"/>
            <ac:spMk id="24" creationId="{93E0802F-7992-A727-17F3-BD5905851C7B}"/>
          </ac:spMkLst>
        </pc:spChg>
        <pc:spChg chg="mod">
          <ac:chgData name="Sven Roman Reinhard" userId="d918b0b6bf9c9ab7" providerId="LiveId" clId="{1F175775-0BD2-4077-BD4B-6BB731F5FA58}" dt="2024-05-31T15:23:30.592" v="1005"/>
          <ac:spMkLst>
            <pc:docMk/>
            <pc:sldMk cId="1355719211" sldId="458"/>
            <ac:spMk id="28" creationId="{99B6D087-939D-A613-85C9-E8764AA841DC}"/>
          </ac:spMkLst>
        </pc:spChg>
        <pc:spChg chg="mod">
          <ac:chgData name="Sven Roman Reinhard" userId="d918b0b6bf9c9ab7" providerId="LiveId" clId="{1F175775-0BD2-4077-BD4B-6BB731F5FA58}" dt="2024-05-31T15:23:30.592" v="1005"/>
          <ac:spMkLst>
            <pc:docMk/>
            <pc:sldMk cId="1355719211" sldId="458"/>
            <ac:spMk id="31" creationId="{EF5FC6C1-625A-6FED-A943-FE4A65B69977}"/>
          </ac:spMkLst>
        </pc:spChg>
        <pc:spChg chg="mod">
          <ac:chgData name="Sven Roman Reinhard" userId="d918b0b6bf9c9ab7" providerId="LiveId" clId="{1F175775-0BD2-4077-BD4B-6BB731F5FA58}" dt="2024-05-31T15:23:30.592" v="1005"/>
          <ac:spMkLst>
            <pc:docMk/>
            <pc:sldMk cId="1355719211" sldId="458"/>
            <ac:spMk id="42" creationId="{D5468150-21D9-4C4E-1E67-2EEC2127AAFB}"/>
          </ac:spMkLst>
        </pc:spChg>
        <pc:spChg chg="mod">
          <ac:chgData name="Sven Roman Reinhard" userId="d918b0b6bf9c9ab7" providerId="LiveId" clId="{1F175775-0BD2-4077-BD4B-6BB731F5FA58}" dt="2024-05-31T15:23:30.592" v="1005"/>
          <ac:spMkLst>
            <pc:docMk/>
            <pc:sldMk cId="1355719211" sldId="458"/>
            <ac:spMk id="44" creationId="{F05C29F4-3077-6CE8-F6DE-F29542A24500}"/>
          </ac:spMkLst>
        </pc:spChg>
        <pc:spChg chg="mod">
          <ac:chgData name="Sven Roman Reinhard" userId="d918b0b6bf9c9ab7" providerId="LiveId" clId="{1F175775-0BD2-4077-BD4B-6BB731F5FA58}" dt="2024-05-31T15:23:30.592" v="1005"/>
          <ac:spMkLst>
            <pc:docMk/>
            <pc:sldMk cId="1355719211" sldId="458"/>
            <ac:spMk id="46" creationId="{B9B0280C-C226-544C-7CA8-C1C3F800E1AE}"/>
          </ac:spMkLst>
        </pc:spChg>
        <pc:spChg chg="mod">
          <ac:chgData name="Sven Roman Reinhard" userId="d918b0b6bf9c9ab7" providerId="LiveId" clId="{1F175775-0BD2-4077-BD4B-6BB731F5FA58}" dt="2024-05-31T15:23:30.592" v="1005"/>
          <ac:spMkLst>
            <pc:docMk/>
            <pc:sldMk cId="1355719211" sldId="458"/>
            <ac:spMk id="49" creationId="{39FC4E62-85D2-007C-338A-EE80B4ADFA75}"/>
          </ac:spMkLst>
        </pc:spChg>
        <pc:spChg chg="mod">
          <ac:chgData name="Sven Roman Reinhard" userId="d918b0b6bf9c9ab7" providerId="LiveId" clId="{1F175775-0BD2-4077-BD4B-6BB731F5FA58}" dt="2024-05-31T15:23:30.592" v="1005"/>
          <ac:spMkLst>
            <pc:docMk/>
            <pc:sldMk cId="1355719211" sldId="458"/>
            <ac:spMk id="96" creationId="{FB70A4B8-4272-419A-2B6B-731D7E6D1F6D}"/>
          </ac:spMkLst>
        </pc:spChg>
        <pc:spChg chg="mod">
          <ac:chgData name="Sven Roman Reinhard" userId="d918b0b6bf9c9ab7" providerId="LiveId" clId="{1F175775-0BD2-4077-BD4B-6BB731F5FA58}" dt="2024-05-31T15:23:30.592" v="1005"/>
          <ac:spMkLst>
            <pc:docMk/>
            <pc:sldMk cId="1355719211" sldId="458"/>
            <ac:spMk id="98" creationId="{3A512019-2161-19F6-E114-AEA4D77F33FC}"/>
          </ac:spMkLst>
        </pc:spChg>
        <pc:spChg chg="mod">
          <ac:chgData name="Sven Roman Reinhard" userId="d918b0b6bf9c9ab7" providerId="LiveId" clId="{1F175775-0BD2-4077-BD4B-6BB731F5FA58}" dt="2024-05-31T15:23:30.592" v="1005"/>
          <ac:spMkLst>
            <pc:docMk/>
            <pc:sldMk cId="1355719211" sldId="458"/>
            <ac:spMk id="100" creationId="{7E98C649-01FA-048C-E0FD-83916217F3BA}"/>
          </ac:spMkLst>
        </pc:spChg>
        <pc:spChg chg="mod">
          <ac:chgData name="Sven Roman Reinhard" userId="d918b0b6bf9c9ab7" providerId="LiveId" clId="{1F175775-0BD2-4077-BD4B-6BB731F5FA58}" dt="2024-05-31T15:23:30.592" v="1005"/>
          <ac:spMkLst>
            <pc:docMk/>
            <pc:sldMk cId="1355719211" sldId="458"/>
            <ac:spMk id="103" creationId="{D1FEE45B-69F7-D570-0EA7-59437599C9FF}"/>
          </ac:spMkLst>
        </pc:spChg>
        <pc:spChg chg="mod">
          <ac:chgData name="Sven Roman Reinhard" userId="d918b0b6bf9c9ab7" providerId="LiveId" clId="{1F175775-0BD2-4077-BD4B-6BB731F5FA58}" dt="2024-05-31T15:23:30.592" v="1005"/>
          <ac:spMkLst>
            <pc:docMk/>
            <pc:sldMk cId="1355719211" sldId="458"/>
            <ac:spMk id="105" creationId="{BB11EBC0-04F4-D0E0-8AFF-82369D668B84}"/>
          </ac:spMkLst>
        </pc:spChg>
        <pc:spChg chg="mod">
          <ac:chgData name="Sven Roman Reinhard" userId="d918b0b6bf9c9ab7" providerId="LiveId" clId="{1F175775-0BD2-4077-BD4B-6BB731F5FA58}" dt="2024-05-31T15:23:30.592" v="1005"/>
          <ac:spMkLst>
            <pc:docMk/>
            <pc:sldMk cId="1355719211" sldId="458"/>
            <ac:spMk id="110" creationId="{FFD5ACF8-E0EE-1D96-34A8-930309DD130A}"/>
          </ac:spMkLst>
        </pc:spChg>
        <pc:spChg chg="mod">
          <ac:chgData name="Sven Roman Reinhard" userId="d918b0b6bf9c9ab7" providerId="LiveId" clId="{1F175775-0BD2-4077-BD4B-6BB731F5FA58}" dt="2024-05-31T15:23:30.592" v="1005"/>
          <ac:spMkLst>
            <pc:docMk/>
            <pc:sldMk cId="1355719211" sldId="458"/>
            <ac:spMk id="111" creationId="{ACF42B5D-7C9B-A6AC-AEE8-B9903DB096A4}"/>
          </ac:spMkLst>
        </pc:spChg>
        <pc:spChg chg="mod">
          <ac:chgData name="Sven Roman Reinhard" userId="d918b0b6bf9c9ab7" providerId="LiveId" clId="{1F175775-0BD2-4077-BD4B-6BB731F5FA58}" dt="2024-05-31T15:23:30.592" v="1005"/>
          <ac:spMkLst>
            <pc:docMk/>
            <pc:sldMk cId="1355719211" sldId="458"/>
            <ac:spMk id="112" creationId="{ABFB5F91-C197-44D5-9DA6-1ABC003C67EE}"/>
          </ac:spMkLst>
        </pc:spChg>
        <pc:spChg chg="mod">
          <ac:chgData name="Sven Roman Reinhard" userId="d918b0b6bf9c9ab7" providerId="LiveId" clId="{1F175775-0BD2-4077-BD4B-6BB731F5FA58}" dt="2024-05-31T15:23:30.592" v="1005"/>
          <ac:spMkLst>
            <pc:docMk/>
            <pc:sldMk cId="1355719211" sldId="458"/>
            <ac:spMk id="113" creationId="{DABB3409-E07F-2CFD-C794-179FCB1446B8}"/>
          </ac:spMkLst>
        </pc:spChg>
        <pc:spChg chg="mod">
          <ac:chgData name="Sven Roman Reinhard" userId="d918b0b6bf9c9ab7" providerId="LiveId" clId="{1F175775-0BD2-4077-BD4B-6BB731F5FA58}" dt="2024-05-31T15:23:30.592" v="1005"/>
          <ac:spMkLst>
            <pc:docMk/>
            <pc:sldMk cId="1355719211" sldId="458"/>
            <ac:spMk id="114" creationId="{304FF024-2EB0-8EF2-C355-4964F17CDB68}"/>
          </ac:spMkLst>
        </pc:spChg>
        <pc:spChg chg="mod">
          <ac:chgData name="Sven Roman Reinhard" userId="d918b0b6bf9c9ab7" providerId="LiveId" clId="{1F175775-0BD2-4077-BD4B-6BB731F5FA58}" dt="2024-05-31T15:23:30.592" v="1005"/>
          <ac:spMkLst>
            <pc:docMk/>
            <pc:sldMk cId="1355719211" sldId="458"/>
            <ac:spMk id="115" creationId="{57E74866-992B-3380-B85C-07EC66869C11}"/>
          </ac:spMkLst>
        </pc:spChg>
        <pc:spChg chg="mod">
          <ac:chgData name="Sven Roman Reinhard" userId="d918b0b6bf9c9ab7" providerId="LiveId" clId="{1F175775-0BD2-4077-BD4B-6BB731F5FA58}" dt="2024-05-31T15:23:30.592" v="1005"/>
          <ac:spMkLst>
            <pc:docMk/>
            <pc:sldMk cId="1355719211" sldId="458"/>
            <ac:spMk id="116" creationId="{A3C47DBA-F7B7-C6E6-8373-E0D5694DEA9A}"/>
          </ac:spMkLst>
        </pc:spChg>
        <pc:spChg chg="mod">
          <ac:chgData name="Sven Roman Reinhard" userId="d918b0b6bf9c9ab7" providerId="LiveId" clId="{1F175775-0BD2-4077-BD4B-6BB731F5FA58}" dt="2024-05-31T15:23:30.592" v="1005"/>
          <ac:spMkLst>
            <pc:docMk/>
            <pc:sldMk cId="1355719211" sldId="458"/>
            <ac:spMk id="117" creationId="{BC5DDA39-C352-ADC9-D56E-AA66635C7076}"/>
          </ac:spMkLst>
        </pc:spChg>
        <pc:spChg chg="mod">
          <ac:chgData name="Sven Roman Reinhard" userId="d918b0b6bf9c9ab7" providerId="LiveId" clId="{1F175775-0BD2-4077-BD4B-6BB731F5FA58}" dt="2024-05-31T15:23:30.592" v="1005"/>
          <ac:spMkLst>
            <pc:docMk/>
            <pc:sldMk cId="1355719211" sldId="458"/>
            <ac:spMk id="118" creationId="{BDB827C3-9451-5A48-CA7D-45346DECE75B}"/>
          </ac:spMkLst>
        </pc:spChg>
        <pc:spChg chg="mod">
          <ac:chgData name="Sven Roman Reinhard" userId="d918b0b6bf9c9ab7" providerId="LiveId" clId="{1F175775-0BD2-4077-BD4B-6BB731F5FA58}" dt="2024-05-31T15:24:07.084" v="1010"/>
          <ac:spMkLst>
            <pc:docMk/>
            <pc:sldMk cId="1355719211" sldId="458"/>
            <ac:spMk id="121" creationId="{6A0F9046-2F23-F3E9-6CD0-1C26673CEB84}"/>
          </ac:spMkLst>
        </pc:spChg>
        <pc:spChg chg="mod">
          <ac:chgData name="Sven Roman Reinhard" userId="d918b0b6bf9c9ab7" providerId="LiveId" clId="{1F175775-0BD2-4077-BD4B-6BB731F5FA58}" dt="2024-05-31T15:24:07.084" v="1010"/>
          <ac:spMkLst>
            <pc:docMk/>
            <pc:sldMk cId="1355719211" sldId="458"/>
            <ac:spMk id="123" creationId="{E47A277A-796C-D33D-C627-971A1C9F839A}"/>
          </ac:spMkLst>
        </pc:spChg>
        <pc:spChg chg="mod">
          <ac:chgData name="Sven Roman Reinhard" userId="d918b0b6bf9c9ab7" providerId="LiveId" clId="{1F175775-0BD2-4077-BD4B-6BB731F5FA58}" dt="2024-05-31T15:24:07.084" v="1010"/>
          <ac:spMkLst>
            <pc:docMk/>
            <pc:sldMk cId="1355719211" sldId="458"/>
            <ac:spMk id="125" creationId="{B3F95E57-E6A8-38D6-3FBB-38D601B30A66}"/>
          </ac:spMkLst>
        </pc:spChg>
        <pc:spChg chg="mod">
          <ac:chgData name="Sven Roman Reinhard" userId="d918b0b6bf9c9ab7" providerId="LiveId" clId="{1F175775-0BD2-4077-BD4B-6BB731F5FA58}" dt="2024-05-31T15:24:07.084" v="1010"/>
          <ac:spMkLst>
            <pc:docMk/>
            <pc:sldMk cId="1355719211" sldId="458"/>
            <ac:spMk id="128" creationId="{2B54A5D2-C6D2-0FF1-4F71-F8B14D603D45}"/>
          </ac:spMkLst>
        </pc:spChg>
        <pc:spChg chg="mod">
          <ac:chgData name="Sven Roman Reinhard" userId="d918b0b6bf9c9ab7" providerId="LiveId" clId="{1F175775-0BD2-4077-BD4B-6BB731F5FA58}" dt="2024-05-31T15:24:07.084" v="1010"/>
          <ac:spMkLst>
            <pc:docMk/>
            <pc:sldMk cId="1355719211" sldId="458"/>
            <ac:spMk id="130" creationId="{13FB9249-98B3-9CAE-CC16-B062D763505B}"/>
          </ac:spMkLst>
        </pc:spChg>
        <pc:spChg chg="mod">
          <ac:chgData name="Sven Roman Reinhard" userId="d918b0b6bf9c9ab7" providerId="LiveId" clId="{1F175775-0BD2-4077-BD4B-6BB731F5FA58}" dt="2024-05-31T15:24:07.084" v="1010"/>
          <ac:spMkLst>
            <pc:docMk/>
            <pc:sldMk cId="1355719211" sldId="458"/>
            <ac:spMk id="132" creationId="{E567510D-1FE7-7846-977B-1A6D65F23DE6}"/>
          </ac:spMkLst>
        </pc:spChg>
        <pc:spChg chg="mod">
          <ac:chgData name="Sven Roman Reinhard" userId="d918b0b6bf9c9ab7" providerId="LiveId" clId="{1F175775-0BD2-4077-BD4B-6BB731F5FA58}" dt="2024-05-31T15:24:07.084" v="1010"/>
          <ac:spMkLst>
            <pc:docMk/>
            <pc:sldMk cId="1355719211" sldId="458"/>
            <ac:spMk id="134" creationId="{65AC01DE-AD66-E889-5DD7-9E797CF15B16}"/>
          </ac:spMkLst>
        </pc:spChg>
        <pc:spChg chg="mod">
          <ac:chgData name="Sven Roman Reinhard" userId="d918b0b6bf9c9ab7" providerId="LiveId" clId="{1F175775-0BD2-4077-BD4B-6BB731F5FA58}" dt="2024-05-31T15:24:07.084" v="1010"/>
          <ac:spMkLst>
            <pc:docMk/>
            <pc:sldMk cId="1355719211" sldId="458"/>
            <ac:spMk id="136" creationId="{CD96BC7B-65B1-0671-BF65-515B48CAAE94}"/>
          </ac:spMkLst>
        </pc:spChg>
        <pc:spChg chg="mod">
          <ac:chgData name="Sven Roman Reinhard" userId="d918b0b6bf9c9ab7" providerId="LiveId" clId="{1F175775-0BD2-4077-BD4B-6BB731F5FA58}" dt="2024-05-31T15:24:07.084" v="1010"/>
          <ac:spMkLst>
            <pc:docMk/>
            <pc:sldMk cId="1355719211" sldId="458"/>
            <ac:spMk id="138" creationId="{25BC70FB-9B00-0A61-DF09-ECFD42873E4C}"/>
          </ac:spMkLst>
        </pc:spChg>
        <pc:spChg chg="mod">
          <ac:chgData name="Sven Roman Reinhard" userId="d918b0b6bf9c9ab7" providerId="LiveId" clId="{1F175775-0BD2-4077-BD4B-6BB731F5FA58}" dt="2024-05-31T15:24:07.084" v="1010"/>
          <ac:spMkLst>
            <pc:docMk/>
            <pc:sldMk cId="1355719211" sldId="458"/>
            <ac:spMk id="140" creationId="{5386A199-2683-B8CC-DB68-7684AC5C4B8F}"/>
          </ac:spMkLst>
        </pc:spChg>
        <pc:spChg chg="mod">
          <ac:chgData name="Sven Roman Reinhard" userId="d918b0b6bf9c9ab7" providerId="LiveId" clId="{1F175775-0BD2-4077-BD4B-6BB731F5FA58}" dt="2024-05-31T15:24:07.084" v="1010"/>
          <ac:spMkLst>
            <pc:docMk/>
            <pc:sldMk cId="1355719211" sldId="458"/>
            <ac:spMk id="143" creationId="{97F522A0-BD5D-F8D6-256F-ACB7364F3329}"/>
          </ac:spMkLst>
        </pc:spChg>
        <pc:spChg chg="mod">
          <ac:chgData name="Sven Roman Reinhard" userId="d918b0b6bf9c9ab7" providerId="LiveId" clId="{1F175775-0BD2-4077-BD4B-6BB731F5FA58}" dt="2024-05-31T15:24:07.084" v="1010"/>
          <ac:spMkLst>
            <pc:docMk/>
            <pc:sldMk cId="1355719211" sldId="458"/>
            <ac:spMk id="145" creationId="{B4411D1D-C2B9-6C41-37AA-F644D04F33B8}"/>
          </ac:spMkLst>
        </pc:spChg>
        <pc:spChg chg="mod">
          <ac:chgData name="Sven Roman Reinhard" userId="d918b0b6bf9c9ab7" providerId="LiveId" clId="{1F175775-0BD2-4077-BD4B-6BB731F5FA58}" dt="2024-05-31T15:24:07.084" v="1010"/>
          <ac:spMkLst>
            <pc:docMk/>
            <pc:sldMk cId="1355719211" sldId="458"/>
            <ac:spMk id="147" creationId="{9F3EC60A-A964-AC0A-F0C4-11F7AFB24D96}"/>
          </ac:spMkLst>
        </pc:spChg>
        <pc:spChg chg="mod">
          <ac:chgData name="Sven Roman Reinhard" userId="d918b0b6bf9c9ab7" providerId="LiveId" clId="{1F175775-0BD2-4077-BD4B-6BB731F5FA58}" dt="2024-05-31T15:24:07.084" v="1010"/>
          <ac:spMkLst>
            <pc:docMk/>
            <pc:sldMk cId="1355719211" sldId="458"/>
            <ac:spMk id="149" creationId="{3C059135-E524-FAC3-5079-BC263B670D81}"/>
          </ac:spMkLst>
        </pc:spChg>
        <pc:spChg chg="mod">
          <ac:chgData name="Sven Roman Reinhard" userId="d918b0b6bf9c9ab7" providerId="LiveId" clId="{1F175775-0BD2-4077-BD4B-6BB731F5FA58}" dt="2024-05-31T15:24:07.084" v="1010"/>
          <ac:spMkLst>
            <pc:docMk/>
            <pc:sldMk cId="1355719211" sldId="458"/>
            <ac:spMk id="152" creationId="{7FF91BD5-B00E-7ACC-9A47-9AAEC13D0464}"/>
          </ac:spMkLst>
        </pc:spChg>
        <pc:spChg chg="mod">
          <ac:chgData name="Sven Roman Reinhard" userId="d918b0b6bf9c9ab7" providerId="LiveId" clId="{1F175775-0BD2-4077-BD4B-6BB731F5FA58}" dt="2024-05-31T15:24:07.084" v="1010"/>
          <ac:spMkLst>
            <pc:docMk/>
            <pc:sldMk cId="1355719211" sldId="458"/>
            <ac:spMk id="154" creationId="{A2EC0417-3FC1-BF08-E585-D3462B04AC53}"/>
          </ac:spMkLst>
        </pc:spChg>
        <pc:spChg chg="mod">
          <ac:chgData name="Sven Roman Reinhard" userId="d918b0b6bf9c9ab7" providerId="LiveId" clId="{1F175775-0BD2-4077-BD4B-6BB731F5FA58}" dt="2024-05-31T15:24:07.084" v="1010"/>
          <ac:spMkLst>
            <pc:docMk/>
            <pc:sldMk cId="1355719211" sldId="458"/>
            <ac:spMk id="156" creationId="{D9260511-E506-0EBD-AA0A-B5BF2581FF9E}"/>
          </ac:spMkLst>
        </pc:spChg>
        <pc:spChg chg="mod">
          <ac:chgData name="Sven Roman Reinhard" userId="d918b0b6bf9c9ab7" providerId="LiveId" clId="{1F175775-0BD2-4077-BD4B-6BB731F5FA58}" dt="2024-05-31T15:24:07.084" v="1010"/>
          <ac:spMkLst>
            <pc:docMk/>
            <pc:sldMk cId="1355719211" sldId="458"/>
            <ac:spMk id="158" creationId="{3D6A6860-695D-6B6B-2825-F72BD2948A2A}"/>
          </ac:spMkLst>
        </pc:spChg>
        <pc:spChg chg="mod">
          <ac:chgData name="Sven Roman Reinhard" userId="d918b0b6bf9c9ab7" providerId="LiveId" clId="{1F175775-0BD2-4077-BD4B-6BB731F5FA58}" dt="2024-05-31T15:24:07.084" v="1010"/>
          <ac:spMkLst>
            <pc:docMk/>
            <pc:sldMk cId="1355719211" sldId="458"/>
            <ac:spMk id="161" creationId="{175C652E-D2CF-F411-DDE8-35821EE3E021}"/>
          </ac:spMkLst>
        </pc:spChg>
        <pc:spChg chg="mod">
          <ac:chgData name="Sven Roman Reinhard" userId="d918b0b6bf9c9ab7" providerId="LiveId" clId="{1F175775-0BD2-4077-BD4B-6BB731F5FA58}" dt="2024-05-31T15:24:07.084" v="1010"/>
          <ac:spMkLst>
            <pc:docMk/>
            <pc:sldMk cId="1355719211" sldId="458"/>
            <ac:spMk id="163" creationId="{842DF81F-A968-60E1-1760-501752234051}"/>
          </ac:spMkLst>
        </pc:spChg>
        <pc:spChg chg="mod">
          <ac:chgData name="Sven Roman Reinhard" userId="d918b0b6bf9c9ab7" providerId="LiveId" clId="{1F175775-0BD2-4077-BD4B-6BB731F5FA58}" dt="2024-05-31T15:24:07.084" v="1010"/>
          <ac:spMkLst>
            <pc:docMk/>
            <pc:sldMk cId="1355719211" sldId="458"/>
            <ac:spMk id="168" creationId="{79B264C4-A065-E810-FACE-2E16165167DE}"/>
          </ac:spMkLst>
        </pc:spChg>
        <pc:spChg chg="mod">
          <ac:chgData name="Sven Roman Reinhard" userId="d918b0b6bf9c9ab7" providerId="LiveId" clId="{1F175775-0BD2-4077-BD4B-6BB731F5FA58}" dt="2024-05-31T15:24:07.084" v="1010"/>
          <ac:spMkLst>
            <pc:docMk/>
            <pc:sldMk cId="1355719211" sldId="458"/>
            <ac:spMk id="169" creationId="{989B67EF-8A08-8FD7-38BA-B9CDE26ED54E}"/>
          </ac:spMkLst>
        </pc:spChg>
        <pc:spChg chg="mod">
          <ac:chgData name="Sven Roman Reinhard" userId="d918b0b6bf9c9ab7" providerId="LiveId" clId="{1F175775-0BD2-4077-BD4B-6BB731F5FA58}" dt="2024-05-31T15:24:07.084" v="1010"/>
          <ac:spMkLst>
            <pc:docMk/>
            <pc:sldMk cId="1355719211" sldId="458"/>
            <ac:spMk id="170" creationId="{C2F020EC-39F3-23F7-C79B-86AB6CEBE6AF}"/>
          </ac:spMkLst>
        </pc:spChg>
        <pc:spChg chg="mod">
          <ac:chgData name="Sven Roman Reinhard" userId="d918b0b6bf9c9ab7" providerId="LiveId" clId="{1F175775-0BD2-4077-BD4B-6BB731F5FA58}" dt="2024-05-31T15:24:07.084" v="1010"/>
          <ac:spMkLst>
            <pc:docMk/>
            <pc:sldMk cId="1355719211" sldId="458"/>
            <ac:spMk id="171" creationId="{7282E6DA-D372-AEF9-8E9E-17D4A09B1364}"/>
          </ac:spMkLst>
        </pc:spChg>
        <pc:spChg chg="mod">
          <ac:chgData name="Sven Roman Reinhard" userId="d918b0b6bf9c9ab7" providerId="LiveId" clId="{1F175775-0BD2-4077-BD4B-6BB731F5FA58}" dt="2024-05-31T15:24:07.084" v="1010"/>
          <ac:spMkLst>
            <pc:docMk/>
            <pc:sldMk cId="1355719211" sldId="458"/>
            <ac:spMk id="172" creationId="{41858EEF-EA5F-09E6-E8D9-7F90D535231C}"/>
          </ac:spMkLst>
        </pc:spChg>
        <pc:spChg chg="mod">
          <ac:chgData name="Sven Roman Reinhard" userId="d918b0b6bf9c9ab7" providerId="LiveId" clId="{1F175775-0BD2-4077-BD4B-6BB731F5FA58}" dt="2024-05-31T15:24:07.084" v="1010"/>
          <ac:spMkLst>
            <pc:docMk/>
            <pc:sldMk cId="1355719211" sldId="458"/>
            <ac:spMk id="173" creationId="{B8A1CA7C-8019-9045-52EC-162A5B46E179}"/>
          </ac:spMkLst>
        </pc:spChg>
        <pc:spChg chg="mod">
          <ac:chgData name="Sven Roman Reinhard" userId="d918b0b6bf9c9ab7" providerId="LiveId" clId="{1F175775-0BD2-4077-BD4B-6BB731F5FA58}" dt="2024-05-31T15:24:07.084" v="1010"/>
          <ac:spMkLst>
            <pc:docMk/>
            <pc:sldMk cId="1355719211" sldId="458"/>
            <ac:spMk id="174" creationId="{F1183133-B11B-3C74-DCD0-127D71FD505A}"/>
          </ac:spMkLst>
        </pc:spChg>
        <pc:spChg chg="mod">
          <ac:chgData name="Sven Roman Reinhard" userId="d918b0b6bf9c9ab7" providerId="LiveId" clId="{1F175775-0BD2-4077-BD4B-6BB731F5FA58}" dt="2024-05-31T15:24:07.084" v="1010"/>
          <ac:spMkLst>
            <pc:docMk/>
            <pc:sldMk cId="1355719211" sldId="458"/>
            <ac:spMk id="175" creationId="{CA2AE737-F51D-FF9A-8ADD-5AB85FF23D46}"/>
          </ac:spMkLst>
        </pc:spChg>
        <pc:spChg chg="mod">
          <ac:chgData name="Sven Roman Reinhard" userId="d918b0b6bf9c9ab7" providerId="LiveId" clId="{1F175775-0BD2-4077-BD4B-6BB731F5FA58}" dt="2024-05-31T15:24:07.084" v="1010"/>
          <ac:spMkLst>
            <pc:docMk/>
            <pc:sldMk cId="1355719211" sldId="458"/>
            <ac:spMk id="176" creationId="{90CE1C9E-D00E-8956-AC34-76AD34B09568}"/>
          </ac:spMkLst>
        </pc:spChg>
        <pc:spChg chg="mod">
          <ac:chgData name="Sven Roman Reinhard" userId="d918b0b6bf9c9ab7" providerId="LiveId" clId="{1F175775-0BD2-4077-BD4B-6BB731F5FA58}" dt="2024-05-31T15:26:40.843" v="1036"/>
          <ac:spMkLst>
            <pc:docMk/>
            <pc:sldMk cId="1355719211" sldId="458"/>
            <ac:spMk id="180" creationId="{30251877-9734-8611-EDFE-2686D2CDC7AD}"/>
          </ac:spMkLst>
        </pc:spChg>
        <pc:spChg chg="mod">
          <ac:chgData name="Sven Roman Reinhard" userId="d918b0b6bf9c9ab7" providerId="LiveId" clId="{1F175775-0BD2-4077-BD4B-6BB731F5FA58}" dt="2024-05-31T15:26:40.843" v="1036"/>
          <ac:spMkLst>
            <pc:docMk/>
            <pc:sldMk cId="1355719211" sldId="458"/>
            <ac:spMk id="182" creationId="{4DD5D60B-9C06-930F-1DD2-5E9333EC6EA5}"/>
          </ac:spMkLst>
        </pc:spChg>
        <pc:spChg chg="mod">
          <ac:chgData name="Sven Roman Reinhard" userId="d918b0b6bf9c9ab7" providerId="LiveId" clId="{1F175775-0BD2-4077-BD4B-6BB731F5FA58}" dt="2024-05-31T15:26:40.843" v="1036"/>
          <ac:spMkLst>
            <pc:docMk/>
            <pc:sldMk cId="1355719211" sldId="458"/>
            <ac:spMk id="184" creationId="{0759ACB7-50ED-81EA-2DCD-F242AC90CCD7}"/>
          </ac:spMkLst>
        </pc:spChg>
        <pc:spChg chg="mod">
          <ac:chgData name="Sven Roman Reinhard" userId="d918b0b6bf9c9ab7" providerId="LiveId" clId="{1F175775-0BD2-4077-BD4B-6BB731F5FA58}" dt="2024-05-31T15:26:40.843" v="1036"/>
          <ac:spMkLst>
            <pc:docMk/>
            <pc:sldMk cId="1355719211" sldId="458"/>
            <ac:spMk id="187" creationId="{FA5D2D91-8F0E-B08A-1DAB-794F1733A274}"/>
          </ac:spMkLst>
        </pc:spChg>
        <pc:spChg chg="mod">
          <ac:chgData name="Sven Roman Reinhard" userId="d918b0b6bf9c9ab7" providerId="LiveId" clId="{1F175775-0BD2-4077-BD4B-6BB731F5FA58}" dt="2024-05-31T15:26:40.843" v="1036"/>
          <ac:spMkLst>
            <pc:docMk/>
            <pc:sldMk cId="1355719211" sldId="458"/>
            <ac:spMk id="189" creationId="{F3DFA529-37C2-D934-B40C-41DC10A787CC}"/>
          </ac:spMkLst>
        </pc:spChg>
        <pc:spChg chg="mod">
          <ac:chgData name="Sven Roman Reinhard" userId="d918b0b6bf9c9ab7" providerId="LiveId" clId="{1F175775-0BD2-4077-BD4B-6BB731F5FA58}" dt="2024-05-31T15:26:40.843" v="1036"/>
          <ac:spMkLst>
            <pc:docMk/>
            <pc:sldMk cId="1355719211" sldId="458"/>
            <ac:spMk id="191" creationId="{051BC3DB-82DB-8276-F1A4-76C55AD4A807}"/>
          </ac:spMkLst>
        </pc:spChg>
        <pc:spChg chg="mod">
          <ac:chgData name="Sven Roman Reinhard" userId="d918b0b6bf9c9ab7" providerId="LiveId" clId="{1F175775-0BD2-4077-BD4B-6BB731F5FA58}" dt="2024-05-31T15:26:40.843" v="1036"/>
          <ac:spMkLst>
            <pc:docMk/>
            <pc:sldMk cId="1355719211" sldId="458"/>
            <ac:spMk id="193" creationId="{E10E5520-C0CD-4D73-EEE3-AC28431A25FD}"/>
          </ac:spMkLst>
        </pc:spChg>
        <pc:spChg chg="mod">
          <ac:chgData name="Sven Roman Reinhard" userId="d918b0b6bf9c9ab7" providerId="LiveId" clId="{1F175775-0BD2-4077-BD4B-6BB731F5FA58}" dt="2024-05-31T15:26:40.843" v="1036"/>
          <ac:spMkLst>
            <pc:docMk/>
            <pc:sldMk cId="1355719211" sldId="458"/>
            <ac:spMk id="195" creationId="{FBBAB276-0A35-5B38-8C39-2180E0C5E41F}"/>
          </ac:spMkLst>
        </pc:spChg>
        <pc:spChg chg="mod">
          <ac:chgData name="Sven Roman Reinhard" userId="d918b0b6bf9c9ab7" providerId="LiveId" clId="{1F175775-0BD2-4077-BD4B-6BB731F5FA58}" dt="2024-05-31T15:26:40.843" v="1036"/>
          <ac:spMkLst>
            <pc:docMk/>
            <pc:sldMk cId="1355719211" sldId="458"/>
            <ac:spMk id="197" creationId="{7813C482-9522-8EAE-6680-1E00746EFDE9}"/>
          </ac:spMkLst>
        </pc:spChg>
        <pc:spChg chg="mod">
          <ac:chgData name="Sven Roman Reinhard" userId="d918b0b6bf9c9ab7" providerId="LiveId" clId="{1F175775-0BD2-4077-BD4B-6BB731F5FA58}" dt="2024-05-31T15:26:40.843" v="1036"/>
          <ac:spMkLst>
            <pc:docMk/>
            <pc:sldMk cId="1355719211" sldId="458"/>
            <ac:spMk id="199" creationId="{0EA20B35-5528-9C53-9DFE-8EAA10BD172F}"/>
          </ac:spMkLst>
        </pc:spChg>
        <pc:spChg chg="mod">
          <ac:chgData name="Sven Roman Reinhard" userId="d918b0b6bf9c9ab7" providerId="LiveId" clId="{1F175775-0BD2-4077-BD4B-6BB731F5FA58}" dt="2024-05-31T15:26:40.843" v="1036"/>
          <ac:spMkLst>
            <pc:docMk/>
            <pc:sldMk cId="1355719211" sldId="458"/>
            <ac:spMk id="202" creationId="{DEF080AB-D527-532A-5AFD-DC28A7D8F08E}"/>
          </ac:spMkLst>
        </pc:spChg>
        <pc:spChg chg="mod">
          <ac:chgData name="Sven Roman Reinhard" userId="d918b0b6bf9c9ab7" providerId="LiveId" clId="{1F175775-0BD2-4077-BD4B-6BB731F5FA58}" dt="2024-05-31T15:26:40.843" v="1036"/>
          <ac:spMkLst>
            <pc:docMk/>
            <pc:sldMk cId="1355719211" sldId="458"/>
            <ac:spMk id="204" creationId="{4C969CDF-9E59-31A4-10DA-27544C61B7E4}"/>
          </ac:spMkLst>
        </pc:spChg>
        <pc:spChg chg="mod">
          <ac:chgData name="Sven Roman Reinhard" userId="d918b0b6bf9c9ab7" providerId="LiveId" clId="{1F175775-0BD2-4077-BD4B-6BB731F5FA58}" dt="2024-05-31T15:26:40.843" v="1036"/>
          <ac:spMkLst>
            <pc:docMk/>
            <pc:sldMk cId="1355719211" sldId="458"/>
            <ac:spMk id="206" creationId="{F8DADC3A-52B7-1B67-AE6C-0A8E13435F3E}"/>
          </ac:spMkLst>
        </pc:spChg>
        <pc:spChg chg="mod">
          <ac:chgData name="Sven Roman Reinhard" userId="d918b0b6bf9c9ab7" providerId="LiveId" clId="{1F175775-0BD2-4077-BD4B-6BB731F5FA58}" dt="2024-05-31T15:26:40.843" v="1036"/>
          <ac:spMkLst>
            <pc:docMk/>
            <pc:sldMk cId="1355719211" sldId="458"/>
            <ac:spMk id="208" creationId="{7F82C4FB-9964-5198-1CFF-EA9776F942F7}"/>
          </ac:spMkLst>
        </pc:spChg>
        <pc:spChg chg="mod">
          <ac:chgData name="Sven Roman Reinhard" userId="d918b0b6bf9c9ab7" providerId="LiveId" clId="{1F175775-0BD2-4077-BD4B-6BB731F5FA58}" dt="2024-05-31T15:26:40.843" v="1036"/>
          <ac:spMkLst>
            <pc:docMk/>
            <pc:sldMk cId="1355719211" sldId="458"/>
            <ac:spMk id="211" creationId="{9B6F1540-E5C4-5C3A-86C0-70B2BC939CC3}"/>
          </ac:spMkLst>
        </pc:spChg>
        <pc:spChg chg="mod">
          <ac:chgData name="Sven Roman Reinhard" userId="d918b0b6bf9c9ab7" providerId="LiveId" clId="{1F175775-0BD2-4077-BD4B-6BB731F5FA58}" dt="2024-05-31T15:26:40.843" v="1036"/>
          <ac:spMkLst>
            <pc:docMk/>
            <pc:sldMk cId="1355719211" sldId="458"/>
            <ac:spMk id="213" creationId="{91D0A7AD-2E95-1107-1C24-126582E07C10}"/>
          </ac:spMkLst>
        </pc:spChg>
        <pc:spChg chg="mod">
          <ac:chgData name="Sven Roman Reinhard" userId="d918b0b6bf9c9ab7" providerId="LiveId" clId="{1F175775-0BD2-4077-BD4B-6BB731F5FA58}" dt="2024-05-31T15:26:40.843" v="1036"/>
          <ac:spMkLst>
            <pc:docMk/>
            <pc:sldMk cId="1355719211" sldId="458"/>
            <ac:spMk id="215" creationId="{ED39A09D-9D39-9DA3-87E4-5489A560E197}"/>
          </ac:spMkLst>
        </pc:spChg>
        <pc:spChg chg="mod">
          <ac:chgData name="Sven Roman Reinhard" userId="d918b0b6bf9c9ab7" providerId="LiveId" clId="{1F175775-0BD2-4077-BD4B-6BB731F5FA58}" dt="2024-05-31T15:26:40.843" v="1036"/>
          <ac:spMkLst>
            <pc:docMk/>
            <pc:sldMk cId="1355719211" sldId="458"/>
            <ac:spMk id="217" creationId="{F8BFBCD4-D0CF-FA04-F05A-3E021DFC52C0}"/>
          </ac:spMkLst>
        </pc:spChg>
        <pc:spChg chg="mod">
          <ac:chgData name="Sven Roman Reinhard" userId="d918b0b6bf9c9ab7" providerId="LiveId" clId="{1F175775-0BD2-4077-BD4B-6BB731F5FA58}" dt="2024-05-31T15:26:40.843" v="1036"/>
          <ac:spMkLst>
            <pc:docMk/>
            <pc:sldMk cId="1355719211" sldId="458"/>
            <ac:spMk id="220" creationId="{1D958006-0C5A-B452-6C04-177BEBCD05D3}"/>
          </ac:spMkLst>
        </pc:spChg>
        <pc:spChg chg="mod">
          <ac:chgData name="Sven Roman Reinhard" userId="d918b0b6bf9c9ab7" providerId="LiveId" clId="{1F175775-0BD2-4077-BD4B-6BB731F5FA58}" dt="2024-05-31T15:26:40.843" v="1036"/>
          <ac:spMkLst>
            <pc:docMk/>
            <pc:sldMk cId="1355719211" sldId="458"/>
            <ac:spMk id="222" creationId="{B8240704-E4CF-FC2E-0EC1-CA443B638DEE}"/>
          </ac:spMkLst>
        </pc:spChg>
        <pc:spChg chg="mod">
          <ac:chgData name="Sven Roman Reinhard" userId="d918b0b6bf9c9ab7" providerId="LiveId" clId="{1F175775-0BD2-4077-BD4B-6BB731F5FA58}" dt="2024-05-31T15:26:40.843" v="1036"/>
          <ac:spMkLst>
            <pc:docMk/>
            <pc:sldMk cId="1355719211" sldId="458"/>
            <ac:spMk id="227" creationId="{12D89B47-C592-C50C-D384-5C17116AA64E}"/>
          </ac:spMkLst>
        </pc:spChg>
        <pc:spChg chg="mod">
          <ac:chgData name="Sven Roman Reinhard" userId="d918b0b6bf9c9ab7" providerId="LiveId" clId="{1F175775-0BD2-4077-BD4B-6BB731F5FA58}" dt="2024-05-31T15:26:40.843" v="1036"/>
          <ac:spMkLst>
            <pc:docMk/>
            <pc:sldMk cId="1355719211" sldId="458"/>
            <ac:spMk id="228" creationId="{C0F04E05-728F-062E-4C0A-0DD2272B8ED9}"/>
          </ac:spMkLst>
        </pc:spChg>
        <pc:spChg chg="mod">
          <ac:chgData name="Sven Roman Reinhard" userId="d918b0b6bf9c9ab7" providerId="LiveId" clId="{1F175775-0BD2-4077-BD4B-6BB731F5FA58}" dt="2024-05-31T15:26:40.843" v="1036"/>
          <ac:spMkLst>
            <pc:docMk/>
            <pc:sldMk cId="1355719211" sldId="458"/>
            <ac:spMk id="229" creationId="{B8A7C6E3-DDAE-5801-C776-DFEDA9B285DD}"/>
          </ac:spMkLst>
        </pc:spChg>
        <pc:spChg chg="mod">
          <ac:chgData name="Sven Roman Reinhard" userId="d918b0b6bf9c9ab7" providerId="LiveId" clId="{1F175775-0BD2-4077-BD4B-6BB731F5FA58}" dt="2024-05-31T15:26:40.843" v="1036"/>
          <ac:spMkLst>
            <pc:docMk/>
            <pc:sldMk cId="1355719211" sldId="458"/>
            <ac:spMk id="230" creationId="{32E02C49-8137-DB1C-16DD-64B35B7C7B20}"/>
          </ac:spMkLst>
        </pc:spChg>
        <pc:spChg chg="mod">
          <ac:chgData name="Sven Roman Reinhard" userId="d918b0b6bf9c9ab7" providerId="LiveId" clId="{1F175775-0BD2-4077-BD4B-6BB731F5FA58}" dt="2024-05-31T15:26:40.843" v="1036"/>
          <ac:spMkLst>
            <pc:docMk/>
            <pc:sldMk cId="1355719211" sldId="458"/>
            <ac:spMk id="231" creationId="{D0925AC9-56DD-0AB1-1B9A-9D2FE8033679}"/>
          </ac:spMkLst>
        </pc:spChg>
        <pc:spChg chg="mod">
          <ac:chgData name="Sven Roman Reinhard" userId="d918b0b6bf9c9ab7" providerId="LiveId" clId="{1F175775-0BD2-4077-BD4B-6BB731F5FA58}" dt="2024-05-31T15:26:40.843" v="1036"/>
          <ac:spMkLst>
            <pc:docMk/>
            <pc:sldMk cId="1355719211" sldId="458"/>
            <ac:spMk id="232" creationId="{3DED3C16-E335-8275-E898-5F842EDE7E47}"/>
          </ac:spMkLst>
        </pc:spChg>
        <pc:spChg chg="mod">
          <ac:chgData name="Sven Roman Reinhard" userId="d918b0b6bf9c9ab7" providerId="LiveId" clId="{1F175775-0BD2-4077-BD4B-6BB731F5FA58}" dt="2024-05-31T15:26:40.843" v="1036"/>
          <ac:spMkLst>
            <pc:docMk/>
            <pc:sldMk cId="1355719211" sldId="458"/>
            <ac:spMk id="233" creationId="{97F108C4-3F19-0B13-4695-BD02DB55FF3B}"/>
          </ac:spMkLst>
        </pc:spChg>
        <pc:spChg chg="mod">
          <ac:chgData name="Sven Roman Reinhard" userId="d918b0b6bf9c9ab7" providerId="LiveId" clId="{1F175775-0BD2-4077-BD4B-6BB731F5FA58}" dt="2024-05-31T15:26:40.843" v="1036"/>
          <ac:spMkLst>
            <pc:docMk/>
            <pc:sldMk cId="1355719211" sldId="458"/>
            <ac:spMk id="234" creationId="{DB057933-289A-5018-930D-69534ABCADAB}"/>
          </ac:spMkLst>
        </pc:spChg>
        <pc:spChg chg="mod">
          <ac:chgData name="Sven Roman Reinhard" userId="d918b0b6bf9c9ab7" providerId="LiveId" clId="{1F175775-0BD2-4077-BD4B-6BB731F5FA58}" dt="2024-05-31T15:26:40.843" v="1036"/>
          <ac:spMkLst>
            <pc:docMk/>
            <pc:sldMk cId="1355719211" sldId="458"/>
            <ac:spMk id="235" creationId="{71B74514-03B6-BA5C-509F-B83BB8ABD5EE}"/>
          </ac:spMkLst>
        </pc:spChg>
        <pc:spChg chg="add mod">
          <ac:chgData name="Sven Roman Reinhard" userId="d918b0b6bf9c9ab7" providerId="LiveId" clId="{1F175775-0BD2-4077-BD4B-6BB731F5FA58}" dt="2024-05-31T15:40:27.624" v="1438" actId="115"/>
          <ac:spMkLst>
            <pc:docMk/>
            <pc:sldMk cId="1355719211" sldId="458"/>
            <ac:spMk id="236" creationId="{0A776ED6-5F5E-2B21-8602-430E0DF63C70}"/>
          </ac:spMkLst>
        </pc:spChg>
        <pc:grpChg chg="del mod">
          <ac:chgData name="Sven Roman Reinhard" userId="d918b0b6bf9c9ab7" providerId="LiveId" clId="{1F175775-0BD2-4077-BD4B-6BB731F5FA58}" dt="2024-05-31T15:23:26.245" v="1004" actId="21"/>
          <ac:grpSpMkLst>
            <pc:docMk/>
            <pc:sldMk cId="1355719211" sldId="458"/>
            <ac:grpSpMk id="2" creationId="{E72053E0-F19E-930F-B18C-880036303FDF}"/>
          </ac:grpSpMkLst>
        </pc:grpChg>
        <pc:grpChg chg="add mod">
          <ac:chgData name="Sven Roman Reinhard" userId="d918b0b6bf9c9ab7" providerId="LiveId" clId="{1F175775-0BD2-4077-BD4B-6BB731F5FA58}" dt="2024-05-31T15:23:30.592" v="1005"/>
          <ac:grpSpMkLst>
            <pc:docMk/>
            <pc:sldMk cId="1355719211" sldId="458"/>
            <ac:grpSpMk id="6" creationId="{E72053E0-F19E-930F-B18C-880036303FDF}"/>
          </ac:grpSpMkLst>
        </pc:grpChg>
        <pc:grpChg chg="mod">
          <ac:chgData name="Sven Roman Reinhard" userId="d918b0b6bf9c9ab7" providerId="LiveId" clId="{1F175775-0BD2-4077-BD4B-6BB731F5FA58}" dt="2024-05-31T15:23:30.592" v="1005"/>
          <ac:grpSpMkLst>
            <pc:docMk/>
            <pc:sldMk cId="1355719211" sldId="458"/>
            <ac:grpSpMk id="107" creationId="{171A82E0-6693-8A29-E686-1EF4121F9CFF}"/>
          </ac:grpSpMkLst>
        </pc:grpChg>
        <pc:grpChg chg="mod">
          <ac:chgData name="Sven Roman Reinhard" userId="d918b0b6bf9c9ab7" providerId="LiveId" clId="{1F175775-0BD2-4077-BD4B-6BB731F5FA58}" dt="2024-05-31T15:23:30.592" v="1005"/>
          <ac:grpSpMkLst>
            <pc:docMk/>
            <pc:sldMk cId="1355719211" sldId="458"/>
            <ac:grpSpMk id="108" creationId="{A0C19D60-BDEB-6DAA-33D1-C6EF88338A0E}"/>
          </ac:grpSpMkLst>
        </pc:grpChg>
        <pc:grpChg chg="mod">
          <ac:chgData name="Sven Roman Reinhard" userId="d918b0b6bf9c9ab7" providerId="LiveId" clId="{1F175775-0BD2-4077-BD4B-6BB731F5FA58}" dt="2024-05-31T15:23:30.592" v="1005"/>
          <ac:grpSpMkLst>
            <pc:docMk/>
            <pc:sldMk cId="1355719211" sldId="458"/>
            <ac:grpSpMk id="109" creationId="{520ABA8E-C776-DA9F-ADC5-8820FA9DEF13}"/>
          </ac:grpSpMkLst>
        </pc:grpChg>
        <pc:grpChg chg="add del mod ord">
          <ac:chgData name="Sven Roman Reinhard" userId="d918b0b6bf9c9ab7" providerId="LiveId" clId="{1F175775-0BD2-4077-BD4B-6BB731F5FA58}" dt="2024-05-31T15:26:12.525" v="1032" actId="171"/>
          <ac:grpSpMkLst>
            <pc:docMk/>
            <pc:sldMk cId="1355719211" sldId="458"/>
            <ac:grpSpMk id="120" creationId="{B1458B97-A65E-D0AF-9EC6-8AB7A846A9B3}"/>
          </ac:grpSpMkLst>
        </pc:grpChg>
        <pc:grpChg chg="mod">
          <ac:chgData name="Sven Roman Reinhard" userId="d918b0b6bf9c9ab7" providerId="LiveId" clId="{1F175775-0BD2-4077-BD4B-6BB731F5FA58}" dt="2024-05-31T15:24:07.084" v="1010"/>
          <ac:grpSpMkLst>
            <pc:docMk/>
            <pc:sldMk cId="1355719211" sldId="458"/>
            <ac:grpSpMk id="165" creationId="{983D4177-7EE0-37BC-3B2A-35E040414797}"/>
          </ac:grpSpMkLst>
        </pc:grpChg>
        <pc:grpChg chg="mod">
          <ac:chgData name="Sven Roman Reinhard" userId="d918b0b6bf9c9ab7" providerId="LiveId" clId="{1F175775-0BD2-4077-BD4B-6BB731F5FA58}" dt="2024-05-31T15:24:07.084" v="1010"/>
          <ac:grpSpMkLst>
            <pc:docMk/>
            <pc:sldMk cId="1355719211" sldId="458"/>
            <ac:grpSpMk id="166" creationId="{650A02BA-448F-0AA7-BCAD-416AFA90F05A}"/>
          </ac:grpSpMkLst>
        </pc:grpChg>
        <pc:grpChg chg="mod">
          <ac:chgData name="Sven Roman Reinhard" userId="d918b0b6bf9c9ab7" providerId="LiveId" clId="{1F175775-0BD2-4077-BD4B-6BB731F5FA58}" dt="2024-05-31T15:24:07.084" v="1010"/>
          <ac:grpSpMkLst>
            <pc:docMk/>
            <pc:sldMk cId="1355719211" sldId="458"/>
            <ac:grpSpMk id="167" creationId="{6963D203-9A7D-853C-B278-0BA810D05F45}"/>
          </ac:grpSpMkLst>
        </pc:grpChg>
        <pc:grpChg chg="add del mod">
          <ac:chgData name="Sven Roman Reinhard" userId="d918b0b6bf9c9ab7" providerId="LiveId" clId="{1F175775-0BD2-4077-BD4B-6BB731F5FA58}" dt="2024-05-31T15:27:09.120" v="1041" actId="478"/>
          <ac:grpSpMkLst>
            <pc:docMk/>
            <pc:sldMk cId="1355719211" sldId="458"/>
            <ac:grpSpMk id="179" creationId="{8F13D690-7915-331D-67C6-DA5E660105C1}"/>
          </ac:grpSpMkLst>
        </pc:grpChg>
        <pc:grpChg chg="mod">
          <ac:chgData name="Sven Roman Reinhard" userId="d918b0b6bf9c9ab7" providerId="LiveId" clId="{1F175775-0BD2-4077-BD4B-6BB731F5FA58}" dt="2024-05-31T15:26:40.843" v="1036"/>
          <ac:grpSpMkLst>
            <pc:docMk/>
            <pc:sldMk cId="1355719211" sldId="458"/>
            <ac:grpSpMk id="224" creationId="{BC3A542A-A6CF-9FB6-A0B4-83C50B7922D3}"/>
          </ac:grpSpMkLst>
        </pc:grpChg>
        <pc:grpChg chg="mod">
          <ac:chgData name="Sven Roman Reinhard" userId="d918b0b6bf9c9ab7" providerId="LiveId" clId="{1F175775-0BD2-4077-BD4B-6BB731F5FA58}" dt="2024-05-31T15:26:40.843" v="1036"/>
          <ac:grpSpMkLst>
            <pc:docMk/>
            <pc:sldMk cId="1355719211" sldId="458"/>
            <ac:grpSpMk id="225" creationId="{8D59961C-33F0-687D-A5BF-3EADBB276A75}"/>
          </ac:grpSpMkLst>
        </pc:grpChg>
        <pc:grpChg chg="mod">
          <ac:chgData name="Sven Roman Reinhard" userId="d918b0b6bf9c9ab7" providerId="LiveId" clId="{1F175775-0BD2-4077-BD4B-6BB731F5FA58}" dt="2024-05-31T15:26:40.843" v="1036"/>
          <ac:grpSpMkLst>
            <pc:docMk/>
            <pc:sldMk cId="1355719211" sldId="458"/>
            <ac:grpSpMk id="226" creationId="{CF91C042-08D0-0CE6-436B-6E1D0972D741}"/>
          </ac:grpSpMkLst>
        </pc:grpChg>
        <pc:picChg chg="mod">
          <ac:chgData name="Sven Roman Reinhard" userId="d918b0b6bf9c9ab7" providerId="LiveId" clId="{1F175775-0BD2-4077-BD4B-6BB731F5FA58}" dt="2024-05-31T15:23:30.592" v="1005"/>
          <ac:picMkLst>
            <pc:docMk/>
            <pc:sldMk cId="1355719211" sldId="458"/>
            <ac:picMk id="8" creationId="{67955674-BF0D-2DE6-9051-5710B23AC03C}"/>
          </ac:picMkLst>
        </pc:picChg>
        <pc:picChg chg="mod">
          <ac:chgData name="Sven Roman Reinhard" userId="d918b0b6bf9c9ab7" providerId="LiveId" clId="{1F175775-0BD2-4077-BD4B-6BB731F5FA58}" dt="2024-05-31T15:23:30.592" v="1005"/>
          <ac:picMkLst>
            <pc:docMk/>
            <pc:sldMk cId="1355719211" sldId="458"/>
            <ac:picMk id="10" creationId="{DCF45252-CFBF-D371-3B7D-D36505903CA6}"/>
          </ac:picMkLst>
        </pc:picChg>
        <pc:picChg chg="mod">
          <ac:chgData name="Sven Roman Reinhard" userId="d918b0b6bf9c9ab7" providerId="LiveId" clId="{1F175775-0BD2-4077-BD4B-6BB731F5FA58}" dt="2024-05-31T15:23:30.592" v="1005"/>
          <ac:picMkLst>
            <pc:docMk/>
            <pc:sldMk cId="1355719211" sldId="458"/>
            <ac:picMk id="12" creationId="{A4E1EE5B-1A57-E0A9-8664-165BFA97E5FA}"/>
          </ac:picMkLst>
        </pc:picChg>
        <pc:picChg chg="mod">
          <ac:chgData name="Sven Roman Reinhard" userId="d918b0b6bf9c9ab7" providerId="LiveId" clId="{1F175775-0BD2-4077-BD4B-6BB731F5FA58}" dt="2024-05-31T15:23:30.592" v="1005"/>
          <ac:picMkLst>
            <pc:docMk/>
            <pc:sldMk cId="1355719211" sldId="458"/>
            <ac:picMk id="13" creationId="{3A59A705-98F7-0110-3BD4-53D5BA87A8C0}"/>
          </ac:picMkLst>
        </pc:picChg>
        <pc:picChg chg="mod">
          <ac:chgData name="Sven Roman Reinhard" userId="d918b0b6bf9c9ab7" providerId="LiveId" clId="{1F175775-0BD2-4077-BD4B-6BB731F5FA58}" dt="2024-05-31T15:23:30.592" v="1005"/>
          <ac:picMkLst>
            <pc:docMk/>
            <pc:sldMk cId="1355719211" sldId="458"/>
            <ac:picMk id="15" creationId="{EC9EE09D-DF25-B3A4-F89C-F21322EA426D}"/>
          </ac:picMkLst>
        </pc:picChg>
        <pc:picChg chg="mod">
          <ac:chgData name="Sven Roman Reinhard" userId="d918b0b6bf9c9ab7" providerId="LiveId" clId="{1F175775-0BD2-4077-BD4B-6BB731F5FA58}" dt="2024-05-31T15:23:30.592" v="1005"/>
          <ac:picMkLst>
            <pc:docMk/>
            <pc:sldMk cId="1355719211" sldId="458"/>
            <ac:picMk id="17" creationId="{277F1600-B9FF-1A77-67E5-D79C96E99981}"/>
          </ac:picMkLst>
        </pc:picChg>
        <pc:picChg chg="mod">
          <ac:chgData name="Sven Roman Reinhard" userId="d918b0b6bf9c9ab7" providerId="LiveId" clId="{1F175775-0BD2-4077-BD4B-6BB731F5FA58}" dt="2024-05-31T15:23:30.592" v="1005"/>
          <ac:picMkLst>
            <pc:docMk/>
            <pc:sldMk cId="1355719211" sldId="458"/>
            <ac:picMk id="19" creationId="{C7687EF2-D5ED-161D-FA5F-9AA4B70455BD}"/>
          </ac:picMkLst>
        </pc:picChg>
        <pc:picChg chg="mod">
          <ac:chgData name="Sven Roman Reinhard" userId="d918b0b6bf9c9ab7" providerId="LiveId" clId="{1F175775-0BD2-4077-BD4B-6BB731F5FA58}" dt="2024-05-31T15:23:30.592" v="1005"/>
          <ac:picMkLst>
            <pc:docMk/>
            <pc:sldMk cId="1355719211" sldId="458"/>
            <ac:picMk id="21" creationId="{1B6A14B6-73B9-5D42-CFDA-AF2B8A92CA0E}"/>
          </ac:picMkLst>
        </pc:picChg>
        <pc:picChg chg="mod">
          <ac:chgData name="Sven Roman Reinhard" userId="d918b0b6bf9c9ab7" providerId="LiveId" clId="{1F175775-0BD2-4077-BD4B-6BB731F5FA58}" dt="2024-05-31T15:23:30.592" v="1005"/>
          <ac:picMkLst>
            <pc:docMk/>
            <pc:sldMk cId="1355719211" sldId="458"/>
            <ac:picMk id="23" creationId="{DBB26B02-2AE6-2562-87CA-F0E51137C1FD}"/>
          </ac:picMkLst>
        </pc:picChg>
        <pc:picChg chg="mod">
          <ac:chgData name="Sven Roman Reinhard" userId="d918b0b6bf9c9ab7" providerId="LiveId" clId="{1F175775-0BD2-4077-BD4B-6BB731F5FA58}" dt="2024-05-31T15:23:30.592" v="1005"/>
          <ac:picMkLst>
            <pc:docMk/>
            <pc:sldMk cId="1355719211" sldId="458"/>
            <ac:picMk id="27" creationId="{8347E78A-295F-B611-D12D-2F3C0E123A57}"/>
          </ac:picMkLst>
        </pc:picChg>
        <pc:picChg chg="mod">
          <ac:chgData name="Sven Roman Reinhard" userId="d918b0b6bf9c9ab7" providerId="LiveId" clId="{1F175775-0BD2-4077-BD4B-6BB731F5FA58}" dt="2024-05-31T15:23:30.592" v="1005"/>
          <ac:picMkLst>
            <pc:docMk/>
            <pc:sldMk cId="1355719211" sldId="458"/>
            <ac:picMk id="29" creationId="{341E93E4-120A-2872-407F-26CE1894DD07}"/>
          </ac:picMkLst>
        </pc:picChg>
        <pc:picChg chg="mod">
          <ac:chgData name="Sven Roman Reinhard" userId="d918b0b6bf9c9ab7" providerId="LiveId" clId="{1F175775-0BD2-4077-BD4B-6BB731F5FA58}" dt="2024-05-31T15:23:30.592" v="1005"/>
          <ac:picMkLst>
            <pc:docMk/>
            <pc:sldMk cId="1355719211" sldId="458"/>
            <ac:picMk id="30" creationId="{C378CD43-F59F-815B-6631-A9907DADFCC4}"/>
          </ac:picMkLst>
        </pc:picChg>
        <pc:picChg chg="mod">
          <ac:chgData name="Sven Roman Reinhard" userId="d918b0b6bf9c9ab7" providerId="LiveId" clId="{1F175775-0BD2-4077-BD4B-6BB731F5FA58}" dt="2024-05-31T15:23:30.592" v="1005"/>
          <ac:picMkLst>
            <pc:docMk/>
            <pc:sldMk cId="1355719211" sldId="458"/>
            <ac:picMk id="41" creationId="{DF3A52B5-2E3D-D400-64A9-DD475035227F}"/>
          </ac:picMkLst>
        </pc:picChg>
        <pc:picChg chg="mod">
          <ac:chgData name="Sven Roman Reinhard" userId="d918b0b6bf9c9ab7" providerId="LiveId" clId="{1F175775-0BD2-4077-BD4B-6BB731F5FA58}" dt="2024-05-31T15:23:30.592" v="1005"/>
          <ac:picMkLst>
            <pc:docMk/>
            <pc:sldMk cId="1355719211" sldId="458"/>
            <ac:picMk id="43" creationId="{7CD9CBDD-8B12-DEEF-B585-BCE40CB66554}"/>
          </ac:picMkLst>
        </pc:picChg>
        <pc:picChg chg="mod">
          <ac:chgData name="Sven Roman Reinhard" userId="d918b0b6bf9c9ab7" providerId="LiveId" clId="{1F175775-0BD2-4077-BD4B-6BB731F5FA58}" dt="2024-05-31T15:23:30.592" v="1005"/>
          <ac:picMkLst>
            <pc:docMk/>
            <pc:sldMk cId="1355719211" sldId="458"/>
            <ac:picMk id="45" creationId="{E2B7F0BD-8C1C-5D0C-A2CD-D96C1940B71F}"/>
          </ac:picMkLst>
        </pc:picChg>
        <pc:picChg chg="mod">
          <ac:chgData name="Sven Roman Reinhard" userId="d918b0b6bf9c9ab7" providerId="LiveId" clId="{1F175775-0BD2-4077-BD4B-6BB731F5FA58}" dt="2024-05-31T15:23:30.592" v="1005"/>
          <ac:picMkLst>
            <pc:docMk/>
            <pc:sldMk cId="1355719211" sldId="458"/>
            <ac:picMk id="47" creationId="{F72731DB-67AE-EFBD-7B62-035E3B55D236}"/>
          </ac:picMkLst>
        </pc:picChg>
        <pc:picChg chg="mod">
          <ac:chgData name="Sven Roman Reinhard" userId="d918b0b6bf9c9ab7" providerId="LiveId" clId="{1F175775-0BD2-4077-BD4B-6BB731F5FA58}" dt="2024-05-31T15:23:30.592" v="1005"/>
          <ac:picMkLst>
            <pc:docMk/>
            <pc:sldMk cId="1355719211" sldId="458"/>
            <ac:picMk id="48" creationId="{BB52EC76-E91A-D698-2493-5DA302669661}"/>
          </ac:picMkLst>
        </pc:picChg>
        <pc:picChg chg="mod">
          <ac:chgData name="Sven Roman Reinhard" userId="d918b0b6bf9c9ab7" providerId="LiveId" clId="{1F175775-0BD2-4077-BD4B-6BB731F5FA58}" dt="2024-05-31T15:23:30.592" v="1005"/>
          <ac:picMkLst>
            <pc:docMk/>
            <pc:sldMk cId="1355719211" sldId="458"/>
            <ac:picMk id="95" creationId="{FFE0E37A-7BC2-7D7D-608F-988BF54E0712}"/>
          </ac:picMkLst>
        </pc:picChg>
        <pc:picChg chg="mod">
          <ac:chgData name="Sven Roman Reinhard" userId="d918b0b6bf9c9ab7" providerId="LiveId" clId="{1F175775-0BD2-4077-BD4B-6BB731F5FA58}" dt="2024-05-31T15:23:30.592" v="1005"/>
          <ac:picMkLst>
            <pc:docMk/>
            <pc:sldMk cId="1355719211" sldId="458"/>
            <ac:picMk id="97" creationId="{93101BB1-5D2E-80D7-0AD7-68F92D843E76}"/>
          </ac:picMkLst>
        </pc:picChg>
        <pc:picChg chg="mod">
          <ac:chgData name="Sven Roman Reinhard" userId="d918b0b6bf9c9ab7" providerId="LiveId" clId="{1F175775-0BD2-4077-BD4B-6BB731F5FA58}" dt="2024-05-31T15:23:30.592" v="1005"/>
          <ac:picMkLst>
            <pc:docMk/>
            <pc:sldMk cId="1355719211" sldId="458"/>
            <ac:picMk id="99" creationId="{9DE06F3D-05D5-6E9A-45C3-1FE79BB7A51E}"/>
          </ac:picMkLst>
        </pc:picChg>
        <pc:picChg chg="mod">
          <ac:chgData name="Sven Roman Reinhard" userId="d918b0b6bf9c9ab7" providerId="LiveId" clId="{1F175775-0BD2-4077-BD4B-6BB731F5FA58}" dt="2024-05-31T15:23:30.592" v="1005"/>
          <ac:picMkLst>
            <pc:docMk/>
            <pc:sldMk cId="1355719211" sldId="458"/>
            <ac:picMk id="101" creationId="{C405CDC1-CEDE-3B2D-DAD1-E8D76C4B1950}"/>
          </ac:picMkLst>
        </pc:picChg>
        <pc:picChg chg="mod">
          <ac:chgData name="Sven Roman Reinhard" userId="d918b0b6bf9c9ab7" providerId="LiveId" clId="{1F175775-0BD2-4077-BD4B-6BB731F5FA58}" dt="2024-05-31T15:23:30.592" v="1005"/>
          <ac:picMkLst>
            <pc:docMk/>
            <pc:sldMk cId="1355719211" sldId="458"/>
            <ac:picMk id="102" creationId="{94204E2D-D1EA-9FCE-19A6-A1B68A6DD065}"/>
          </ac:picMkLst>
        </pc:picChg>
        <pc:picChg chg="mod">
          <ac:chgData name="Sven Roman Reinhard" userId="d918b0b6bf9c9ab7" providerId="LiveId" clId="{1F175775-0BD2-4077-BD4B-6BB731F5FA58}" dt="2024-05-31T15:23:30.592" v="1005"/>
          <ac:picMkLst>
            <pc:docMk/>
            <pc:sldMk cId="1355719211" sldId="458"/>
            <ac:picMk id="104" creationId="{B96FC311-87CC-8825-018F-B4FEEA1E2200}"/>
          </ac:picMkLst>
        </pc:picChg>
        <pc:picChg chg="mod">
          <ac:chgData name="Sven Roman Reinhard" userId="d918b0b6bf9c9ab7" providerId="LiveId" clId="{1F175775-0BD2-4077-BD4B-6BB731F5FA58}" dt="2024-05-31T15:23:30.592" v="1005"/>
          <ac:picMkLst>
            <pc:docMk/>
            <pc:sldMk cId="1355719211" sldId="458"/>
            <ac:picMk id="106" creationId="{41DC64F4-11AB-52CF-70C5-87FA3B56A323}"/>
          </ac:picMkLst>
        </pc:picChg>
        <pc:picChg chg="add del mod">
          <ac:chgData name="Sven Roman Reinhard" userId="d918b0b6bf9c9ab7" providerId="LiveId" clId="{1F175775-0BD2-4077-BD4B-6BB731F5FA58}" dt="2024-05-31T15:26:26.570" v="1033" actId="478"/>
          <ac:picMkLst>
            <pc:docMk/>
            <pc:sldMk cId="1355719211" sldId="458"/>
            <ac:picMk id="119" creationId="{6141C139-4B53-A04F-BA61-2B4390E472FE}"/>
          </ac:picMkLst>
        </pc:picChg>
        <pc:picChg chg="mod">
          <ac:chgData name="Sven Roman Reinhard" userId="d918b0b6bf9c9ab7" providerId="LiveId" clId="{1F175775-0BD2-4077-BD4B-6BB731F5FA58}" dt="2024-05-31T15:24:07.084" v="1010"/>
          <ac:picMkLst>
            <pc:docMk/>
            <pc:sldMk cId="1355719211" sldId="458"/>
            <ac:picMk id="122" creationId="{2F0CFC3C-63BA-2077-191B-7F6A9A0D1175}"/>
          </ac:picMkLst>
        </pc:picChg>
        <pc:picChg chg="mod">
          <ac:chgData name="Sven Roman Reinhard" userId="d918b0b6bf9c9ab7" providerId="LiveId" clId="{1F175775-0BD2-4077-BD4B-6BB731F5FA58}" dt="2024-05-31T15:24:07.084" v="1010"/>
          <ac:picMkLst>
            <pc:docMk/>
            <pc:sldMk cId="1355719211" sldId="458"/>
            <ac:picMk id="124" creationId="{B1E05C41-DCD3-3CFF-F583-CFA1E2021828}"/>
          </ac:picMkLst>
        </pc:picChg>
        <pc:picChg chg="mod">
          <ac:chgData name="Sven Roman Reinhard" userId="d918b0b6bf9c9ab7" providerId="LiveId" clId="{1F175775-0BD2-4077-BD4B-6BB731F5FA58}" dt="2024-05-31T15:24:07.084" v="1010"/>
          <ac:picMkLst>
            <pc:docMk/>
            <pc:sldMk cId="1355719211" sldId="458"/>
            <ac:picMk id="126" creationId="{2EC88782-B191-1E68-9B25-0C5A5F38811D}"/>
          </ac:picMkLst>
        </pc:picChg>
        <pc:picChg chg="mod">
          <ac:chgData name="Sven Roman Reinhard" userId="d918b0b6bf9c9ab7" providerId="LiveId" clId="{1F175775-0BD2-4077-BD4B-6BB731F5FA58}" dt="2024-05-31T15:24:07.084" v="1010"/>
          <ac:picMkLst>
            <pc:docMk/>
            <pc:sldMk cId="1355719211" sldId="458"/>
            <ac:picMk id="127" creationId="{36B422D0-ADC5-0642-C0B5-D881001653B4}"/>
          </ac:picMkLst>
        </pc:picChg>
        <pc:picChg chg="mod">
          <ac:chgData name="Sven Roman Reinhard" userId="d918b0b6bf9c9ab7" providerId="LiveId" clId="{1F175775-0BD2-4077-BD4B-6BB731F5FA58}" dt="2024-05-31T15:24:07.084" v="1010"/>
          <ac:picMkLst>
            <pc:docMk/>
            <pc:sldMk cId="1355719211" sldId="458"/>
            <ac:picMk id="129" creationId="{88B91089-EDCA-55B0-EBCB-47F497773467}"/>
          </ac:picMkLst>
        </pc:picChg>
        <pc:picChg chg="mod">
          <ac:chgData name="Sven Roman Reinhard" userId="d918b0b6bf9c9ab7" providerId="LiveId" clId="{1F175775-0BD2-4077-BD4B-6BB731F5FA58}" dt="2024-05-31T15:24:07.084" v="1010"/>
          <ac:picMkLst>
            <pc:docMk/>
            <pc:sldMk cId="1355719211" sldId="458"/>
            <ac:picMk id="131" creationId="{D3618F04-B59F-7E19-D3AF-EEF15C71BEB9}"/>
          </ac:picMkLst>
        </pc:picChg>
        <pc:picChg chg="mod">
          <ac:chgData name="Sven Roman Reinhard" userId="d918b0b6bf9c9ab7" providerId="LiveId" clId="{1F175775-0BD2-4077-BD4B-6BB731F5FA58}" dt="2024-05-31T15:24:07.084" v="1010"/>
          <ac:picMkLst>
            <pc:docMk/>
            <pc:sldMk cId="1355719211" sldId="458"/>
            <ac:picMk id="133" creationId="{4602EA6F-998D-FC3E-2F1B-EB9020EA8248}"/>
          </ac:picMkLst>
        </pc:picChg>
        <pc:picChg chg="mod">
          <ac:chgData name="Sven Roman Reinhard" userId="d918b0b6bf9c9ab7" providerId="LiveId" clId="{1F175775-0BD2-4077-BD4B-6BB731F5FA58}" dt="2024-05-31T15:24:07.084" v="1010"/>
          <ac:picMkLst>
            <pc:docMk/>
            <pc:sldMk cId="1355719211" sldId="458"/>
            <ac:picMk id="135" creationId="{C48AE14D-328A-1152-3E0E-34CC4008680D}"/>
          </ac:picMkLst>
        </pc:picChg>
        <pc:picChg chg="mod">
          <ac:chgData name="Sven Roman Reinhard" userId="d918b0b6bf9c9ab7" providerId="LiveId" clId="{1F175775-0BD2-4077-BD4B-6BB731F5FA58}" dt="2024-05-31T15:24:07.084" v="1010"/>
          <ac:picMkLst>
            <pc:docMk/>
            <pc:sldMk cId="1355719211" sldId="458"/>
            <ac:picMk id="137" creationId="{5FDDD682-9DB1-6040-2185-7093728E96DD}"/>
          </ac:picMkLst>
        </pc:picChg>
        <pc:picChg chg="mod">
          <ac:chgData name="Sven Roman Reinhard" userId="d918b0b6bf9c9ab7" providerId="LiveId" clId="{1F175775-0BD2-4077-BD4B-6BB731F5FA58}" dt="2024-05-31T15:24:07.084" v="1010"/>
          <ac:picMkLst>
            <pc:docMk/>
            <pc:sldMk cId="1355719211" sldId="458"/>
            <ac:picMk id="139" creationId="{671E07DC-4BAD-E640-24C0-29810B03FC72}"/>
          </ac:picMkLst>
        </pc:picChg>
        <pc:picChg chg="mod">
          <ac:chgData name="Sven Roman Reinhard" userId="d918b0b6bf9c9ab7" providerId="LiveId" clId="{1F175775-0BD2-4077-BD4B-6BB731F5FA58}" dt="2024-05-31T15:24:07.084" v="1010"/>
          <ac:picMkLst>
            <pc:docMk/>
            <pc:sldMk cId="1355719211" sldId="458"/>
            <ac:picMk id="141" creationId="{16B43280-9B2F-5201-CFA1-E5A51A4A0D16}"/>
          </ac:picMkLst>
        </pc:picChg>
        <pc:picChg chg="mod">
          <ac:chgData name="Sven Roman Reinhard" userId="d918b0b6bf9c9ab7" providerId="LiveId" clId="{1F175775-0BD2-4077-BD4B-6BB731F5FA58}" dt="2024-05-31T15:24:07.084" v="1010"/>
          <ac:picMkLst>
            <pc:docMk/>
            <pc:sldMk cId="1355719211" sldId="458"/>
            <ac:picMk id="142" creationId="{3ED1FD20-5C0D-28E1-404D-4EA8E9D9C1AF}"/>
          </ac:picMkLst>
        </pc:picChg>
        <pc:picChg chg="mod">
          <ac:chgData name="Sven Roman Reinhard" userId="d918b0b6bf9c9ab7" providerId="LiveId" clId="{1F175775-0BD2-4077-BD4B-6BB731F5FA58}" dt="2024-05-31T15:24:07.084" v="1010"/>
          <ac:picMkLst>
            <pc:docMk/>
            <pc:sldMk cId="1355719211" sldId="458"/>
            <ac:picMk id="144" creationId="{8891309A-652D-23A7-EF22-6C3A0BCF46E9}"/>
          </ac:picMkLst>
        </pc:picChg>
        <pc:picChg chg="mod">
          <ac:chgData name="Sven Roman Reinhard" userId="d918b0b6bf9c9ab7" providerId="LiveId" clId="{1F175775-0BD2-4077-BD4B-6BB731F5FA58}" dt="2024-05-31T15:24:07.084" v="1010"/>
          <ac:picMkLst>
            <pc:docMk/>
            <pc:sldMk cId="1355719211" sldId="458"/>
            <ac:picMk id="146" creationId="{0975F221-BC2C-BB5D-F9CD-0499022374C9}"/>
          </ac:picMkLst>
        </pc:picChg>
        <pc:picChg chg="mod">
          <ac:chgData name="Sven Roman Reinhard" userId="d918b0b6bf9c9ab7" providerId="LiveId" clId="{1F175775-0BD2-4077-BD4B-6BB731F5FA58}" dt="2024-05-31T15:24:07.084" v="1010"/>
          <ac:picMkLst>
            <pc:docMk/>
            <pc:sldMk cId="1355719211" sldId="458"/>
            <ac:picMk id="148" creationId="{97815A94-C1FA-5242-5E2E-CAECC7F3FB89}"/>
          </ac:picMkLst>
        </pc:picChg>
        <pc:picChg chg="mod">
          <ac:chgData name="Sven Roman Reinhard" userId="d918b0b6bf9c9ab7" providerId="LiveId" clId="{1F175775-0BD2-4077-BD4B-6BB731F5FA58}" dt="2024-05-31T15:24:07.084" v="1010"/>
          <ac:picMkLst>
            <pc:docMk/>
            <pc:sldMk cId="1355719211" sldId="458"/>
            <ac:picMk id="150" creationId="{F8B1605C-11F9-2DCC-B2C9-306CAD2D1563}"/>
          </ac:picMkLst>
        </pc:picChg>
        <pc:picChg chg="mod">
          <ac:chgData name="Sven Roman Reinhard" userId="d918b0b6bf9c9ab7" providerId="LiveId" clId="{1F175775-0BD2-4077-BD4B-6BB731F5FA58}" dt="2024-05-31T15:24:07.084" v="1010"/>
          <ac:picMkLst>
            <pc:docMk/>
            <pc:sldMk cId="1355719211" sldId="458"/>
            <ac:picMk id="151" creationId="{A38AE72F-AC89-CFC4-25AE-EF66AD9DDCBE}"/>
          </ac:picMkLst>
        </pc:picChg>
        <pc:picChg chg="mod">
          <ac:chgData name="Sven Roman Reinhard" userId="d918b0b6bf9c9ab7" providerId="LiveId" clId="{1F175775-0BD2-4077-BD4B-6BB731F5FA58}" dt="2024-05-31T15:24:07.084" v="1010"/>
          <ac:picMkLst>
            <pc:docMk/>
            <pc:sldMk cId="1355719211" sldId="458"/>
            <ac:picMk id="153" creationId="{913BBA32-5D21-1B52-BBFA-9EAA67CD3250}"/>
          </ac:picMkLst>
        </pc:picChg>
        <pc:picChg chg="mod">
          <ac:chgData name="Sven Roman Reinhard" userId="d918b0b6bf9c9ab7" providerId="LiveId" clId="{1F175775-0BD2-4077-BD4B-6BB731F5FA58}" dt="2024-05-31T15:24:07.084" v="1010"/>
          <ac:picMkLst>
            <pc:docMk/>
            <pc:sldMk cId="1355719211" sldId="458"/>
            <ac:picMk id="155" creationId="{F18C123E-995E-B09C-346A-C577D0670B85}"/>
          </ac:picMkLst>
        </pc:picChg>
        <pc:picChg chg="mod">
          <ac:chgData name="Sven Roman Reinhard" userId="d918b0b6bf9c9ab7" providerId="LiveId" clId="{1F175775-0BD2-4077-BD4B-6BB731F5FA58}" dt="2024-05-31T15:24:07.084" v="1010"/>
          <ac:picMkLst>
            <pc:docMk/>
            <pc:sldMk cId="1355719211" sldId="458"/>
            <ac:picMk id="157" creationId="{B9058B21-429B-8657-4EF8-414F43608F83}"/>
          </ac:picMkLst>
        </pc:picChg>
        <pc:picChg chg="mod">
          <ac:chgData name="Sven Roman Reinhard" userId="d918b0b6bf9c9ab7" providerId="LiveId" clId="{1F175775-0BD2-4077-BD4B-6BB731F5FA58}" dt="2024-05-31T15:24:07.084" v="1010"/>
          <ac:picMkLst>
            <pc:docMk/>
            <pc:sldMk cId="1355719211" sldId="458"/>
            <ac:picMk id="159" creationId="{D5D2C630-661C-83DB-2831-A79213139FFC}"/>
          </ac:picMkLst>
        </pc:picChg>
        <pc:picChg chg="mod">
          <ac:chgData name="Sven Roman Reinhard" userId="d918b0b6bf9c9ab7" providerId="LiveId" clId="{1F175775-0BD2-4077-BD4B-6BB731F5FA58}" dt="2024-05-31T15:24:07.084" v="1010"/>
          <ac:picMkLst>
            <pc:docMk/>
            <pc:sldMk cId="1355719211" sldId="458"/>
            <ac:picMk id="160" creationId="{7A195FD1-07A8-6789-7710-0EAAB539E0C1}"/>
          </ac:picMkLst>
        </pc:picChg>
        <pc:picChg chg="mod">
          <ac:chgData name="Sven Roman Reinhard" userId="d918b0b6bf9c9ab7" providerId="LiveId" clId="{1F175775-0BD2-4077-BD4B-6BB731F5FA58}" dt="2024-05-31T15:24:07.084" v="1010"/>
          <ac:picMkLst>
            <pc:docMk/>
            <pc:sldMk cId="1355719211" sldId="458"/>
            <ac:picMk id="162" creationId="{E3C38B0A-EA99-C743-017C-E263C4C76537}"/>
          </ac:picMkLst>
        </pc:picChg>
        <pc:picChg chg="mod">
          <ac:chgData name="Sven Roman Reinhard" userId="d918b0b6bf9c9ab7" providerId="LiveId" clId="{1F175775-0BD2-4077-BD4B-6BB731F5FA58}" dt="2024-05-31T15:24:07.084" v="1010"/>
          <ac:picMkLst>
            <pc:docMk/>
            <pc:sldMk cId="1355719211" sldId="458"/>
            <ac:picMk id="164" creationId="{85D9B2EA-96BC-C450-CE23-37326F137A63}"/>
          </ac:picMkLst>
        </pc:picChg>
        <pc:picChg chg="add mod modCrop">
          <ac:chgData name="Sven Roman Reinhard" userId="d918b0b6bf9c9ab7" providerId="LiveId" clId="{1F175775-0BD2-4077-BD4B-6BB731F5FA58}" dt="2024-05-31T15:26:09.914" v="1026" actId="18131"/>
          <ac:picMkLst>
            <pc:docMk/>
            <pc:sldMk cId="1355719211" sldId="458"/>
            <ac:picMk id="177" creationId="{6141C139-4B53-A04F-BA61-2B4390E472FE}"/>
          </ac:picMkLst>
        </pc:picChg>
        <pc:picChg chg="add del mod ord">
          <ac:chgData name="Sven Roman Reinhard" userId="d918b0b6bf9c9ab7" providerId="LiveId" clId="{1F175775-0BD2-4077-BD4B-6BB731F5FA58}" dt="2024-05-31T15:27:07.505" v="1040" actId="171"/>
          <ac:picMkLst>
            <pc:docMk/>
            <pc:sldMk cId="1355719211" sldId="458"/>
            <ac:picMk id="178" creationId="{3F05AFDD-B4E3-5797-0712-01B2557206F9}"/>
          </ac:picMkLst>
        </pc:picChg>
        <pc:picChg chg="mod">
          <ac:chgData name="Sven Roman Reinhard" userId="d918b0b6bf9c9ab7" providerId="LiveId" clId="{1F175775-0BD2-4077-BD4B-6BB731F5FA58}" dt="2024-05-31T15:26:40.843" v="1036"/>
          <ac:picMkLst>
            <pc:docMk/>
            <pc:sldMk cId="1355719211" sldId="458"/>
            <ac:picMk id="181" creationId="{235C0B95-EA63-EADA-BD35-47F8351E82D7}"/>
          </ac:picMkLst>
        </pc:picChg>
        <pc:picChg chg="mod">
          <ac:chgData name="Sven Roman Reinhard" userId="d918b0b6bf9c9ab7" providerId="LiveId" clId="{1F175775-0BD2-4077-BD4B-6BB731F5FA58}" dt="2024-05-31T15:26:40.843" v="1036"/>
          <ac:picMkLst>
            <pc:docMk/>
            <pc:sldMk cId="1355719211" sldId="458"/>
            <ac:picMk id="183" creationId="{8449A76B-ED37-C2E4-623D-CAD159704169}"/>
          </ac:picMkLst>
        </pc:picChg>
        <pc:picChg chg="mod">
          <ac:chgData name="Sven Roman Reinhard" userId="d918b0b6bf9c9ab7" providerId="LiveId" clId="{1F175775-0BD2-4077-BD4B-6BB731F5FA58}" dt="2024-05-31T15:26:40.843" v="1036"/>
          <ac:picMkLst>
            <pc:docMk/>
            <pc:sldMk cId="1355719211" sldId="458"/>
            <ac:picMk id="185" creationId="{D8530FD5-F429-E98A-1BD8-5E7FD5E473CE}"/>
          </ac:picMkLst>
        </pc:picChg>
        <pc:picChg chg="mod">
          <ac:chgData name="Sven Roman Reinhard" userId="d918b0b6bf9c9ab7" providerId="LiveId" clId="{1F175775-0BD2-4077-BD4B-6BB731F5FA58}" dt="2024-05-31T15:26:40.843" v="1036"/>
          <ac:picMkLst>
            <pc:docMk/>
            <pc:sldMk cId="1355719211" sldId="458"/>
            <ac:picMk id="186" creationId="{56E2CA1A-FBA5-5521-0409-104F4A358521}"/>
          </ac:picMkLst>
        </pc:picChg>
        <pc:picChg chg="mod">
          <ac:chgData name="Sven Roman Reinhard" userId="d918b0b6bf9c9ab7" providerId="LiveId" clId="{1F175775-0BD2-4077-BD4B-6BB731F5FA58}" dt="2024-05-31T15:26:40.843" v="1036"/>
          <ac:picMkLst>
            <pc:docMk/>
            <pc:sldMk cId="1355719211" sldId="458"/>
            <ac:picMk id="188" creationId="{E829787E-C9FF-1456-7FAB-489F6F6534B7}"/>
          </ac:picMkLst>
        </pc:picChg>
        <pc:picChg chg="mod">
          <ac:chgData name="Sven Roman Reinhard" userId="d918b0b6bf9c9ab7" providerId="LiveId" clId="{1F175775-0BD2-4077-BD4B-6BB731F5FA58}" dt="2024-05-31T15:26:40.843" v="1036"/>
          <ac:picMkLst>
            <pc:docMk/>
            <pc:sldMk cId="1355719211" sldId="458"/>
            <ac:picMk id="190" creationId="{A6E955CE-92AD-C60B-20C3-021E0E7CF96B}"/>
          </ac:picMkLst>
        </pc:picChg>
        <pc:picChg chg="mod">
          <ac:chgData name="Sven Roman Reinhard" userId="d918b0b6bf9c9ab7" providerId="LiveId" clId="{1F175775-0BD2-4077-BD4B-6BB731F5FA58}" dt="2024-05-31T15:26:40.843" v="1036"/>
          <ac:picMkLst>
            <pc:docMk/>
            <pc:sldMk cId="1355719211" sldId="458"/>
            <ac:picMk id="192" creationId="{FEA18236-DE78-2CDE-4979-4D09878D459F}"/>
          </ac:picMkLst>
        </pc:picChg>
        <pc:picChg chg="mod">
          <ac:chgData name="Sven Roman Reinhard" userId="d918b0b6bf9c9ab7" providerId="LiveId" clId="{1F175775-0BD2-4077-BD4B-6BB731F5FA58}" dt="2024-05-31T15:26:40.843" v="1036"/>
          <ac:picMkLst>
            <pc:docMk/>
            <pc:sldMk cId="1355719211" sldId="458"/>
            <ac:picMk id="194" creationId="{25D6D0EE-036B-3175-7B87-77BE2F065130}"/>
          </ac:picMkLst>
        </pc:picChg>
        <pc:picChg chg="mod">
          <ac:chgData name="Sven Roman Reinhard" userId="d918b0b6bf9c9ab7" providerId="LiveId" clId="{1F175775-0BD2-4077-BD4B-6BB731F5FA58}" dt="2024-05-31T15:26:40.843" v="1036"/>
          <ac:picMkLst>
            <pc:docMk/>
            <pc:sldMk cId="1355719211" sldId="458"/>
            <ac:picMk id="196" creationId="{3582AEBC-E732-184D-3A44-B251AB02ABE7}"/>
          </ac:picMkLst>
        </pc:picChg>
        <pc:picChg chg="mod">
          <ac:chgData name="Sven Roman Reinhard" userId="d918b0b6bf9c9ab7" providerId="LiveId" clId="{1F175775-0BD2-4077-BD4B-6BB731F5FA58}" dt="2024-05-31T15:26:40.843" v="1036"/>
          <ac:picMkLst>
            <pc:docMk/>
            <pc:sldMk cId="1355719211" sldId="458"/>
            <ac:picMk id="198" creationId="{80451CE5-AECF-7707-1E75-CB1EA41029F7}"/>
          </ac:picMkLst>
        </pc:picChg>
        <pc:picChg chg="mod">
          <ac:chgData name="Sven Roman Reinhard" userId="d918b0b6bf9c9ab7" providerId="LiveId" clId="{1F175775-0BD2-4077-BD4B-6BB731F5FA58}" dt="2024-05-31T15:26:40.843" v="1036"/>
          <ac:picMkLst>
            <pc:docMk/>
            <pc:sldMk cId="1355719211" sldId="458"/>
            <ac:picMk id="200" creationId="{0C2C410A-F5E5-22CA-0C13-D416FD98254A}"/>
          </ac:picMkLst>
        </pc:picChg>
        <pc:picChg chg="mod">
          <ac:chgData name="Sven Roman Reinhard" userId="d918b0b6bf9c9ab7" providerId="LiveId" clId="{1F175775-0BD2-4077-BD4B-6BB731F5FA58}" dt="2024-05-31T15:26:40.843" v="1036"/>
          <ac:picMkLst>
            <pc:docMk/>
            <pc:sldMk cId="1355719211" sldId="458"/>
            <ac:picMk id="201" creationId="{5AFB59A3-1AE6-338D-AA13-8EB343891FBE}"/>
          </ac:picMkLst>
        </pc:picChg>
        <pc:picChg chg="mod">
          <ac:chgData name="Sven Roman Reinhard" userId="d918b0b6bf9c9ab7" providerId="LiveId" clId="{1F175775-0BD2-4077-BD4B-6BB731F5FA58}" dt="2024-05-31T15:26:40.843" v="1036"/>
          <ac:picMkLst>
            <pc:docMk/>
            <pc:sldMk cId="1355719211" sldId="458"/>
            <ac:picMk id="203" creationId="{5303D657-35C5-692E-B4A1-B83846408166}"/>
          </ac:picMkLst>
        </pc:picChg>
        <pc:picChg chg="mod">
          <ac:chgData name="Sven Roman Reinhard" userId="d918b0b6bf9c9ab7" providerId="LiveId" clId="{1F175775-0BD2-4077-BD4B-6BB731F5FA58}" dt="2024-05-31T15:26:40.843" v="1036"/>
          <ac:picMkLst>
            <pc:docMk/>
            <pc:sldMk cId="1355719211" sldId="458"/>
            <ac:picMk id="205" creationId="{915BA4BE-A687-ADB1-ECB0-C60232328785}"/>
          </ac:picMkLst>
        </pc:picChg>
        <pc:picChg chg="mod">
          <ac:chgData name="Sven Roman Reinhard" userId="d918b0b6bf9c9ab7" providerId="LiveId" clId="{1F175775-0BD2-4077-BD4B-6BB731F5FA58}" dt="2024-05-31T15:26:40.843" v="1036"/>
          <ac:picMkLst>
            <pc:docMk/>
            <pc:sldMk cId="1355719211" sldId="458"/>
            <ac:picMk id="207" creationId="{2278A500-904E-285D-C230-A83B589E5D45}"/>
          </ac:picMkLst>
        </pc:picChg>
        <pc:picChg chg="mod">
          <ac:chgData name="Sven Roman Reinhard" userId="d918b0b6bf9c9ab7" providerId="LiveId" clId="{1F175775-0BD2-4077-BD4B-6BB731F5FA58}" dt="2024-05-31T15:26:40.843" v="1036"/>
          <ac:picMkLst>
            <pc:docMk/>
            <pc:sldMk cId="1355719211" sldId="458"/>
            <ac:picMk id="209" creationId="{DF4D0EAF-4C2A-DB65-F954-151137B1BD78}"/>
          </ac:picMkLst>
        </pc:picChg>
        <pc:picChg chg="mod">
          <ac:chgData name="Sven Roman Reinhard" userId="d918b0b6bf9c9ab7" providerId="LiveId" clId="{1F175775-0BD2-4077-BD4B-6BB731F5FA58}" dt="2024-05-31T15:26:40.843" v="1036"/>
          <ac:picMkLst>
            <pc:docMk/>
            <pc:sldMk cId="1355719211" sldId="458"/>
            <ac:picMk id="210" creationId="{252FC4AE-A34A-B1F6-EF66-A7C28A4FE296}"/>
          </ac:picMkLst>
        </pc:picChg>
        <pc:picChg chg="mod">
          <ac:chgData name="Sven Roman Reinhard" userId="d918b0b6bf9c9ab7" providerId="LiveId" clId="{1F175775-0BD2-4077-BD4B-6BB731F5FA58}" dt="2024-05-31T15:26:40.843" v="1036"/>
          <ac:picMkLst>
            <pc:docMk/>
            <pc:sldMk cId="1355719211" sldId="458"/>
            <ac:picMk id="212" creationId="{7654D5CD-14BB-849F-659A-61E41D86DCFA}"/>
          </ac:picMkLst>
        </pc:picChg>
        <pc:picChg chg="mod">
          <ac:chgData name="Sven Roman Reinhard" userId="d918b0b6bf9c9ab7" providerId="LiveId" clId="{1F175775-0BD2-4077-BD4B-6BB731F5FA58}" dt="2024-05-31T15:26:40.843" v="1036"/>
          <ac:picMkLst>
            <pc:docMk/>
            <pc:sldMk cId="1355719211" sldId="458"/>
            <ac:picMk id="214" creationId="{8152DA05-4042-0D79-A11E-B17B404514FE}"/>
          </ac:picMkLst>
        </pc:picChg>
        <pc:picChg chg="mod">
          <ac:chgData name="Sven Roman Reinhard" userId="d918b0b6bf9c9ab7" providerId="LiveId" clId="{1F175775-0BD2-4077-BD4B-6BB731F5FA58}" dt="2024-05-31T15:26:40.843" v="1036"/>
          <ac:picMkLst>
            <pc:docMk/>
            <pc:sldMk cId="1355719211" sldId="458"/>
            <ac:picMk id="216" creationId="{9E076B6E-1BC0-E9DF-C825-F730075B89B2}"/>
          </ac:picMkLst>
        </pc:picChg>
        <pc:picChg chg="mod">
          <ac:chgData name="Sven Roman Reinhard" userId="d918b0b6bf9c9ab7" providerId="LiveId" clId="{1F175775-0BD2-4077-BD4B-6BB731F5FA58}" dt="2024-05-31T15:26:40.843" v="1036"/>
          <ac:picMkLst>
            <pc:docMk/>
            <pc:sldMk cId="1355719211" sldId="458"/>
            <ac:picMk id="218" creationId="{99F90CE8-51FA-7505-DEA1-149F6F557815}"/>
          </ac:picMkLst>
        </pc:picChg>
        <pc:picChg chg="mod">
          <ac:chgData name="Sven Roman Reinhard" userId="d918b0b6bf9c9ab7" providerId="LiveId" clId="{1F175775-0BD2-4077-BD4B-6BB731F5FA58}" dt="2024-05-31T15:26:40.843" v="1036"/>
          <ac:picMkLst>
            <pc:docMk/>
            <pc:sldMk cId="1355719211" sldId="458"/>
            <ac:picMk id="219" creationId="{924B8F36-413F-A249-B6E9-8DB93A935B3B}"/>
          </ac:picMkLst>
        </pc:picChg>
        <pc:picChg chg="mod">
          <ac:chgData name="Sven Roman Reinhard" userId="d918b0b6bf9c9ab7" providerId="LiveId" clId="{1F175775-0BD2-4077-BD4B-6BB731F5FA58}" dt="2024-05-31T15:26:40.843" v="1036"/>
          <ac:picMkLst>
            <pc:docMk/>
            <pc:sldMk cId="1355719211" sldId="458"/>
            <ac:picMk id="221" creationId="{74154887-FCBE-5B0E-ABCD-08625C906F13}"/>
          </ac:picMkLst>
        </pc:picChg>
        <pc:picChg chg="mod">
          <ac:chgData name="Sven Roman Reinhard" userId="d918b0b6bf9c9ab7" providerId="LiveId" clId="{1F175775-0BD2-4077-BD4B-6BB731F5FA58}" dt="2024-05-31T15:26:40.843" v="1036"/>
          <ac:picMkLst>
            <pc:docMk/>
            <pc:sldMk cId="1355719211" sldId="458"/>
            <ac:picMk id="223" creationId="{5C0A5F69-AD2C-FA00-1383-190200ADFAED}"/>
          </ac:picMkLst>
        </pc:picChg>
      </pc:sldChg>
      <pc:sldChg chg="add del">
        <pc:chgData name="Sven Roman Reinhard" userId="d918b0b6bf9c9ab7" providerId="LiveId" clId="{1F175775-0BD2-4077-BD4B-6BB731F5FA58}" dt="2024-05-31T15:27:41.640" v="1047" actId="47"/>
        <pc:sldMkLst>
          <pc:docMk/>
          <pc:sldMk cId="470388616" sldId="459"/>
        </pc:sldMkLst>
      </pc:sldChg>
      <pc:sldChg chg="addSp delSp modSp add mod">
        <pc:chgData name="Sven Roman Reinhard" userId="d918b0b6bf9c9ab7" providerId="LiveId" clId="{1F175775-0BD2-4077-BD4B-6BB731F5FA58}" dt="2024-05-31T15:44:39.746" v="1495" actId="115"/>
        <pc:sldMkLst>
          <pc:docMk/>
          <pc:sldMk cId="1588241428" sldId="459"/>
        </pc:sldMkLst>
        <pc:spChg chg="del mod">
          <ac:chgData name="Sven Roman Reinhard" userId="d918b0b6bf9c9ab7" providerId="LiveId" clId="{1F175775-0BD2-4077-BD4B-6BB731F5FA58}" dt="2024-05-31T15:37:18.398" v="1425" actId="478"/>
          <ac:spMkLst>
            <pc:docMk/>
            <pc:sldMk cId="1588241428" sldId="459"/>
            <ac:spMk id="5" creationId="{41A31112-942F-0BDE-959F-C3BC3300DFAD}"/>
          </ac:spMkLst>
        </pc:spChg>
        <pc:spChg chg="add mod">
          <ac:chgData name="Sven Roman Reinhard" userId="d918b0b6bf9c9ab7" providerId="LiveId" clId="{1F175775-0BD2-4077-BD4B-6BB731F5FA58}" dt="2024-05-31T15:44:39.746" v="1495" actId="115"/>
          <ac:spMkLst>
            <pc:docMk/>
            <pc:sldMk cId="1588241428" sldId="459"/>
            <ac:spMk id="6" creationId="{F3F08CBB-BA56-6A47-4E21-504080D49894}"/>
          </ac:spMkLst>
        </pc:spChg>
        <pc:picChg chg="add del mod">
          <ac:chgData name="Sven Roman Reinhard" userId="d918b0b6bf9c9ab7" providerId="LiveId" clId="{1F175775-0BD2-4077-BD4B-6BB731F5FA58}" dt="2024-05-31T15:34:42.684" v="1366" actId="478"/>
          <ac:picMkLst>
            <pc:docMk/>
            <pc:sldMk cId="1588241428" sldId="459"/>
            <ac:picMk id="2" creationId="{19C8292F-D672-F2D5-F692-17D8C51274DE}"/>
          </ac:picMkLst>
        </pc:picChg>
        <pc:picChg chg="mod modCrop">
          <ac:chgData name="Sven Roman Reinhard" userId="d918b0b6bf9c9ab7" providerId="LiveId" clId="{1F175775-0BD2-4077-BD4B-6BB731F5FA58}" dt="2024-05-31T15:34:39.453" v="1365" actId="1076"/>
          <ac:picMkLst>
            <pc:docMk/>
            <pc:sldMk cId="1588241428" sldId="459"/>
            <ac:picMk id="178" creationId="{3F05AFDD-B4E3-5797-0712-01B2557206F9}"/>
          </ac:picMkLst>
        </pc:picChg>
      </pc:sldChg>
      <pc:sldChg chg="modSp add del mod">
        <pc:chgData name="Sven Roman Reinhard" userId="d918b0b6bf9c9ab7" providerId="LiveId" clId="{1F175775-0BD2-4077-BD4B-6BB731F5FA58}" dt="2024-05-31T15:32:04.432" v="1209" actId="47"/>
        <pc:sldMkLst>
          <pc:docMk/>
          <pc:sldMk cId="369205300" sldId="460"/>
        </pc:sldMkLst>
        <pc:spChg chg="mod">
          <ac:chgData name="Sven Roman Reinhard" userId="d918b0b6bf9c9ab7" providerId="LiveId" clId="{1F175775-0BD2-4077-BD4B-6BB731F5FA58}" dt="2024-05-31T15:31:10.040" v="1203" actId="20577"/>
          <ac:spMkLst>
            <pc:docMk/>
            <pc:sldMk cId="369205300" sldId="460"/>
            <ac:spMk id="5" creationId="{41A31112-942F-0BDE-959F-C3BC3300DFAD}"/>
          </ac:spMkLst>
        </pc:spChg>
        <pc:picChg chg="mod modCrop">
          <ac:chgData name="Sven Roman Reinhard" userId="d918b0b6bf9c9ab7" providerId="LiveId" clId="{1F175775-0BD2-4077-BD4B-6BB731F5FA58}" dt="2024-05-31T15:31:51.470" v="1208" actId="732"/>
          <ac:picMkLst>
            <pc:docMk/>
            <pc:sldMk cId="369205300" sldId="460"/>
            <ac:picMk id="178" creationId="{3F05AFDD-B4E3-5797-0712-01B2557206F9}"/>
          </ac:picMkLst>
        </pc:picChg>
      </pc:sldChg>
      <pc:sldChg chg="add del">
        <pc:chgData name="Sven Roman Reinhard" userId="d918b0b6bf9c9ab7" providerId="LiveId" clId="{1F175775-0BD2-4077-BD4B-6BB731F5FA58}" dt="2024-05-31T15:28:16.474" v="1053" actId="47"/>
        <pc:sldMkLst>
          <pc:docMk/>
          <pc:sldMk cId="3856268089" sldId="460"/>
        </pc:sldMkLst>
      </pc:sldChg>
      <pc:sldChg chg="addSp delSp modSp add mod ord">
        <pc:chgData name="Sven Roman Reinhard" userId="d918b0b6bf9c9ab7" providerId="LiveId" clId="{1F175775-0BD2-4077-BD4B-6BB731F5FA58}" dt="2024-05-31T15:44:32.122" v="1491"/>
        <pc:sldMkLst>
          <pc:docMk/>
          <pc:sldMk cId="3917524138" sldId="460"/>
        </pc:sldMkLst>
        <pc:spChg chg="add del mod">
          <ac:chgData name="Sven Roman Reinhard" userId="d918b0b6bf9c9ab7" providerId="LiveId" clId="{1F175775-0BD2-4077-BD4B-6BB731F5FA58}" dt="2024-05-31T15:36:51.640" v="1421" actId="478"/>
          <ac:spMkLst>
            <pc:docMk/>
            <pc:sldMk cId="3917524138" sldId="460"/>
            <ac:spMk id="2" creationId="{D18B2E04-746A-793E-210C-BD824821E6BE}"/>
          </ac:spMkLst>
        </pc:spChg>
        <pc:spChg chg="del mod">
          <ac:chgData name="Sven Roman Reinhard" userId="d918b0b6bf9c9ab7" providerId="LiveId" clId="{1F175775-0BD2-4077-BD4B-6BB731F5FA58}" dt="2024-05-31T15:33:57.012" v="1336" actId="478"/>
          <ac:spMkLst>
            <pc:docMk/>
            <pc:sldMk cId="3917524138" sldId="460"/>
            <ac:spMk id="5" creationId="{41A31112-942F-0BDE-959F-C3BC3300DFAD}"/>
          </ac:spMkLst>
        </pc:spChg>
        <pc:spChg chg="add mod">
          <ac:chgData name="Sven Roman Reinhard" userId="d918b0b6bf9c9ab7" providerId="LiveId" clId="{1F175775-0BD2-4077-BD4B-6BB731F5FA58}" dt="2024-05-31T15:44:32.122" v="1491"/>
          <ac:spMkLst>
            <pc:docMk/>
            <pc:sldMk cId="3917524138" sldId="460"/>
            <ac:spMk id="6" creationId="{011584E5-0AD2-B7AB-D7AD-434D10C26FAC}"/>
          </ac:spMkLst>
        </pc:spChg>
      </pc:sldChg>
      <pc:sldChg chg="modSp add del mod modClrScheme chgLayout">
        <pc:chgData name="Sven Roman Reinhard" userId="d918b0b6bf9c9ab7" providerId="LiveId" clId="{1F175775-0BD2-4077-BD4B-6BB731F5FA58}" dt="2024-05-31T15:39:14.372" v="1434" actId="47"/>
        <pc:sldMkLst>
          <pc:docMk/>
          <pc:sldMk cId="98445454" sldId="461"/>
        </pc:sldMkLst>
        <pc:spChg chg="add mod">
          <ac:chgData name="Sven Roman Reinhard" userId="d918b0b6bf9c9ab7" providerId="LiveId" clId="{1F175775-0BD2-4077-BD4B-6BB731F5FA58}" dt="2024-05-31T15:36:35.174" v="1420" actId="26606"/>
          <ac:spMkLst>
            <pc:docMk/>
            <pc:sldMk cId="98445454" sldId="461"/>
            <ac:spMk id="2" creationId="{D18B2E04-746A-793E-210C-BD824821E6BE}"/>
          </ac:spMkLst>
        </pc:spChg>
        <pc:spChg chg="mod">
          <ac:chgData name="Sven Roman Reinhard" userId="d918b0b6bf9c9ab7" providerId="LiveId" clId="{1F175775-0BD2-4077-BD4B-6BB731F5FA58}" dt="2024-05-31T15:36:35.174" v="1420" actId="26606"/>
          <ac:spMkLst>
            <pc:docMk/>
            <pc:sldMk cId="98445454" sldId="461"/>
            <ac:spMk id="3" creationId="{5F963E77-247E-CF8B-A74E-9029FF0E743F}"/>
          </ac:spMkLst>
        </pc:spChg>
        <pc:spChg chg="mod ord">
          <ac:chgData name="Sven Roman Reinhard" userId="d918b0b6bf9c9ab7" providerId="LiveId" clId="{1F175775-0BD2-4077-BD4B-6BB731F5FA58}" dt="2024-05-31T15:36:35.174" v="1420" actId="26606"/>
          <ac:spMkLst>
            <pc:docMk/>
            <pc:sldMk cId="98445454" sldId="461"/>
            <ac:spMk id="4" creationId="{4872ADE2-E6E1-5385-554D-306090F94EA7}"/>
          </ac:spMkLst>
        </pc:spChg>
        <pc:picChg chg="mod">
          <ac:chgData name="Sven Roman Reinhard" userId="d918b0b6bf9c9ab7" providerId="LiveId" clId="{1F175775-0BD2-4077-BD4B-6BB731F5FA58}" dt="2024-05-31T15:36:35.174" v="1420" actId="26606"/>
          <ac:picMkLst>
            <pc:docMk/>
            <pc:sldMk cId="98445454" sldId="461"/>
            <ac:picMk id="178" creationId="{3F05AFDD-B4E3-5797-0712-01B2557206F9}"/>
          </ac:picMkLst>
        </pc:picChg>
      </pc:sldChg>
      <pc:sldChg chg="addSp delSp modSp add mod">
        <pc:chgData name="Sven Roman Reinhard" userId="d918b0b6bf9c9ab7" providerId="LiveId" clId="{1F175775-0BD2-4077-BD4B-6BB731F5FA58}" dt="2024-06-05T11:03:25.701" v="1600" actId="2085"/>
        <pc:sldMkLst>
          <pc:docMk/>
          <pc:sldMk cId="3453835516" sldId="462"/>
        </pc:sldMkLst>
        <pc:spChg chg="add mod">
          <ac:chgData name="Sven Roman Reinhard" userId="d918b0b6bf9c9ab7" providerId="LiveId" clId="{1F175775-0BD2-4077-BD4B-6BB731F5FA58}" dt="2024-05-31T15:41:38.253" v="1454"/>
          <ac:spMkLst>
            <pc:docMk/>
            <pc:sldMk cId="3453835516" sldId="462"/>
            <ac:spMk id="2" creationId="{A7682B30-320F-56D9-75E0-8B702F0322CB}"/>
          </ac:spMkLst>
        </pc:spChg>
        <pc:spChg chg="mod">
          <ac:chgData name="Sven Roman Reinhard" userId="d918b0b6bf9c9ab7" providerId="LiveId" clId="{1F175775-0BD2-4077-BD4B-6BB731F5FA58}" dt="2024-06-05T11:03:25.701" v="1600" actId="2085"/>
          <ac:spMkLst>
            <pc:docMk/>
            <pc:sldMk cId="3453835516" sldId="462"/>
            <ac:spMk id="6" creationId="{011584E5-0AD2-B7AB-D7AD-434D10C26FAC}"/>
          </ac:spMkLst>
        </pc:spChg>
        <pc:spChg chg="add del mod">
          <ac:chgData name="Sven Roman Reinhard" userId="d918b0b6bf9c9ab7" providerId="LiveId" clId="{1F175775-0BD2-4077-BD4B-6BB731F5FA58}" dt="2024-05-31T16:13:31.797" v="1595" actId="14861"/>
          <ac:spMkLst>
            <pc:docMk/>
            <pc:sldMk cId="3453835516" sldId="462"/>
            <ac:spMk id="10" creationId="{43880175-5CC4-E4B9-8742-8A0AEBB6A0A7}"/>
          </ac:spMkLst>
        </pc:spChg>
        <pc:picChg chg="add del mod modCrop">
          <ac:chgData name="Sven Roman Reinhard" userId="d918b0b6bf9c9ab7" providerId="LiveId" clId="{1F175775-0BD2-4077-BD4B-6BB731F5FA58}" dt="2024-05-31T15:44:54.204" v="1497" actId="478"/>
          <ac:picMkLst>
            <pc:docMk/>
            <pc:sldMk cId="3453835516" sldId="462"/>
            <ac:picMk id="7" creationId="{3D08C4B8-766E-2C56-EF2A-C31404F05392}"/>
          </ac:picMkLst>
        </pc:picChg>
        <pc:picChg chg="add del mod">
          <ac:chgData name="Sven Roman Reinhard" userId="d918b0b6bf9c9ab7" providerId="LiveId" clId="{1F175775-0BD2-4077-BD4B-6BB731F5FA58}" dt="2024-05-31T15:46:02.783" v="1499" actId="478"/>
          <ac:picMkLst>
            <pc:docMk/>
            <pc:sldMk cId="3453835516" sldId="462"/>
            <ac:picMk id="8" creationId="{244E678C-AD05-CF62-6AB0-A4A00192AD6B}"/>
          </ac:picMkLst>
        </pc:picChg>
        <pc:picChg chg="add mod">
          <ac:chgData name="Sven Roman Reinhard" userId="d918b0b6bf9c9ab7" providerId="LiveId" clId="{1F175775-0BD2-4077-BD4B-6BB731F5FA58}" dt="2024-05-31T15:49:19.410" v="1588" actId="1076"/>
          <ac:picMkLst>
            <pc:docMk/>
            <pc:sldMk cId="3453835516" sldId="462"/>
            <ac:picMk id="11" creationId="{A5C32671-942E-7025-BC89-77F34A5B668C}"/>
          </ac:picMkLst>
        </pc:picChg>
        <pc:picChg chg="del">
          <ac:chgData name="Sven Roman Reinhard" userId="d918b0b6bf9c9ab7" providerId="LiveId" clId="{1F175775-0BD2-4077-BD4B-6BB731F5FA58}" dt="2024-05-31T15:40:12.530" v="1437" actId="478"/>
          <ac:picMkLst>
            <pc:docMk/>
            <pc:sldMk cId="3453835516" sldId="462"/>
            <ac:picMk id="178" creationId="{3F05AFDD-B4E3-5797-0712-01B2557206F9}"/>
          </ac:picMkLst>
        </pc:picChg>
      </pc:sldChg>
      <pc:sldChg chg="new">
        <pc:chgData name="Sven Roman Reinhard" userId="d918b0b6bf9c9ab7" providerId="LiveId" clId="{1F175775-0BD2-4077-BD4B-6BB731F5FA58}" dt="2024-05-31T15:50:29.558" v="1592" actId="680"/>
        <pc:sldMkLst>
          <pc:docMk/>
          <pc:sldMk cId="200437883" sldId="463"/>
        </pc:sldMkLst>
      </pc:sldChg>
    </pc:docChg>
  </pc:docChgLst>
  <pc:docChgLst>
    <pc:chgData name="Sven Roman Reinhard" userId="d918b0b6bf9c9ab7" providerId="LiveId" clId="{409D76D5-5D0C-4487-9BF1-79C371D897E3}"/>
    <pc:docChg chg="undo redo custSel addSld delSld modSld">
      <pc:chgData name="Sven Roman Reinhard" userId="d918b0b6bf9c9ab7" providerId="LiveId" clId="{409D76D5-5D0C-4487-9BF1-79C371D897E3}" dt="2024-06-02T23:56:45.741" v="2556" actId="20577"/>
      <pc:docMkLst>
        <pc:docMk/>
      </pc:docMkLst>
      <pc:sldChg chg="addSp delSp modSp mod modTransition addAnim delAnim modAnim modNotesTx">
        <pc:chgData name="Sven Roman Reinhard" userId="d918b0b6bf9c9ab7" providerId="LiveId" clId="{409D76D5-5D0C-4487-9BF1-79C371D897E3}" dt="2024-06-02T23:56:45.741" v="2556" actId="20577"/>
        <pc:sldMkLst>
          <pc:docMk/>
          <pc:sldMk cId="126425728" sldId="321"/>
        </pc:sldMkLst>
        <pc:spChg chg="mod">
          <ac:chgData name="Sven Roman Reinhard" userId="d918b0b6bf9c9ab7" providerId="LiveId" clId="{409D76D5-5D0C-4487-9BF1-79C371D897E3}" dt="2024-06-02T17:10:03.302" v="939" actId="1076"/>
          <ac:spMkLst>
            <pc:docMk/>
            <pc:sldMk cId="126425728" sldId="321"/>
            <ac:spMk id="3" creationId="{652F55F1-F7E7-2A1C-65BD-2673C480E358}"/>
          </ac:spMkLst>
        </pc:spChg>
        <pc:spChg chg="del">
          <ac:chgData name="Sven Roman Reinhard" userId="d918b0b6bf9c9ab7" providerId="LiveId" clId="{409D76D5-5D0C-4487-9BF1-79C371D897E3}" dt="2024-06-02T17:39:23.240" v="1241" actId="478"/>
          <ac:spMkLst>
            <pc:docMk/>
            <pc:sldMk cId="126425728" sldId="321"/>
            <ac:spMk id="5" creationId="{BC074C6B-570A-5B86-5963-6A01EF505A28}"/>
          </ac:spMkLst>
        </pc:spChg>
        <pc:spChg chg="add del mod">
          <ac:chgData name="Sven Roman Reinhard" userId="d918b0b6bf9c9ab7" providerId="LiveId" clId="{409D76D5-5D0C-4487-9BF1-79C371D897E3}" dt="2024-06-02T16:47:00.051" v="507" actId="478"/>
          <ac:spMkLst>
            <pc:docMk/>
            <pc:sldMk cId="126425728" sldId="321"/>
            <ac:spMk id="6" creationId="{3AE5835E-9D65-2C7F-A525-932BD4C7B61F}"/>
          </ac:spMkLst>
        </pc:spChg>
        <pc:spChg chg="mod">
          <ac:chgData name="Sven Roman Reinhard" userId="d918b0b6bf9c9ab7" providerId="LiveId" clId="{409D76D5-5D0C-4487-9BF1-79C371D897E3}" dt="2024-06-02T17:45:25.692" v="1260" actId="6549"/>
          <ac:spMkLst>
            <pc:docMk/>
            <pc:sldMk cId="126425728" sldId="321"/>
            <ac:spMk id="13" creationId="{776C2299-FBE4-2147-6F51-EEEA36BB2559}"/>
          </ac:spMkLst>
        </pc:spChg>
        <pc:spChg chg="del">
          <ac:chgData name="Sven Roman Reinhard" userId="d918b0b6bf9c9ab7" providerId="LiveId" clId="{409D76D5-5D0C-4487-9BF1-79C371D897E3}" dt="2024-06-02T16:46:31.705" v="505" actId="21"/>
          <ac:spMkLst>
            <pc:docMk/>
            <pc:sldMk cId="126425728" sldId="321"/>
            <ac:spMk id="16" creationId="{3AE5835E-9D65-2C7F-A525-932BD4C7B61F}"/>
          </ac:spMkLst>
        </pc:spChg>
        <pc:spChg chg="mod">
          <ac:chgData name="Sven Roman Reinhard" userId="d918b0b6bf9c9ab7" providerId="LiveId" clId="{409D76D5-5D0C-4487-9BF1-79C371D897E3}" dt="2024-06-02T16:55:05.287" v="698" actId="27803"/>
          <ac:spMkLst>
            <pc:docMk/>
            <pc:sldMk cId="126425728" sldId="321"/>
            <ac:spMk id="17" creationId="{D8C722BB-DFF6-6176-AFD5-2DC076296A77}"/>
          </ac:spMkLst>
        </pc:spChg>
        <pc:spChg chg="mod">
          <ac:chgData name="Sven Roman Reinhard" userId="d918b0b6bf9c9ab7" providerId="LiveId" clId="{409D76D5-5D0C-4487-9BF1-79C371D897E3}" dt="2024-06-02T16:58:07.408" v="795" actId="1036"/>
          <ac:spMkLst>
            <pc:docMk/>
            <pc:sldMk cId="126425728" sldId="321"/>
            <ac:spMk id="18" creationId="{C116C4E6-969B-A624-2669-7491F20F6AE8}"/>
          </ac:spMkLst>
        </pc:spChg>
        <pc:spChg chg="mod">
          <ac:chgData name="Sven Roman Reinhard" userId="d918b0b6bf9c9ab7" providerId="LiveId" clId="{409D76D5-5D0C-4487-9BF1-79C371D897E3}" dt="2024-06-02T16:57:08.351" v="769" actId="408"/>
          <ac:spMkLst>
            <pc:docMk/>
            <pc:sldMk cId="126425728" sldId="321"/>
            <ac:spMk id="19" creationId="{A4003D8E-F63E-C41A-0E06-4C941B5890A3}"/>
          </ac:spMkLst>
        </pc:spChg>
        <pc:spChg chg="mod">
          <ac:chgData name="Sven Roman Reinhard" userId="d918b0b6bf9c9ab7" providerId="LiveId" clId="{409D76D5-5D0C-4487-9BF1-79C371D897E3}" dt="2024-06-02T16:57:08.351" v="769" actId="408"/>
          <ac:spMkLst>
            <pc:docMk/>
            <pc:sldMk cId="126425728" sldId="321"/>
            <ac:spMk id="20" creationId="{F9995B05-0C39-836D-6CFF-C2A578B36B6E}"/>
          </ac:spMkLst>
        </pc:spChg>
        <pc:spChg chg="mod topLvl">
          <ac:chgData name="Sven Roman Reinhard" userId="d918b0b6bf9c9ab7" providerId="LiveId" clId="{409D76D5-5D0C-4487-9BF1-79C371D897E3}" dt="2024-06-02T16:57:08.351" v="769" actId="408"/>
          <ac:spMkLst>
            <pc:docMk/>
            <pc:sldMk cId="126425728" sldId="321"/>
            <ac:spMk id="22" creationId="{686A4C68-A972-56C8-0CBA-A046BA1BAF35}"/>
          </ac:spMkLst>
        </pc:spChg>
        <pc:spChg chg="mod topLvl">
          <ac:chgData name="Sven Roman Reinhard" userId="d918b0b6bf9c9ab7" providerId="LiveId" clId="{409D76D5-5D0C-4487-9BF1-79C371D897E3}" dt="2024-06-02T16:57:08.351" v="769" actId="408"/>
          <ac:spMkLst>
            <pc:docMk/>
            <pc:sldMk cId="126425728" sldId="321"/>
            <ac:spMk id="23" creationId="{5B1B67E9-E58E-CE9A-8695-C950004C2101}"/>
          </ac:spMkLst>
        </pc:spChg>
        <pc:spChg chg="mod">
          <ac:chgData name="Sven Roman Reinhard" userId="d918b0b6bf9c9ab7" providerId="LiveId" clId="{409D76D5-5D0C-4487-9BF1-79C371D897E3}" dt="2024-06-02T16:55:05.287" v="698" actId="27803"/>
          <ac:spMkLst>
            <pc:docMk/>
            <pc:sldMk cId="126425728" sldId="321"/>
            <ac:spMk id="25" creationId="{69184EC5-80BB-9E81-913F-261D7465619B}"/>
          </ac:spMkLst>
        </pc:spChg>
        <pc:spChg chg="mod">
          <ac:chgData name="Sven Roman Reinhard" userId="d918b0b6bf9c9ab7" providerId="LiveId" clId="{409D76D5-5D0C-4487-9BF1-79C371D897E3}" dt="2024-06-02T16:55:05.287" v="698" actId="27803"/>
          <ac:spMkLst>
            <pc:docMk/>
            <pc:sldMk cId="126425728" sldId="321"/>
            <ac:spMk id="26" creationId="{E78AE132-AF54-70BA-026D-3C557AE43BA6}"/>
          </ac:spMkLst>
        </pc:spChg>
        <pc:spChg chg="mod">
          <ac:chgData name="Sven Roman Reinhard" userId="d918b0b6bf9c9ab7" providerId="LiveId" clId="{409D76D5-5D0C-4487-9BF1-79C371D897E3}" dt="2024-06-02T16:55:05.287" v="698" actId="27803"/>
          <ac:spMkLst>
            <pc:docMk/>
            <pc:sldMk cId="126425728" sldId="321"/>
            <ac:spMk id="27" creationId="{6B62BDD1-93AA-F025-8C4E-1F7DA84796F3}"/>
          </ac:spMkLst>
        </pc:spChg>
        <pc:spChg chg="mod">
          <ac:chgData name="Sven Roman Reinhard" userId="d918b0b6bf9c9ab7" providerId="LiveId" clId="{409D76D5-5D0C-4487-9BF1-79C371D897E3}" dt="2024-06-02T16:55:05.287" v="698" actId="27803"/>
          <ac:spMkLst>
            <pc:docMk/>
            <pc:sldMk cId="126425728" sldId="321"/>
            <ac:spMk id="28" creationId="{F5ADEF33-0A29-76F6-482A-F1BBBE4EC897}"/>
          </ac:spMkLst>
        </pc:spChg>
        <pc:spChg chg="mod">
          <ac:chgData name="Sven Roman Reinhard" userId="d918b0b6bf9c9ab7" providerId="LiveId" clId="{409D76D5-5D0C-4487-9BF1-79C371D897E3}" dt="2024-06-02T16:55:05.287" v="698" actId="27803"/>
          <ac:spMkLst>
            <pc:docMk/>
            <pc:sldMk cId="126425728" sldId="321"/>
            <ac:spMk id="29" creationId="{78D5F674-7BD5-197C-C6F2-0D95B31B7B3B}"/>
          </ac:spMkLst>
        </pc:spChg>
        <pc:spChg chg="mod">
          <ac:chgData name="Sven Roman Reinhard" userId="d918b0b6bf9c9ab7" providerId="LiveId" clId="{409D76D5-5D0C-4487-9BF1-79C371D897E3}" dt="2024-06-02T16:55:05.287" v="698" actId="27803"/>
          <ac:spMkLst>
            <pc:docMk/>
            <pc:sldMk cId="126425728" sldId="321"/>
            <ac:spMk id="30" creationId="{FE005BA5-9740-1A31-C488-278F653273DD}"/>
          </ac:spMkLst>
        </pc:spChg>
        <pc:spChg chg="mod">
          <ac:chgData name="Sven Roman Reinhard" userId="d918b0b6bf9c9ab7" providerId="LiveId" clId="{409D76D5-5D0C-4487-9BF1-79C371D897E3}" dt="2024-06-02T16:55:05.287" v="698" actId="27803"/>
          <ac:spMkLst>
            <pc:docMk/>
            <pc:sldMk cId="126425728" sldId="321"/>
            <ac:spMk id="31" creationId="{D8C362FE-9797-937F-8896-0668636D5C3D}"/>
          </ac:spMkLst>
        </pc:spChg>
        <pc:spChg chg="mod">
          <ac:chgData name="Sven Roman Reinhard" userId="d918b0b6bf9c9ab7" providerId="LiveId" clId="{409D76D5-5D0C-4487-9BF1-79C371D897E3}" dt="2024-06-02T16:57:09.540" v="774" actId="27803"/>
          <ac:spMkLst>
            <pc:docMk/>
            <pc:sldMk cId="126425728" sldId="321"/>
            <ac:spMk id="33" creationId="{64547FB4-F3B9-1999-CD22-16C9C22AEC23}"/>
          </ac:spMkLst>
        </pc:spChg>
        <pc:spChg chg="mod topLvl">
          <ac:chgData name="Sven Roman Reinhard" userId="d918b0b6bf9c9ab7" providerId="LiveId" clId="{409D76D5-5D0C-4487-9BF1-79C371D897E3}" dt="2024-06-02T16:57:09.540" v="774" actId="27803"/>
          <ac:spMkLst>
            <pc:docMk/>
            <pc:sldMk cId="126425728" sldId="321"/>
            <ac:spMk id="36" creationId="{826E3FEF-59B6-0E4D-F650-B3A05658B186}"/>
          </ac:spMkLst>
        </pc:spChg>
        <pc:spChg chg="mod topLvl">
          <ac:chgData name="Sven Roman Reinhard" userId="d918b0b6bf9c9ab7" providerId="LiveId" clId="{409D76D5-5D0C-4487-9BF1-79C371D897E3}" dt="2024-06-02T16:57:09.540" v="774" actId="27803"/>
          <ac:spMkLst>
            <pc:docMk/>
            <pc:sldMk cId="126425728" sldId="321"/>
            <ac:spMk id="37" creationId="{1E3C5F35-5186-832A-FE5A-04766840675F}"/>
          </ac:spMkLst>
        </pc:spChg>
        <pc:spChg chg="mod topLvl">
          <ac:chgData name="Sven Roman Reinhard" userId="d918b0b6bf9c9ab7" providerId="LiveId" clId="{409D76D5-5D0C-4487-9BF1-79C371D897E3}" dt="2024-06-02T16:57:09.540" v="774" actId="27803"/>
          <ac:spMkLst>
            <pc:docMk/>
            <pc:sldMk cId="126425728" sldId="321"/>
            <ac:spMk id="38" creationId="{B36ED4F0-4D39-B90F-6F77-9036072D5E91}"/>
          </ac:spMkLst>
        </pc:spChg>
        <pc:spChg chg="mod topLvl">
          <ac:chgData name="Sven Roman Reinhard" userId="d918b0b6bf9c9ab7" providerId="LiveId" clId="{409D76D5-5D0C-4487-9BF1-79C371D897E3}" dt="2024-06-02T16:57:09.540" v="774" actId="27803"/>
          <ac:spMkLst>
            <pc:docMk/>
            <pc:sldMk cId="126425728" sldId="321"/>
            <ac:spMk id="39" creationId="{CA7E51A1-48BA-DDC4-52F7-5BC67FED694B}"/>
          </ac:spMkLst>
        </pc:spChg>
        <pc:spChg chg="mod topLvl">
          <ac:chgData name="Sven Roman Reinhard" userId="d918b0b6bf9c9ab7" providerId="LiveId" clId="{409D76D5-5D0C-4487-9BF1-79C371D897E3}" dt="2024-06-02T16:57:09.540" v="774" actId="27803"/>
          <ac:spMkLst>
            <pc:docMk/>
            <pc:sldMk cId="126425728" sldId="321"/>
            <ac:spMk id="40" creationId="{C2D58635-D525-BE6F-13C9-9B310EA9FD47}"/>
          </ac:spMkLst>
        </pc:spChg>
        <pc:spChg chg="mod topLvl">
          <ac:chgData name="Sven Roman Reinhard" userId="d918b0b6bf9c9ab7" providerId="LiveId" clId="{409D76D5-5D0C-4487-9BF1-79C371D897E3}" dt="2024-06-02T16:57:09.540" v="774" actId="27803"/>
          <ac:spMkLst>
            <pc:docMk/>
            <pc:sldMk cId="126425728" sldId="321"/>
            <ac:spMk id="41" creationId="{7D69F2B3-8B01-E9C4-9574-E79BB89C1663}"/>
          </ac:spMkLst>
        </pc:spChg>
        <pc:spChg chg="mod topLvl">
          <ac:chgData name="Sven Roman Reinhard" userId="d918b0b6bf9c9ab7" providerId="LiveId" clId="{409D76D5-5D0C-4487-9BF1-79C371D897E3}" dt="2024-06-02T16:57:09.540" v="774" actId="27803"/>
          <ac:spMkLst>
            <pc:docMk/>
            <pc:sldMk cId="126425728" sldId="321"/>
            <ac:spMk id="42" creationId="{13FC2539-B6B7-AD0E-0EE7-A1DB385F945B}"/>
          </ac:spMkLst>
        </pc:spChg>
        <pc:spChg chg="add del mod">
          <ac:chgData name="Sven Roman Reinhard" userId="d918b0b6bf9c9ab7" providerId="LiveId" clId="{409D76D5-5D0C-4487-9BF1-79C371D897E3}" dt="2024-06-02T17:10:23.154" v="964" actId="478"/>
          <ac:spMkLst>
            <pc:docMk/>
            <pc:sldMk cId="126425728" sldId="321"/>
            <ac:spMk id="43" creationId="{0D58EC3D-C1B7-1C70-0649-8C1BAB1D220F}"/>
          </ac:spMkLst>
        </pc:spChg>
        <pc:spChg chg="add del mod">
          <ac:chgData name="Sven Roman Reinhard" userId="d918b0b6bf9c9ab7" providerId="LiveId" clId="{409D76D5-5D0C-4487-9BF1-79C371D897E3}" dt="2024-06-02T17:07:32.256" v="887" actId="478"/>
          <ac:spMkLst>
            <pc:docMk/>
            <pc:sldMk cId="126425728" sldId="321"/>
            <ac:spMk id="44" creationId="{9DD3721A-6C27-5722-7DF0-ABAE2352A6DB}"/>
          </ac:spMkLst>
        </pc:spChg>
        <pc:spChg chg="add del mod">
          <ac:chgData name="Sven Roman Reinhard" userId="d918b0b6bf9c9ab7" providerId="LiveId" clId="{409D76D5-5D0C-4487-9BF1-79C371D897E3}" dt="2024-06-02T17:07:32.256" v="887" actId="478"/>
          <ac:spMkLst>
            <pc:docMk/>
            <pc:sldMk cId="126425728" sldId="321"/>
            <ac:spMk id="45" creationId="{8E5B16AF-B2D8-E1BA-D7DC-37C3921FD2D0}"/>
          </ac:spMkLst>
        </pc:spChg>
        <pc:spChg chg="add del mod">
          <ac:chgData name="Sven Roman Reinhard" userId="d918b0b6bf9c9ab7" providerId="LiveId" clId="{409D76D5-5D0C-4487-9BF1-79C371D897E3}" dt="2024-06-02T17:07:32.256" v="887" actId="478"/>
          <ac:spMkLst>
            <pc:docMk/>
            <pc:sldMk cId="126425728" sldId="321"/>
            <ac:spMk id="46" creationId="{3062B276-0983-6F75-4AE7-8260759E30EE}"/>
          </ac:spMkLst>
        </pc:spChg>
        <pc:spChg chg="add del mod">
          <ac:chgData name="Sven Roman Reinhard" userId="d918b0b6bf9c9ab7" providerId="LiveId" clId="{409D76D5-5D0C-4487-9BF1-79C371D897E3}" dt="2024-06-02T17:07:32.256" v="887" actId="478"/>
          <ac:spMkLst>
            <pc:docMk/>
            <pc:sldMk cId="126425728" sldId="321"/>
            <ac:spMk id="47" creationId="{EB3262F7-0BC1-BD38-C90D-CD347487DC6B}"/>
          </ac:spMkLst>
        </pc:spChg>
        <pc:spChg chg="add del mod">
          <ac:chgData name="Sven Roman Reinhard" userId="d918b0b6bf9c9ab7" providerId="LiveId" clId="{409D76D5-5D0C-4487-9BF1-79C371D897E3}" dt="2024-06-02T17:07:32.256" v="887" actId="478"/>
          <ac:spMkLst>
            <pc:docMk/>
            <pc:sldMk cId="126425728" sldId="321"/>
            <ac:spMk id="48" creationId="{44791FE3-9AE6-63AF-F731-00D8E39567FB}"/>
          </ac:spMkLst>
        </pc:spChg>
        <pc:spChg chg="add del mod">
          <ac:chgData name="Sven Roman Reinhard" userId="d918b0b6bf9c9ab7" providerId="LiveId" clId="{409D76D5-5D0C-4487-9BF1-79C371D897E3}" dt="2024-06-02T17:07:32.256" v="887" actId="478"/>
          <ac:spMkLst>
            <pc:docMk/>
            <pc:sldMk cId="126425728" sldId="321"/>
            <ac:spMk id="49" creationId="{FB312B8D-0559-F94A-4BAB-6331C074BB80}"/>
          </ac:spMkLst>
        </pc:spChg>
        <pc:spChg chg="add del mod">
          <ac:chgData name="Sven Roman Reinhard" userId="d918b0b6bf9c9ab7" providerId="LiveId" clId="{409D76D5-5D0C-4487-9BF1-79C371D897E3}" dt="2024-06-02T17:07:32.256" v="887" actId="478"/>
          <ac:spMkLst>
            <pc:docMk/>
            <pc:sldMk cId="126425728" sldId="321"/>
            <ac:spMk id="50" creationId="{A5E315E1-F5D2-A96D-0549-119CB69090C7}"/>
          </ac:spMkLst>
        </pc:spChg>
        <pc:spChg chg="add del mod">
          <ac:chgData name="Sven Roman Reinhard" userId="d918b0b6bf9c9ab7" providerId="LiveId" clId="{409D76D5-5D0C-4487-9BF1-79C371D897E3}" dt="2024-06-02T17:07:32.256" v="887" actId="478"/>
          <ac:spMkLst>
            <pc:docMk/>
            <pc:sldMk cId="126425728" sldId="321"/>
            <ac:spMk id="51" creationId="{F516F177-B163-01B0-D2FE-9D0E4234DF6C}"/>
          </ac:spMkLst>
        </pc:spChg>
        <pc:spChg chg="del mod topLvl">
          <ac:chgData name="Sven Roman Reinhard" userId="d918b0b6bf9c9ab7" providerId="LiveId" clId="{409D76D5-5D0C-4487-9BF1-79C371D897E3}" dt="2024-06-02T17:10:30.909" v="966" actId="478"/>
          <ac:spMkLst>
            <pc:docMk/>
            <pc:sldMk cId="126425728" sldId="321"/>
            <ac:spMk id="53" creationId="{DBF15A13-AA9D-04DC-D097-9397D627A215}"/>
          </ac:spMkLst>
        </pc:spChg>
        <pc:spChg chg="mod">
          <ac:chgData name="Sven Roman Reinhard" userId="d918b0b6bf9c9ab7" providerId="LiveId" clId="{409D76D5-5D0C-4487-9BF1-79C371D897E3}" dt="2024-06-02T17:00:16.006" v="842" actId="27803"/>
          <ac:spMkLst>
            <pc:docMk/>
            <pc:sldMk cId="126425728" sldId="321"/>
            <ac:spMk id="55" creationId="{2CE4BB2D-3623-8C89-6C14-1605284912BB}"/>
          </ac:spMkLst>
        </pc:spChg>
        <pc:spChg chg="mod">
          <ac:chgData name="Sven Roman Reinhard" userId="d918b0b6bf9c9ab7" providerId="LiveId" clId="{409D76D5-5D0C-4487-9BF1-79C371D897E3}" dt="2024-06-02T17:00:16.006" v="842" actId="27803"/>
          <ac:spMkLst>
            <pc:docMk/>
            <pc:sldMk cId="126425728" sldId="321"/>
            <ac:spMk id="56" creationId="{85E72972-0C93-C90B-49EE-EDFBF447E3C5}"/>
          </ac:spMkLst>
        </pc:spChg>
        <pc:spChg chg="mod">
          <ac:chgData name="Sven Roman Reinhard" userId="d918b0b6bf9c9ab7" providerId="LiveId" clId="{409D76D5-5D0C-4487-9BF1-79C371D897E3}" dt="2024-06-02T17:00:16.006" v="842" actId="27803"/>
          <ac:spMkLst>
            <pc:docMk/>
            <pc:sldMk cId="126425728" sldId="321"/>
            <ac:spMk id="57" creationId="{CF17C65B-EF85-E2B4-8300-462A6A3C5886}"/>
          </ac:spMkLst>
        </pc:spChg>
        <pc:spChg chg="mod">
          <ac:chgData name="Sven Roman Reinhard" userId="d918b0b6bf9c9ab7" providerId="LiveId" clId="{409D76D5-5D0C-4487-9BF1-79C371D897E3}" dt="2024-06-02T17:00:16.006" v="842" actId="27803"/>
          <ac:spMkLst>
            <pc:docMk/>
            <pc:sldMk cId="126425728" sldId="321"/>
            <ac:spMk id="58" creationId="{C5ECABE3-E71D-F197-8568-7D58C4543E94}"/>
          </ac:spMkLst>
        </pc:spChg>
        <pc:spChg chg="mod">
          <ac:chgData name="Sven Roman Reinhard" userId="d918b0b6bf9c9ab7" providerId="LiveId" clId="{409D76D5-5D0C-4487-9BF1-79C371D897E3}" dt="2024-06-02T17:00:16.006" v="842" actId="27803"/>
          <ac:spMkLst>
            <pc:docMk/>
            <pc:sldMk cId="126425728" sldId="321"/>
            <ac:spMk id="59" creationId="{67BA6A44-AC84-93C8-14F2-DBD435352498}"/>
          </ac:spMkLst>
        </pc:spChg>
        <pc:spChg chg="mod">
          <ac:chgData name="Sven Roman Reinhard" userId="d918b0b6bf9c9ab7" providerId="LiveId" clId="{409D76D5-5D0C-4487-9BF1-79C371D897E3}" dt="2024-06-02T17:00:16.006" v="842" actId="27803"/>
          <ac:spMkLst>
            <pc:docMk/>
            <pc:sldMk cId="126425728" sldId="321"/>
            <ac:spMk id="60" creationId="{EB9D86D8-A39A-9A77-4B86-266344F5A5C4}"/>
          </ac:spMkLst>
        </pc:spChg>
        <pc:spChg chg="mod">
          <ac:chgData name="Sven Roman Reinhard" userId="d918b0b6bf9c9ab7" providerId="LiveId" clId="{409D76D5-5D0C-4487-9BF1-79C371D897E3}" dt="2024-06-02T17:00:16.006" v="842" actId="27803"/>
          <ac:spMkLst>
            <pc:docMk/>
            <pc:sldMk cId="126425728" sldId="321"/>
            <ac:spMk id="61" creationId="{53EC6F6A-1046-5283-8498-EBB009E30A4D}"/>
          </ac:spMkLst>
        </pc:spChg>
        <pc:spChg chg="add del mod ord topLvl">
          <ac:chgData name="Sven Roman Reinhard" userId="d918b0b6bf9c9ab7" providerId="LiveId" clId="{409D76D5-5D0C-4487-9BF1-79C371D897E3}" dt="2024-06-02T17:07:16.707" v="885" actId="478"/>
          <ac:spMkLst>
            <pc:docMk/>
            <pc:sldMk cId="126425728" sldId="321"/>
            <ac:spMk id="62" creationId="{221A3C14-A431-418A-A2C8-3F6651757EF5}"/>
          </ac:spMkLst>
        </pc:spChg>
        <pc:spChg chg="add del mod">
          <ac:chgData name="Sven Roman Reinhard" userId="d918b0b6bf9c9ab7" providerId="LiveId" clId="{409D76D5-5D0C-4487-9BF1-79C371D897E3}" dt="2024-06-02T17:10:12.596" v="959" actId="478"/>
          <ac:spMkLst>
            <pc:docMk/>
            <pc:sldMk cId="126425728" sldId="321"/>
            <ac:spMk id="64" creationId="{523C929A-066F-2B40-DEC8-709821C60AB8}"/>
          </ac:spMkLst>
        </pc:spChg>
        <pc:spChg chg="add del mod">
          <ac:chgData name="Sven Roman Reinhard" userId="d918b0b6bf9c9ab7" providerId="LiveId" clId="{409D76D5-5D0C-4487-9BF1-79C371D897E3}" dt="2024-06-02T17:10:11.125" v="958" actId="478"/>
          <ac:spMkLst>
            <pc:docMk/>
            <pc:sldMk cId="126425728" sldId="321"/>
            <ac:spMk id="65" creationId="{7803D52F-9110-4313-84F2-9174463CA704}"/>
          </ac:spMkLst>
        </pc:spChg>
        <pc:spChg chg="add mod">
          <ac:chgData name="Sven Roman Reinhard" userId="d918b0b6bf9c9ab7" providerId="LiveId" clId="{409D76D5-5D0C-4487-9BF1-79C371D897E3}" dt="2024-06-02T17:08:12.397" v="904" actId="1076"/>
          <ac:spMkLst>
            <pc:docMk/>
            <pc:sldMk cId="126425728" sldId="321"/>
            <ac:spMk id="66" creationId="{14708F37-65D3-4E69-A4E6-D4692F09C09A}"/>
          </ac:spMkLst>
        </pc:spChg>
        <pc:spChg chg="add del mod">
          <ac:chgData name="Sven Roman Reinhard" userId="d918b0b6bf9c9ab7" providerId="LiveId" clId="{409D76D5-5D0C-4487-9BF1-79C371D897E3}" dt="2024-06-02T17:10:10.486" v="957" actId="478"/>
          <ac:spMkLst>
            <pc:docMk/>
            <pc:sldMk cId="126425728" sldId="321"/>
            <ac:spMk id="67" creationId="{3A9840C3-5354-0150-0D68-0AC16AD7F7DE}"/>
          </ac:spMkLst>
        </pc:spChg>
        <pc:spChg chg="add del mod">
          <ac:chgData name="Sven Roman Reinhard" userId="d918b0b6bf9c9ab7" providerId="LiveId" clId="{409D76D5-5D0C-4487-9BF1-79C371D897E3}" dt="2024-06-02T17:10:06.062" v="952" actId="1076"/>
          <ac:spMkLst>
            <pc:docMk/>
            <pc:sldMk cId="126425728" sldId="321"/>
            <ac:spMk id="68" creationId="{A35E2177-CDAA-D88D-D804-35252BE34C9D}"/>
          </ac:spMkLst>
        </pc:spChg>
        <pc:spChg chg="add mod">
          <ac:chgData name="Sven Roman Reinhard" userId="d918b0b6bf9c9ab7" providerId="LiveId" clId="{409D76D5-5D0C-4487-9BF1-79C371D897E3}" dt="2024-06-02T17:10:05.147" v="947" actId="1076"/>
          <ac:spMkLst>
            <pc:docMk/>
            <pc:sldMk cId="126425728" sldId="321"/>
            <ac:spMk id="69" creationId="{2E29DF2C-A94C-B2B8-C69F-525B765FAEF3}"/>
          </ac:spMkLst>
        </pc:spChg>
        <pc:spChg chg="add mod">
          <ac:chgData name="Sven Roman Reinhard" userId="d918b0b6bf9c9ab7" providerId="LiveId" clId="{409D76D5-5D0C-4487-9BF1-79C371D897E3}" dt="2024-06-02T17:10:04.659" v="944" actId="1076"/>
          <ac:spMkLst>
            <pc:docMk/>
            <pc:sldMk cId="126425728" sldId="321"/>
            <ac:spMk id="70" creationId="{9A1847ED-2819-47D0-2DF3-CD1F05E191C1}"/>
          </ac:spMkLst>
        </pc:spChg>
        <pc:spChg chg="add mod">
          <ac:chgData name="Sven Roman Reinhard" userId="d918b0b6bf9c9ab7" providerId="LiveId" clId="{409D76D5-5D0C-4487-9BF1-79C371D897E3}" dt="2024-06-02T17:10:04.298" v="942" actId="1076"/>
          <ac:spMkLst>
            <pc:docMk/>
            <pc:sldMk cId="126425728" sldId="321"/>
            <ac:spMk id="71" creationId="{FF163DD4-59E1-4D8C-74D7-DBE7F2665FC2}"/>
          </ac:spMkLst>
        </pc:spChg>
        <pc:spChg chg="add mod">
          <ac:chgData name="Sven Roman Reinhard" userId="d918b0b6bf9c9ab7" providerId="LiveId" clId="{409D76D5-5D0C-4487-9BF1-79C371D897E3}" dt="2024-06-02T17:10:03.689" v="940" actId="1076"/>
          <ac:spMkLst>
            <pc:docMk/>
            <pc:sldMk cId="126425728" sldId="321"/>
            <ac:spMk id="72" creationId="{6B215210-48B2-38CE-41C7-89EEE73E6766}"/>
          </ac:spMkLst>
        </pc:spChg>
        <pc:spChg chg="add mod">
          <ac:chgData name="Sven Roman Reinhard" userId="d918b0b6bf9c9ab7" providerId="LiveId" clId="{409D76D5-5D0C-4487-9BF1-79C371D897E3}" dt="2024-06-02T17:09:59.177" v="935" actId="1076"/>
          <ac:spMkLst>
            <pc:docMk/>
            <pc:sldMk cId="126425728" sldId="321"/>
            <ac:spMk id="73" creationId="{7D0348EE-2BBD-604A-8C79-F70E8CA05C34}"/>
          </ac:spMkLst>
        </pc:spChg>
        <pc:spChg chg="mod">
          <ac:chgData name="Sven Roman Reinhard" userId="d918b0b6bf9c9ab7" providerId="LiveId" clId="{409D76D5-5D0C-4487-9BF1-79C371D897E3}" dt="2024-06-02T17:11:50.636" v="986" actId="1076"/>
          <ac:spMkLst>
            <pc:docMk/>
            <pc:sldMk cId="126425728" sldId="321"/>
            <ac:spMk id="78" creationId="{99D090F9-16AD-A64E-1740-939EB5022CDF}"/>
          </ac:spMkLst>
        </pc:spChg>
        <pc:spChg chg="del mod">
          <ac:chgData name="Sven Roman Reinhard" userId="d918b0b6bf9c9ab7" providerId="LiveId" clId="{409D76D5-5D0C-4487-9BF1-79C371D897E3}" dt="2024-06-02T17:31:57.817" v="1211" actId="478"/>
          <ac:spMkLst>
            <pc:docMk/>
            <pc:sldMk cId="126425728" sldId="321"/>
            <ac:spMk id="79" creationId="{99D090F9-16AD-A64E-1740-939EB5022CDF}"/>
          </ac:spMkLst>
        </pc:spChg>
        <pc:spChg chg="add del mod">
          <ac:chgData name="Sven Roman Reinhard" userId="d918b0b6bf9c9ab7" providerId="LiveId" clId="{409D76D5-5D0C-4487-9BF1-79C371D897E3}" dt="2024-06-02T17:38:49.174" v="1230" actId="478"/>
          <ac:spMkLst>
            <pc:docMk/>
            <pc:sldMk cId="126425728" sldId="321"/>
            <ac:spMk id="83" creationId="{9C2CB5E2-939D-B6EA-E350-B4F94F1647B7}"/>
          </ac:spMkLst>
        </pc:spChg>
        <pc:spChg chg="del mod">
          <ac:chgData name="Sven Roman Reinhard" userId="d918b0b6bf9c9ab7" providerId="LiveId" clId="{409D76D5-5D0C-4487-9BF1-79C371D897E3}" dt="2024-06-02T17:41:30.375" v="1246" actId="21"/>
          <ac:spMkLst>
            <pc:docMk/>
            <pc:sldMk cId="126425728" sldId="321"/>
            <ac:spMk id="85" creationId="{DE67C26D-33A4-F582-A93F-65637D3A89B8}"/>
          </ac:spMkLst>
        </pc:spChg>
        <pc:grpChg chg="add mod">
          <ac:chgData name="Sven Roman Reinhard" userId="d918b0b6bf9c9ab7" providerId="LiveId" clId="{409D76D5-5D0C-4487-9BF1-79C371D897E3}" dt="2024-06-02T16:57:08.351" v="769" actId="408"/>
          <ac:grpSpMkLst>
            <pc:docMk/>
            <pc:sldMk cId="126425728" sldId="321"/>
            <ac:grpSpMk id="9" creationId="{35D1E040-EA14-C19E-611C-40A4DC5EAEEA}"/>
          </ac:grpSpMkLst>
        </pc:grpChg>
        <pc:grpChg chg="add mod">
          <ac:chgData name="Sven Roman Reinhard" userId="d918b0b6bf9c9ab7" providerId="LiveId" clId="{409D76D5-5D0C-4487-9BF1-79C371D897E3}" dt="2024-06-02T19:15:30.928" v="2315" actId="1076"/>
          <ac:grpSpMkLst>
            <pc:docMk/>
            <pc:sldMk cId="126425728" sldId="321"/>
            <ac:grpSpMk id="10" creationId="{E342144A-2D16-D5D9-40B1-4F4C81BC3E6B}"/>
          </ac:grpSpMkLst>
        </pc:grpChg>
        <pc:grpChg chg="add mod">
          <ac:chgData name="Sven Roman Reinhard" userId="d918b0b6bf9c9ab7" providerId="LiveId" clId="{409D76D5-5D0C-4487-9BF1-79C371D897E3}" dt="2024-06-02T17:13:22.191" v="1050" actId="1038"/>
          <ac:grpSpMkLst>
            <pc:docMk/>
            <pc:sldMk cId="126425728" sldId="321"/>
            <ac:grpSpMk id="11" creationId="{060CCE3E-11F7-68EC-D7B8-1CB57844E15C}"/>
          </ac:grpSpMkLst>
        </pc:grpChg>
        <pc:grpChg chg="add del mod">
          <ac:chgData name="Sven Roman Reinhard" userId="d918b0b6bf9c9ab7" providerId="LiveId" clId="{409D76D5-5D0C-4487-9BF1-79C371D897E3}" dt="2024-06-02T16:55:05.287" v="698" actId="27803"/>
          <ac:grpSpMkLst>
            <pc:docMk/>
            <pc:sldMk cId="126425728" sldId="321"/>
            <ac:grpSpMk id="15" creationId="{4F0FE53D-8768-FE4B-BADD-EDB497D59662}"/>
          </ac:grpSpMkLst>
        </pc:grpChg>
        <pc:grpChg chg="del">
          <ac:chgData name="Sven Roman Reinhard" userId="d918b0b6bf9c9ab7" providerId="LiveId" clId="{409D76D5-5D0C-4487-9BF1-79C371D897E3}" dt="2024-06-02T16:44:48.736" v="493" actId="165"/>
          <ac:grpSpMkLst>
            <pc:docMk/>
            <pc:sldMk cId="126425728" sldId="321"/>
            <ac:grpSpMk id="21" creationId="{1F3E3C96-0AF5-F322-B2EA-8DABD95FAD81}"/>
          </ac:grpSpMkLst>
        </pc:grpChg>
        <pc:grpChg chg="mod">
          <ac:chgData name="Sven Roman Reinhard" userId="d918b0b6bf9c9ab7" providerId="LiveId" clId="{409D76D5-5D0C-4487-9BF1-79C371D897E3}" dt="2024-06-02T16:55:05.287" v="698" actId="27803"/>
          <ac:grpSpMkLst>
            <pc:docMk/>
            <pc:sldMk cId="126425728" sldId="321"/>
            <ac:grpSpMk id="24" creationId="{D964F8F8-9020-DCC0-1814-CBEB4D64420F}"/>
          </ac:grpSpMkLst>
        </pc:grpChg>
        <pc:grpChg chg="add del mod">
          <ac:chgData name="Sven Roman Reinhard" userId="d918b0b6bf9c9ab7" providerId="LiveId" clId="{409D76D5-5D0C-4487-9BF1-79C371D897E3}" dt="2024-06-02T16:57:09.540" v="774" actId="27803"/>
          <ac:grpSpMkLst>
            <pc:docMk/>
            <pc:sldMk cId="126425728" sldId="321"/>
            <ac:grpSpMk id="32" creationId="{D67A60C8-10B0-AC91-08D8-C84C1CE41396}"/>
          </ac:grpSpMkLst>
        </pc:grpChg>
        <pc:grpChg chg="add del mod">
          <ac:chgData name="Sven Roman Reinhard" userId="d918b0b6bf9c9ab7" providerId="LiveId" clId="{409D76D5-5D0C-4487-9BF1-79C371D897E3}" dt="2024-06-02T16:57:09.540" v="774" actId="27803"/>
          <ac:grpSpMkLst>
            <pc:docMk/>
            <pc:sldMk cId="126425728" sldId="321"/>
            <ac:grpSpMk id="34" creationId="{3CDDEA6B-7567-703C-19A5-41D47589502F}"/>
          </ac:grpSpMkLst>
        </pc:grpChg>
        <pc:grpChg chg="del mod">
          <ac:chgData name="Sven Roman Reinhard" userId="d918b0b6bf9c9ab7" providerId="LiveId" clId="{409D76D5-5D0C-4487-9BF1-79C371D897E3}" dt="2024-06-02T17:00:16.006" v="842" actId="27803"/>
          <ac:grpSpMkLst>
            <pc:docMk/>
            <pc:sldMk cId="126425728" sldId="321"/>
            <ac:grpSpMk id="52" creationId="{CA48D989-043C-E867-3BAA-53800BBDD185}"/>
          </ac:grpSpMkLst>
        </pc:grpChg>
        <pc:grpChg chg="del mod">
          <ac:chgData name="Sven Roman Reinhard" userId="d918b0b6bf9c9ab7" providerId="LiveId" clId="{409D76D5-5D0C-4487-9BF1-79C371D897E3}" dt="2024-06-02T17:10:30.340" v="965" actId="478"/>
          <ac:grpSpMkLst>
            <pc:docMk/>
            <pc:sldMk cId="126425728" sldId="321"/>
            <ac:grpSpMk id="54" creationId="{B7BB9A56-2DB6-9686-A477-393F3D8E029B}"/>
          </ac:grpSpMkLst>
        </pc:grpChg>
        <pc:grpChg chg="add del mod">
          <ac:chgData name="Sven Roman Reinhard" userId="d918b0b6bf9c9ab7" providerId="LiveId" clId="{409D76D5-5D0C-4487-9BF1-79C371D897E3}" dt="2024-06-02T17:07:12.514" v="884" actId="165"/>
          <ac:grpSpMkLst>
            <pc:docMk/>
            <pc:sldMk cId="126425728" sldId="321"/>
            <ac:grpSpMk id="63" creationId="{C0E31E24-963E-33B3-52A0-10477F6796FD}"/>
          </ac:grpSpMkLst>
        </pc:grpChg>
        <pc:picChg chg="add del mod">
          <ac:chgData name="Sven Roman Reinhard" userId="d918b0b6bf9c9ab7" providerId="LiveId" clId="{409D76D5-5D0C-4487-9BF1-79C371D897E3}" dt="2024-06-02T16:52:07.670" v="558" actId="478"/>
          <ac:picMkLst>
            <pc:docMk/>
            <pc:sldMk cId="126425728" sldId="321"/>
            <ac:picMk id="8" creationId="{27011066-DBD8-8C0E-2562-D803FC70AC4E}"/>
          </ac:picMkLst>
        </pc:picChg>
        <pc:picChg chg="add del mod">
          <ac:chgData name="Sven Roman Reinhard" userId="d918b0b6bf9c9ab7" providerId="LiveId" clId="{409D76D5-5D0C-4487-9BF1-79C371D897E3}" dt="2024-06-02T17:00:16.006" v="842" actId="27803"/>
          <ac:picMkLst>
            <pc:docMk/>
            <pc:sldMk cId="126425728" sldId="321"/>
            <ac:picMk id="14" creationId="{93F76C32-1291-7DA6-54D1-70114EE493EA}"/>
          </ac:picMkLst>
        </pc:picChg>
        <pc:picChg chg="mod">
          <ac:chgData name="Sven Roman Reinhard" userId="d918b0b6bf9c9ab7" providerId="LiveId" clId="{409D76D5-5D0C-4487-9BF1-79C371D897E3}" dt="2024-06-02T17:15:31.757" v="1105" actId="1076"/>
          <ac:picMkLst>
            <pc:docMk/>
            <pc:sldMk cId="126425728" sldId="321"/>
            <ac:picMk id="35" creationId="{2A5B5B2B-5183-3FB1-1F89-F233E23F9A17}"/>
          </ac:picMkLst>
        </pc:picChg>
        <pc:picChg chg="add mod">
          <ac:chgData name="Sven Roman Reinhard" userId="d918b0b6bf9c9ab7" providerId="LiveId" clId="{409D76D5-5D0C-4487-9BF1-79C371D897E3}" dt="2024-06-02T17:11:21.903" v="979" actId="1076"/>
          <ac:picMkLst>
            <pc:docMk/>
            <pc:sldMk cId="126425728" sldId="321"/>
            <ac:picMk id="75" creationId="{F7F62422-04FF-3B59-CB22-5DB752EE246C}"/>
          </ac:picMkLst>
        </pc:picChg>
        <pc:picChg chg="add del mod">
          <ac:chgData name="Sven Roman Reinhard" userId="d918b0b6bf9c9ab7" providerId="LiveId" clId="{409D76D5-5D0C-4487-9BF1-79C371D897E3}" dt="2024-06-02T17:14:04.390" v="1051" actId="27803"/>
          <ac:picMkLst>
            <pc:docMk/>
            <pc:sldMk cId="126425728" sldId="321"/>
            <ac:picMk id="77" creationId="{99D090F9-16AD-A64E-1740-939EB5022CDF}"/>
          </ac:picMkLst>
        </pc:picChg>
        <pc:picChg chg="add mod ord">
          <ac:chgData name="Sven Roman Reinhard" userId="d918b0b6bf9c9ab7" providerId="LiveId" clId="{409D76D5-5D0C-4487-9BF1-79C371D897E3}" dt="2024-06-02T17:31:55.544" v="1210" actId="167"/>
          <ac:picMkLst>
            <pc:docMk/>
            <pc:sldMk cId="126425728" sldId="321"/>
            <ac:picMk id="81" creationId="{FA66EFA5-E79D-C6D3-BF6E-E81A3773EFC2}"/>
          </ac:picMkLst>
        </pc:picChg>
        <pc:picChg chg="add del mod ord">
          <ac:chgData name="Sven Roman Reinhard" userId="d918b0b6bf9c9ab7" providerId="LiveId" clId="{409D76D5-5D0C-4487-9BF1-79C371D897E3}" dt="2024-06-02T17:39:27.432" v="1242" actId="27803"/>
          <ac:picMkLst>
            <pc:docMk/>
            <pc:sldMk cId="126425728" sldId="321"/>
            <ac:picMk id="84" creationId="{DE67C26D-33A4-F582-A93F-65637D3A89B8}"/>
          </ac:picMkLst>
        </pc:picChg>
        <pc:picChg chg="add mod">
          <ac:chgData name="Sven Roman Reinhard" userId="d918b0b6bf9c9ab7" providerId="LiveId" clId="{409D76D5-5D0C-4487-9BF1-79C371D897E3}" dt="2024-06-02T17:42:44.346" v="1257"/>
          <ac:picMkLst>
            <pc:docMk/>
            <pc:sldMk cId="126425728" sldId="321"/>
            <ac:picMk id="86" creationId="{FCC1D1AD-9C5F-A46A-1CF6-7F9C98C58F8C}"/>
          </ac:picMkLst>
        </pc:picChg>
      </pc:sldChg>
      <pc:sldChg chg="modTransition">
        <pc:chgData name="Sven Roman Reinhard" userId="d918b0b6bf9c9ab7" providerId="LiveId" clId="{409D76D5-5D0C-4487-9BF1-79C371D897E3}" dt="2024-06-02T17:56:31.640" v="1352"/>
        <pc:sldMkLst>
          <pc:docMk/>
          <pc:sldMk cId="1540208739" sldId="326"/>
        </pc:sldMkLst>
      </pc:sldChg>
      <pc:sldChg chg="modTransition">
        <pc:chgData name="Sven Roman Reinhard" userId="d918b0b6bf9c9ab7" providerId="LiveId" clId="{409D76D5-5D0C-4487-9BF1-79C371D897E3}" dt="2024-06-02T17:56:31.640" v="1352"/>
        <pc:sldMkLst>
          <pc:docMk/>
          <pc:sldMk cId="3960712900" sldId="328"/>
        </pc:sldMkLst>
      </pc:sldChg>
      <pc:sldChg chg="addSp delSp modSp mod modTransition modNotesTx">
        <pc:chgData name="Sven Roman Reinhard" userId="d918b0b6bf9c9ab7" providerId="LiveId" clId="{409D76D5-5D0C-4487-9BF1-79C371D897E3}" dt="2024-06-02T23:56:15.473" v="2468" actId="20577"/>
        <pc:sldMkLst>
          <pc:docMk/>
          <pc:sldMk cId="1037565473" sldId="331"/>
        </pc:sldMkLst>
        <pc:spChg chg="del">
          <ac:chgData name="Sven Roman Reinhard" userId="d918b0b6bf9c9ab7" providerId="LiveId" clId="{409D76D5-5D0C-4487-9BF1-79C371D897E3}" dt="2024-06-02T16:16:28.097" v="5" actId="478"/>
          <ac:spMkLst>
            <pc:docMk/>
            <pc:sldMk cId="1037565473" sldId="331"/>
            <ac:spMk id="2" creationId="{55BD5C20-4DA7-42A3-15AB-2C919F935FB3}"/>
          </ac:spMkLst>
        </pc:spChg>
        <pc:spChg chg="mod ord">
          <ac:chgData name="Sven Roman Reinhard" userId="d918b0b6bf9c9ab7" providerId="LiveId" clId="{409D76D5-5D0C-4487-9BF1-79C371D897E3}" dt="2024-06-02T19:28:38.783" v="2422" actId="20577"/>
          <ac:spMkLst>
            <pc:docMk/>
            <pc:sldMk cId="1037565473" sldId="331"/>
            <ac:spMk id="6" creationId="{07222CCB-7618-7AA7-A335-23B6AA2A67A6}"/>
          </ac:spMkLst>
        </pc:spChg>
        <pc:spChg chg="add del mod">
          <ac:chgData name="Sven Roman Reinhard" userId="d918b0b6bf9c9ab7" providerId="LiveId" clId="{409D76D5-5D0C-4487-9BF1-79C371D897E3}" dt="2024-06-02T16:18:20.633" v="29" actId="478"/>
          <ac:spMkLst>
            <pc:docMk/>
            <pc:sldMk cId="1037565473" sldId="331"/>
            <ac:spMk id="8" creationId="{191DB63D-BD9B-BB6E-4BC5-9CB10D007935}"/>
          </ac:spMkLst>
        </pc:spChg>
        <pc:spChg chg="add del mod">
          <ac:chgData name="Sven Roman Reinhard" userId="d918b0b6bf9c9ab7" providerId="LiveId" clId="{409D76D5-5D0C-4487-9BF1-79C371D897E3}" dt="2024-06-02T16:30:59.068" v="386" actId="478"/>
          <ac:spMkLst>
            <pc:docMk/>
            <pc:sldMk cId="1037565473" sldId="331"/>
            <ac:spMk id="9" creationId="{C4010182-9575-4AFA-A683-358787885C9E}"/>
          </ac:spMkLst>
        </pc:spChg>
        <pc:spChg chg="add del mod">
          <ac:chgData name="Sven Roman Reinhard" userId="d918b0b6bf9c9ab7" providerId="LiveId" clId="{409D76D5-5D0C-4487-9BF1-79C371D897E3}" dt="2024-06-02T16:31:39.753" v="393" actId="478"/>
          <ac:spMkLst>
            <pc:docMk/>
            <pc:sldMk cId="1037565473" sldId="331"/>
            <ac:spMk id="10" creationId="{B2679278-2724-519A-A424-816AA4BD342A}"/>
          </ac:spMkLst>
        </pc:spChg>
        <pc:spChg chg="add del mod">
          <ac:chgData name="Sven Roman Reinhard" userId="d918b0b6bf9c9ab7" providerId="LiveId" clId="{409D76D5-5D0C-4487-9BF1-79C371D897E3}" dt="2024-06-02T16:31:43.988" v="395" actId="478"/>
          <ac:spMkLst>
            <pc:docMk/>
            <pc:sldMk cId="1037565473" sldId="331"/>
            <ac:spMk id="11" creationId="{28C95404-94D2-947C-24D6-9DDC011C041F}"/>
          </ac:spMkLst>
        </pc:spChg>
        <pc:spChg chg="add del mod">
          <ac:chgData name="Sven Roman Reinhard" userId="d918b0b6bf9c9ab7" providerId="LiveId" clId="{409D76D5-5D0C-4487-9BF1-79C371D897E3}" dt="2024-06-02T18:23:39.925" v="1974" actId="478"/>
          <ac:spMkLst>
            <pc:docMk/>
            <pc:sldMk cId="1037565473" sldId="331"/>
            <ac:spMk id="12" creationId="{29ED39AA-2A2D-BA09-249A-B0E4A274D498}"/>
          </ac:spMkLst>
        </pc:spChg>
        <pc:spChg chg="add mod">
          <ac:chgData name="Sven Roman Reinhard" userId="d918b0b6bf9c9ab7" providerId="LiveId" clId="{409D76D5-5D0C-4487-9BF1-79C371D897E3}" dt="2024-06-02T17:59:56.804" v="1422"/>
          <ac:spMkLst>
            <pc:docMk/>
            <pc:sldMk cId="1037565473" sldId="331"/>
            <ac:spMk id="13" creationId="{DB7BCE9B-406B-F901-0707-F6E0D82D5E64}"/>
          </ac:spMkLst>
        </pc:spChg>
        <pc:spChg chg="add mod">
          <ac:chgData name="Sven Roman Reinhard" userId="d918b0b6bf9c9ab7" providerId="LiveId" clId="{409D76D5-5D0C-4487-9BF1-79C371D897E3}" dt="2024-06-02T17:59:56.804" v="1422"/>
          <ac:spMkLst>
            <pc:docMk/>
            <pc:sldMk cId="1037565473" sldId="331"/>
            <ac:spMk id="17" creationId="{C08C4BF5-656C-F6B3-56D8-BFBC78704F88}"/>
          </ac:spMkLst>
        </pc:spChg>
        <pc:spChg chg="add mod">
          <ac:chgData name="Sven Roman Reinhard" userId="d918b0b6bf9c9ab7" providerId="LiveId" clId="{409D76D5-5D0C-4487-9BF1-79C371D897E3}" dt="2024-06-02T17:59:56.804" v="1422"/>
          <ac:spMkLst>
            <pc:docMk/>
            <pc:sldMk cId="1037565473" sldId="331"/>
            <ac:spMk id="19" creationId="{940F0002-8CDF-2C4E-63AB-6A2B68D6804A}"/>
          </ac:spMkLst>
        </pc:spChg>
        <pc:spChg chg="add mod">
          <ac:chgData name="Sven Roman Reinhard" userId="d918b0b6bf9c9ab7" providerId="LiveId" clId="{409D76D5-5D0C-4487-9BF1-79C371D897E3}" dt="2024-06-02T17:59:56.804" v="1422"/>
          <ac:spMkLst>
            <pc:docMk/>
            <pc:sldMk cId="1037565473" sldId="331"/>
            <ac:spMk id="21" creationId="{1957196D-98DA-BC1E-17C8-1C024BA18907}"/>
          </ac:spMkLst>
        </pc:spChg>
        <pc:spChg chg="add mod">
          <ac:chgData name="Sven Roman Reinhard" userId="d918b0b6bf9c9ab7" providerId="LiveId" clId="{409D76D5-5D0C-4487-9BF1-79C371D897E3}" dt="2024-06-02T17:59:56.804" v="1422"/>
          <ac:spMkLst>
            <pc:docMk/>
            <pc:sldMk cId="1037565473" sldId="331"/>
            <ac:spMk id="23" creationId="{B4B06079-C642-4C50-15B6-FDE9E89AF486}"/>
          </ac:spMkLst>
        </pc:spChg>
        <pc:spChg chg="add mod">
          <ac:chgData name="Sven Roman Reinhard" userId="d918b0b6bf9c9ab7" providerId="LiveId" clId="{409D76D5-5D0C-4487-9BF1-79C371D897E3}" dt="2024-06-02T17:59:56.804" v="1422"/>
          <ac:spMkLst>
            <pc:docMk/>
            <pc:sldMk cId="1037565473" sldId="331"/>
            <ac:spMk id="26" creationId="{E178D67E-01CF-D718-E5EF-056D752C4029}"/>
          </ac:spMkLst>
        </pc:spChg>
        <pc:spChg chg="add mod">
          <ac:chgData name="Sven Roman Reinhard" userId="d918b0b6bf9c9ab7" providerId="LiveId" clId="{409D76D5-5D0C-4487-9BF1-79C371D897E3}" dt="2024-06-02T17:59:56.804" v="1422"/>
          <ac:spMkLst>
            <pc:docMk/>
            <pc:sldMk cId="1037565473" sldId="331"/>
            <ac:spMk id="28" creationId="{0C4605B0-E264-943A-FC82-F0630AB3124C}"/>
          </ac:spMkLst>
        </pc:spChg>
        <pc:spChg chg="add mod">
          <ac:chgData name="Sven Roman Reinhard" userId="d918b0b6bf9c9ab7" providerId="LiveId" clId="{409D76D5-5D0C-4487-9BF1-79C371D897E3}" dt="2024-06-02T17:59:56.804" v="1422"/>
          <ac:spMkLst>
            <pc:docMk/>
            <pc:sldMk cId="1037565473" sldId="331"/>
            <ac:spMk id="30" creationId="{462360C4-5CFC-D9BA-F912-8AE22F89BDB7}"/>
          </ac:spMkLst>
        </pc:spChg>
        <pc:spChg chg="add mod">
          <ac:chgData name="Sven Roman Reinhard" userId="d918b0b6bf9c9ab7" providerId="LiveId" clId="{409D76D5-5D0C-4487-9BF1-79C371D897E3}" dt="2024-06-02T18:01:12.442" v="1423"/>
          <ac:spMkLst>
            <pc:docMk/>
            <pc:sldMk cId="1037565473" sldId="331"/>
            <ac:spMk id="36" creationId="{0C3AF09E-8A0B-DBF8-619D-81FE15B3B257}"/>
          </ac:spMkLst>
        </pc:spChg>
        <pc:spChg chg="add mod">
          <ac:chgData name="Sven Roman Reinhard" userId="d918b0b6bf9c9ab7" providerId="LiveId" clId="{409D76D5-5D0C-4487-9BF1-79C371D897E3}" dt="2024-06-02T18:01:12.442" v="1423"/>
          <ac:spMkLst>
            <pc:docMk/>
            <pc:sldMk cId="1037565473" sldId="331"/>
            <ac:spMk id="40" creationId="{48577F77-E1A4-B408-4DCB-C114A641EC54}"/>
          </ac:spMkLst>
        </pc:spChg>
        <pc:spChg chg="add mod">
          <ac:chgData name="Sven Roman Reinhard" userId="d918b0b6bf9c9ab7" providerId="LiveId" clId="{409D76D5-5D0C-4487-9BF1-79C371D897E3}" dt="2024-06-02T18:01:12.442" v="1423"/>
          <ac:spMkLst>
            <pc:docMk/>
            <pc:sldMk cId="1037565473" sldId="331"/>
            <ac:spMk id="42" creationId="{C7DA893B-96A7-8575-90B8-85DF1E89D0EA}"/>
          </ac:spMkLst>
        </pc:spChg>
        <pc:spChg chg="add mod">
          <ac:chgData name="Sven Roman Reinhard" userId="d918b0b6bf9c9ab7" providerId="LiveId" clId="{409D76D5-5D0C-4487-9BF1-79C371D897E3}" dt="2024-06-02T18:01:12.442" v="1423"/>
          <ac:spMkLst>
            <pc:docMk/>
            <pc:sldMk cId="1037565473" sldId="331"/>
            <ac:spMk id="44" creationId="{02849A2E-1D72-BA64-E3DA-FC747B4C9380}"/>
          </ac:spMkLst>
        </pc:spChg>
        <pc:spChg chg="add mod">
          <ac:chgData name="Sven Roman Reinhard" userId="d918b0b6bf9c9ab7" providerId="LiveId" clId="{409D76D5-5D0C-4487-9BF1-79C371D897E3}" dt="2024-06-02T18:01:12.442" v="1423"/>
          <ac:spMkLst>
            <pc:docMk/>
            <pc:sldMk cId="1037565473" sldId="331"/>
            <ac:spMk id="46" creationId="{E64EAF1A-3FC1-1BBC-CD83-5425025D9E71}"/>
          </ac:spMkLst>
        </pc:spChg>
        <pc:spChg chg="add mod">
          <ac:chgData name="Sven Roman Reinhard" userId="d918b0b6bf9c9ab7" providerId="LiveId" clId="{409D76D5-5D0C-4487-9BF1-79C371D897E3}" dt="2024-06-02T18:01:12.442" v="1423"/>
          <ac:spMkLst>
            <pc:docMk/>
            <pc:sldMk cId="1037565473" sldId="331"/>
            <ac:spMk id="50" creationId="{C3B75AA5-603E-59BA-908B-17E9C6BE5D17}"/>
          </ac:spMkLst>
        </pc:spChg>
        <pc:spChg chg="add mod">
          <ac:chgData name="Sven Roman Reinhard" userId="d918b0b6bf9c9ab7" providerId="LiveId" clId="{409D76D5-5D0C-4487-9BF1-79C371D897E3}" dt="2024-06-02T18:01:12.442" v="1423"/>
          <ac:spMkLst>
            <pc:docMk/>
            <pc:sldMk cId="1037565473" sldId="331"/>
            <ac:spMk id="55" creationId="{181C5FC5-3FB6-B0B2-5A84-EC072F3E0739}"/>
          </ac:spMkLst>
        </pc:spChg>
        <pc:spChg chg="add mod">
          <ac:chgData name="Sven Roman Reinhard" userId="d918b0b6bf9c9ab7" providerId="LiveId" clId="{409D76D5-5D0C-4487-9BF1-79C371D897E3}" dt="2024-06-02T18:01:12.442" v="1423"/>
          <ac:spMkLst>
            <pc:docMk/>
            <pc:sldMk cId="1037565473" sldId="331"/>
            <ac:spMk id="57" creationId="{1FBCA54A-11AA-668B-18FE-6F87C02BBC55}"/>
          </ac:spMkLst>
        </pc:spChg>
        <pc:spChg chg="add mod">
          <ac:chgData name="Sven Roman Reinhard" userId="d918b0b6bf9c9ab7" providerId="LiveId" clId="{409D76D5-5D0C-4487-9BF1-79C371D897E3}" dt="2024-06-02T18:01:12.442" v="1423"/>
          <ac:spMkLst>
            <pc:docMk/>
            <pc:sldMk cId="1037565473" sldId="331"/>
            <ac:spMk id="59" creationId="{8160C584-EFBB-C077-5174-02ADED31A0CA}"/>
          </ac:spMkLst>
        </pc:spChg>
        <pc:spChg chg="add mod">
          <ac:chgData name="Sven Roman Reinhard" userId="d918b0b6bf9c9ab7" providerId="LiveId" clId="{409D76D5-5D0C-4487-9BF1-79C371D897E3}" dt="2024-06-02T18:01:12.442" v="1423"/>
          <ac:spMkLst>
            <pc:docMk/>
            <pc:sldMk cId="1037565473" sldId="331"/>
            <ac:spMk id="60" creationId="{48120212-9CAD-EAC7-A328-D9CE35F83084}"/>
          </ac:spMkLst>
        </pc:spChg>
        <pc:spChg chg="mod topLvl">
          <ac:chgData name="Sven Roman Reinhard" userId="d918b0b6bf9c9ab7" providerId="LiveId" clId="{409D76D5-5D0C-4487-9BF1-79C371D897E3}" dt="2024-06-02T18:07:32.874" v="1532" actId="164"/>
          <ac:spMkLst>
            <pc:docMk/>
            <pc:sldMk cId="1037565473" sldId="331"/>
            <ac:spMk id="62" creationId="{6834DBEE-C9B0-C6BC-95F1-DFFBF1D0883C}"/>
          </ac:spMkLst>
        </pc:spChg>
        <pc:spChg chg="mod topLvl">
          <ac:chgData name="Sven Roman Reinhard" userId="d918b0b6bf9c9ab7" providerId="LiveId" clId="{409D76D5-5D0C-4487-9BF1-79C371D897E3}" dt="2024-06-02T18:07:32.874" v="1532" actId="164"/>
          <ac:spMkLst>
            <pc:docMk/>
            <pc:sldMk cId="1037565473" sldId="331"/>
            <ac:spMk id="64" creationId="{509A1F2B-D272-BBDF-5364-78D856241F10}"/>
          </ac:spMkLst>
        </pc:spChg>
        <pc:spChg chg="mod topLvl">
          <ac:chgData name="Sven Roman Reinhard" userId="d918b0b6bf9c9ab7" providerId="LiveId" clId="{409D76D5-5D0C-4487-9BF1-79C371D897E3}" dt="2024-06-02T18:07:32.874" v="1532" actId="164"/>
          <ac:spMkLst>
            <pc:docMk/>
            <pc:sldMk cId="1037565473" sldId="331"/>
            <ac:spMk id="66" creationId="{B130E215-D3D1-C054-3D69-5AA2AB793EF5}"/>
          </ac:spMkLst>
        </pc:spChg>
        <pc:spChg chg="mod topLvl">
          <ac:chgData name="Sven Roman Reinhard" userId="d918b0b6bf9c9ab7" providerId="LiveId" clId="{409D76D5-5D0C-4487-9BF1-79C371D897E3}" dt="2024-06-02T18:07:32.874" v="1532" actId="164"/>
          <ac:spMkLst>
            <pc:docMk/>
            <pc:sldMk cId="1037565473" sldId="331"/>
            <ac:spMk id="69" creationId="{353D41A1-545F-F300-6342-27B25F576ACE}"/>
          </ac:spMkLst>
        </pc:spChg>
        <pc:spChg chg="mod topLvl">
          <ac:chgData name="Sven Roman Reinhard" userId="d918b0b6bf9c9ab7" providerId="LiveId" clId="{409D76D5-5D0C-4487-9BF1-79C371D897E3}" dt="2024-06-02T18:07:32.874" v="1532" actId="164"/>
          <ac:spMkLst>
            <pc:docMk/>
            <pc:sldMk cId="1037565473" sldId="331"/>
            <ac:spMk id="71" creationId="{A3247E56-5071-D478-8875-82BF720184CF}"/>
          </ac:spMkLst>
        </pc:spChg>
        <pc:spChg chg="mod topLvl">
          <ac:chgData name="Sven Roman Reinhard" userId="d918b0b6bf9c9ab7" providerId="LiveId" clId="{409D76D5-5D0C-4487-9BF1-79C371D897E3}" dt="2024-06-02T18:07:32.874" v="1532" actId="164"/>
          <ac:spMkLst>
            <pc:docMk/>
            <pc:sldMk cId="1037565473" sldId="331"/>
            <ac:spMk id="73" creationId="{697DBA97-6E82-6BCD-9CFB-8071D3256C07}"/>
          </ac:spMkLst>
        </pc:spChg>
        <pc:spChg chg="mod topLvl">
          <ac:chgData name="Sven Roman Reinhard" userId="d918b0b6bf9c9ab7" providerId="LiveId" clId="{409D76D5-5D0C-4487-9BF1-79C371D897E3}" dt="2024-06-02T18:07:32.874" v="1532" actId="164"/>
          <ac:spMkLst>
            <pc:docMk/>
            <pc:sldMk cId="1037565473" sldId="331"/>
            <ac:spMk id="75" creationId="{34DFAAC3-F246-4786-196A-E66AD63EAF46}"/>
          </ac:spMkLst>
        </pc:spChg>
        <pc:spChg chg="mod topLvl">
          <ac:chgData name="Sven Roman Reinhard" userId="d918b0b6bf9c9ab7" providerId="LiveId" clId="{409D76D5-5D0C-4487-9BF1-79C371D897E3}" dt="2024-06-02T18:07:32.874" v="1532" actId="164"/>
          <ac:spMkLst>
            <pc:docMk/>
            <pc:sldMk cId="1037565473" sldId="331"/>
            <ac:spMk id="78" creationId="{657537F3-E729-0AA1-6D7D-ABD779FD8472}"/>
          </ac:spMkLst>
        </pc:spChg>
        <pc:spChg chg="mod topLvl">
          <ac:chgData name="Sven Roman Reinhard" userId="d918b0b6bf9c9ab7" providerId="LiveId" clId="{409D76D5-5D0C-4487-9BF1-79C371D897E3}" dt="2024-06-02T18:07:32.874" v="1532" actId="164"/>
          <ac:spMkLst>
            <pc:docMk/>
            <pc:sldMk cId="1037565473" sldId="331"/>
            <ac:spMk id="80" creationId="{DE00A373-3001-F552-18CD-C46EBCB8D560}"/>
          </ac:spMkLst>
        </pc:spChg>
        <pc:spChg chg="mod topLvl">
          <ac:chgData name="Sven Roman Reinhard" userId="d918b0b6bf9c9ab7" providerId="LiveId" clId="{409D76D5-5D0C-4487-9BF1-79C371D897E3}" dt="2024-06-02T18:07:32.874" v="1532" actId="164"/>
          <ac:spMkLst>
            <pc:docMk/>
            <pc:sldMk cId="1037565473" sldId="331"/>
            <ac:spMk id="82" creationId="{6EE72C94-C897-E25B-919E-44183EC6346A}"/>
          </ac:spMkLst>
        </pc:spChg>
        <pc:spChg chg="mod topLvl">
          <ac:chgData name="Sven Roman Reinhard" userId="d918b0b6bf9c9ab7" providerId="LiveId" clId="{409D76D5-5D0C-4487-9BF1-79C371D897E3}" dt="2024-06-02T18:07:32.874" v="1532" actId="164"/>
          <ac:spMkLst>
            <pc:docMk/>
            <pc:sldMk cId="1037565473" sldId="331"/>
            <ac:spMk id="84" creationId="{A058E876-2806-BA50-BADA-7913F9D34B94}"/>
          </ac:spMkLst>
        </pc:spChg>
        <pc:spChg chg="mod topLvl">
          <ac:chgData name="Sven Roman Reinhard" userId="d918b0b6bf9c9ab7" providerId="LiveId" clId="{409D76D5-5D0C-4487-9BF1-79C371D897E3}" dt="2024-06-02T18:07:32.874" v="1532" actId="164"/>
          <ac:spMkLst>
            <pc:docMk/>
            <pc:sldMk cId="1037565473" sldId="331"/>
            <ac:spMk id="87" creationId="{B31DEF28-D33F-F10A-F4FC-141E108AF9A3}"/>
          </ac:spMkLst>
        </pc:spChg>
        <pc:spChg chg="mod topLvl">
          <ac:chgData name="Sven Roman Reinhard" userId="d918b0b6bf9c9ab7" providerId="LiveId" clId="{409D76D5-5D0C-4487-9BF1-79C371D897E3}" dt="2024-06-02T18:07:32.874" v="1532" actId="164"/>
          <ac:spMkLst>
            <pc:docMk/>
            <pc:sldMk cId="1037565473" sldId="331"/>
            <ac:spMk id="89" creationId="{4432333B-4BB4-0020-04E4-59CE6B21E3CB}"/>
          </ac:spMkLst>
        </pc:spChg>
        <pc:spChg chg="mod">
          <ac:chgData name="Sven Roman Reinhard" userId="d918b0b6bf9c9ab7" providerId="LiveId" clId="{409D76D5-5D0C-4487-9BF1-79C371D897E3}" dt="2024-06-02T18:07:25.577" v="1531" actId="165"/>
          <ac:spMkLst>
            <pc:docMk/>
            <pc:sldMk cId="1037565473" sldId="331"/>
            <ac:spMk id="93" creationId="{B196F313-0E13-83B7-FC4D-AD30F91DB72A}"/>
          </ac:spMkLst>
        </pc:spChg>
        <pc:spChg chg="mod">
          <ac:chgData name="Sven Roman Reinhard" userId="d918b0b6bf9c9ab7" providerId="LiveId" clId="{409D76D5-5D0C-4487-9BF1-79C371D897E3}" dt="2024-06-02T18:07:25.577" v="1531" actId="165"/>
          <ac:spMkLst>
            <pc:docMk/>
            <pc:sldMk cId="1037565473" sldId="331"/>
            <ac:spMk id="94" creationId="{AC83A621-13E2-CAED-FA5F-D80AF1F2CB3E}"/>
          </ac:spMkLst>
        </pc:spChg>
        <pc:spChg chg="mod">
          <ac:chgData name="Sven Roman Reinhard" userId="d918b0b6bf9c9ab7" providerId="LiveId" clId="{409D76D5-5D0C-4487-9BF1-79C371D897E3}" dt="2024-06-02T18:07:25.577" v="1531" actId="165"/>
          <ac:spMkLst>
            <pc:docMk/>
            <pc:sldMk cId="1037565473" sldId="331"/>
            <ac:spMk id="95" creationId="{A8084AF1-6E35-62DD-36DD-66AF6419F5CD}"/>
          </ac:spMkLst>
        </pc:spChg>
        <pc:spChg chg="mod">
          <ac:chgData name="Sven Roman Reinhard" userId="d918b0b6bf9c9ab7" providerId="LiveId" clId="{409D76D5-5D0C-4487-9BF1-79C371D897E3}" dt="2024-06-02T18:07:25.577" v="1531" actId="165"/>
          <ac:spMkLst>
            <pc:docMk/>
            <pc:sldMk cId="1037565473" sldId="331"/>
            <ac:spMk id="96" creationId="{73C9F4BD-53BB-1D09-3947-97ECB9579BC5}"/>
          </ac:spMkLst>
        </pc:spChg>
        <pc:spChg chg="mod">
          <ac:chgData name="Sven Roman Reinhard" userId="d918b0b6bf9c9ab7" providerId="LiveId" clId="{409D76D5-5D0C-4487-9BF1-79C371D897E3}" dt="2024-06-02T18:07:25.577" v="1531" actId="165"/>
          <ac:spMkLst>
            <pc:docMk/>
            <pc:sldMk cId="1037565473" sldId="331"/>
            <ac:spMk id="97" creationId="{E6A857BB-5856-37A7-F823-06AEDE3C8A98}"/>
          </ac:spMkLst>
        </pc:spChg>
        <pc:spChg chg="mod">
          <ac:chgData name="Sven Roman Reinhard" userId="d918b0b6bf9c9ab7" providerId="LiveId" clId="{409D76D5-5D0C-4487-9BF1-79C371D897E3}" dt="2024-06-02T18:07:25.577" v="1531" actId="165"/>
          <ac:spMkLst>
            <pc:docMk/>
            <pc:sldMk cId="1037565473" sldId="331"/>
            <ac:spMk id="98" creationId="{DBB1B960-96A6-73FF-F9E8-88C0DD90CFE1}"/>
          </ac:spMkLst>
        </pc:spChg>
        <pc:spChg chg="add del">
          <ac:chgData name="Sven Roman Reinhard" userId="d918b0b6bf9c9ab7" providerId="LiveId" clId="{409D76D5-5D0C-4487-9BF1-79C371D897E3}" dt="2024-06-02T18:23:56.828" v="1976" actId="22"/>
          <ac:spMkLst>
            <pc:docMk/>
            <pc:sldMk cId="1037565473" sldId="331"/>
            <ac:spMk id="101" creationId="{0CA78513-8B3B-F7B3-9133-B1E7067F270B}"/>
          </ac:spMkLst>
        </pc:spChg>
        <pc:spChg chg="add del mod">
          <ac:chgData name="Sven Roman Reinhard" userId="d918b0b6bf9c9ab7" providerId="LiveId" clId="{409D76D5-5D0C-4487-9BF1-79C371D897E3}" dt="2024-06-02T18:25:37.465" v="1996" actId="478"/>
          <ac:spMkLst>
            <pc:docMk/>
            <pc:sldMk cId="1037565473" sldId="331"/>
            <ac:spMk id="102" creationId="{0E8CC303-B769-2B27-DF94-37EE089E5B5B}"/>
          </ac:spMkLst>
        </pc:spChg>
        <pc:spChg chg="add del mod">
          <ac:chgData name="Sven Roman Reinhard" userId="d918b0b6bf9c9ab7" providerId="LiveId" clId="{409D76D5-5D0C-4487-9BF1-79C371D897E3}" dt="2024-06-02T18:29:14.758" v="2053" actId="478"/>
          <ac:spMkLst>
            <pc:docMk/>
            <pc:sldMk cId="1037565473" sldId="331"/>
            <ac:spMk id="103" creationId="{B2849A52-420D-A30C-9B37-4A99D6B67C40}"/>
          </ac:spMkLst>
        </pc:spChg>
        <pc:spChg chg="mod">
          <ac:chgData name="Sven Roman Reinhard" userId="d918b0b6bf9c9ab7" providerId="LiveId" clId="{409D76D5-5D0C-4487-9BF1-79C371D897E3}" dt="2024-06-02T18:26:30.928" v="2005"/>
          <ac:spMkLst>
            <pc:docMk/>
            <pc:sldMk cId="1037565473" sldId="331"/>
            <ac:spMk id="105" creationId="{ACAB2694-6CF9-F786-7A81-AE2845BB5239}"/>
          </ac:spMkLst>
        </pc:spChg>
        <pc:spChg chg="mod">
          <ac:chgData name="Sven Roman Reinhard" userId="d918b0b6bf9c9ab7" providerId="LiveId" clId="{409D76D5-5D0C-4487-9BF1-79C371D897E3}" dt="2024-06-02T18:26:30.928" v="2005"/>
          <ac:spMkLst>
            <pc:docMk/>
            <pc:sldMk cId="1037565473" sldId="331"/>
            <ac:spMk id="107" creationId="{A577AB2F-7538-7A2C-1294-DA7DB8211EA3}"/>
          </ac:spMkLst>
        </pc:spChg>
        <pc:spChg chg="mod">
          <ac:chgData name="Sven Roman Reinhard" userId="d918b0b6bf9c9ab7" providerId="LiveId" clId="{409D76D5-5D0C-4487-9BF1-79C371D897E3}" dt="2024-06-02T18:26:30.928" v="2005"/>
          <ac:spMkLst>
            <pc:docMk/>
            <pc:sldMk cId="1037565473" sldId="331"/>
            <ac:spMk id="110" creationId="{B543DEA8-FB0E-9C0B-4F38-6E00B041A84E}"/>
          </ac:spMkLst>
        </pc:spChg>
        <pc:spChg chg="mod">
          <ac:chgData name="Sven Roman Reinhard" userId="d918b0b6bf9c9ab7" providerId="LiveId" clId="{409D76D5-5D0C-4487-9BF1-79C371D897E3}" dt="2024-06-02T18:26:30.928" v="2005"/>
          <ac:spMkLst>
            <pc:docMk/>
            <pc:sldMk cId="1037565473" sldId="331"/>
            <ac:spMk id="112" creationId="{084E7EAA-3194-5FB9-126B-4836EFBABD8D}"/>
          </ac:spMkLst>
        </pc:spChg>
        <pc:spChg chg="mod">
          <ac:chgData name="Sven Roman Reinhard" userId="d918b0b6bf9c9ab7" providerId="LiveId" clId="{409D76D5-5D0C-4487-9BF1-79C371D897E3}" dt="2024-06-02T18:26:30.928" v="2005"/>
          <ac:spMkLst>
            <pc:docMk/>
            <pc:sldMk cId="1037565473" sldId="331"/>
            <ac:spMk id="114" creationId="{B6593645-CFCD-7968-31F0-04483A0EA038}"/>
          </ac:spMkLst>
        </pc:spChg>
        <pc:spChg chg="mod">
          <ac:chgData name="Sven Roman Reinhard" userId="d918b0b6bf9c9ab7" providerId="LiveId" clId="{409D76D5-5D0C-4487-9BF1-79C371D897E3}" dt="2024-06-02T18:26:30.928" v="2005"/>
          <ac:spMkLst>
            <pc:docMk/>
            <pc:sldMk cId="1037565473" sldId="331"/>
            <ac:spMk id="116" creationId="{68EE8D24-581C-D925-EC7E-DF4C2BC7BCE3}"/>
          </ac:spMkLst>
        </pc:spChg>
        <pc:spChg chg="mod">
          <ac:chgData name="Sven Roman Reinhard" userId="d918b0b6bf9c9ab7" providerId="LiveId" clId="{409D76D5-5D0C-4487-9BF1-79C371D897E3}" dt="2024-06-02T18:26:30.928" v="2005"/>
          <ac:spMkLst>
            <pc:docMk/>
            <pc:sldMk cId="1037565473" sldId="331"/>
            <ac:spMk id="118" creationId="{6ED03F94-CCA1-AB9E-A2E5-F2AC07B8896F}"/>
          </ac:spMkLst>
        </pc:spChg>
        <pc:spChg chg="mod">
          <ac:chgData name="Sven Roman Reinhard" userId="d918b0b6bf9c9ab7" providerId="LiveId" clId="{409D76D5-5D0C-4487-9BF1-79C371D897E3}" dt="2024-06-02T18:26:30.928" v="2005"/>
          <ac:spMkLst>
            <pc:docMk/>
            <pc:sldMk cId="1037565473" sldId="331"/>
            <ac:spMk id="120" creationId="{86872837-FE11-52C5-AA8F-A2C3D4D275FC}"/>
          </ac:spMkLst>
        </pc:spChg>
        <pc:spChg chg="mod">
          <ac:chgData name="Sven Roman Reinhard" userId="d918b0b6bf9c9ab7" providerId="LiveId" clId="{409D76D5-5D0C-4487-9BF1-79C371D897E3}" dt="2024-06-02T18:26:30.928" v="2005"/>
          <ac:spMkLst>
            <pc:docMk/>
            <pc:sldMk cId="1037565473" sldId="331"/>
            <ac:spMk id="122" creationId="{2D95C8C6-8B48-25C7-3E03-E9F597CC1704}"/>
          </ac:spMkLst>
        </pc:spChg>
        <pc:spChg chg="mod">
          <ac:chgData name="Sven Roman Reinhard" userId="d918b0b6bf9c9ab7" providerId="LiveId" clId="{409D76D5-5D0C-4487-9BF1-79C371D897E3}" dt="2024-06-02T18:26:30.928" v="2005"/>
          <ac:spMkLst>
            <pc:docMk/>
            <pc:sldMk cId="1037565473" sldId="331"/>
            <ac:spMk id="125" creationId="{F8139AE6-1C84-A9D3-0DBE-077CF970C555}"/>
          </ac:spMkLst>
        </pc:spChg>
        <pc:spChg chg="mod">
          <ac:chgData name="Sven Roman Reinhard" userId="d918b0b6bf9c9ab7" providerId="LiveId" clId="{409D76D5-5D0C-4487-9BF1-79C371D897E3}" dt="2024-06-02T18:26:30.928" v="2005"/>
          <ac:spMkLst>
            <pc:docMk/>
            <pc:sldMk cId="1037565473" sldId="331"/>
            <ac:spMk id="127" creationId="{6C697103-AA40-ADBE-F8D0-CAC9E4AF525A}"/>
          </ac:spMkLst>
        </pc:spChg>
        <pc:spChg chg="mod">
          <ac:chgData name="Sven Roman Reinhard" userId="d918b0b6bf9c9ab7" providerId="LiveId" clId="{409D76D5-5D0C-4487-9BF1-79C371D897E3}" dt="2024-06-02T18:26:30.928" v="2005"/>
          <ac:spMkLst>
            <pc:docMk/>
            <pc:sldMk cId="1037565473" sldId="331"/>
            <ac:spMk id="129" creationId="{81026954-55B5-6BBA-4FAC-600AB4494C73}"/>
          </ac:spMkLst>
        </pc:spChg>
        <pc:spChg chg="mod">
          <ac:chgData name="Sven Roman Reinhard" userId="d918b0b6bf9c9ab7" providerId="LiveId" clId="{409D76D5-5D0C-4487-9BF1-79C371D897E3}" dt="2024-06-02T18:26:30.928" v="2005"/>
          <ac:spMkLst>
            <pc:docMk/>
            <pc:sldMk cId="1037565473" sldId="331"/>
            <ac:spMk id="130" creationId="{43EF12D7-A22B-DF8B-E7D6-3573D80E4C35}"/>
          </ac:spMkLst>
        </pc:spChg>
        <pc:spChg chg="mod">
          <ac:chgData name="Sven Roman Reinhard" userId="d918b0b6bf9c9ab7" providerId="LiveId" clId="{409D76D5-5D0C-4487-9BF1-79C371D897E3}" dt="2024-06-02T18:26:30.928" v="2005"/>
          <ac:spMkLst>
            <pc:docMk/>
            <pc:sldMk cId="1037565473" sldId="331"/>
            <ac:spMk id="131" creationId="{B4385AE3-FA13-33AC-89E0-F3318FAD785B}"/>
          </ac:spMkLst>
        </pc:spChg>
        <pc:spChg chg="add mod">
          <ac:chgData name="Sven Roman Reinhard" userId="d918b0b6bf9c9ab7" providerId="LiveId" clId="{409D76D5-5D0C-4487-9BF1-79C371D897E3}" dt="2024-06-02T18:29:23.273" v="2056" actId="14100"/>
          <ac:spMkLst>
            <pc:docMk/>
            <pc:sldMk cId="1037565473" sldId="331"/>
            <ac:spMk id="132" creationId="{703AACB6-D5DB-2A56-45A0-F9744A3D2009}"/>
          </ac:spMkLst>
        </pc:spChg>
        <pc:spChg chg="add mod">
          <ac:chgData name="Sven Roman Reinhard" userId="d918b0b6bf9c9ab7" providerId="LiveId" clId="{409D76D5-5D0C-4487-9BF1-79C371D897E3}" dt="2024-06-02T19:01:51.800" v="2226"/>
          <ac:spMkLst>
            <pc:docMk/>
            <pc:sldMk cId="1037565473" sldId="331"/>
            <ac:spMk id="138" creationId="{4469F7F8-8350-E2E4-9EBA-DE19787D2957}"/>
          </ac:spMkLst>
        </pc:spChg>
        <pc:spChg chg="add mod">
          <ac:chgData name="Sven Roman Reinhard" userId="d918b0b6bf9c9ab7" providerId="LiveId" clId="{409D76D5-5D0C-4487-9BF1-79C371D897E3}" dt="2024-06-02T19:01:51.800" v="2226"/>
          <ac:spMkLst>
            <pc:docMk/>
            <pc:sldMk cId="1037565473" sldId="331"/>
            <ac:spMk id="139" creationId="{3169DA62-8271-FEF1-C991-C939B988542F}"/>
          </ac:spMkLst>
        </pc:spChg>
        <pc:spChg chg="add del mod">
          <ac:chgData name="Sven Roman Reinhard" userId="d918b0b6bf9c9ab7" providerId="LiveId" clId="{409D76D5-5D0C-4487-9BF1-79C371D897E3}" dt="2024-06-02T19:04:44.575" v="2255" actId="478"/>
          <ac:spMkLst>
            <pc:docMk/>
            <pc:sldMk cId="1037565473" sldId="331"/>
            <ac:spMk id="143" creationId="{21C3BAB0-923B-CC41-3B86-988F9838E686}"/>
          </ac:spMkLst>
        </pc:spChg>
        <pc:spChg chg="add del mod">
          <ac:chgData name="Sven Roman Reinhard" userId="d918b0b6bf9c9ab7" providerId="LiveId" clId="{409D76D5-5D0C-4487-9BF1-79C371D897E3}" dt="2024-06-02T19:04:48.201" v="2257" actId="478"/>
          <ac:spMkLst>
            <pc:docMk/>
            <pc:sldMk cId="1037565473" sldId="331"/>
            <ac:spMk id="144" creationId="{E21B2130-BB8D-1AD5-7701-C643E50892A0}"/>
          </ac:spMkLst>
        </pc:spChg>
        <pc:spChg chg="add mod">
          <ac:chgData name="Sven Roman Reinhard" userId="d918b0b6bf9c9ab7" providerId="LiveId" clId="{409D76D5-5D0C-4487-9BF1-79C371D897E3}" dt="2024-06-02T19:04:44.944" v="2256"/>
          <ac:spMkLst>
            <pc:docMk/>
            <pc:sldMk cId="1037565473" sldId="331"/>
            <ac:spMk id="147" creationId="{C1EFF2D7-64E7-457E-011F-F744AEDA80EB}"/>
          </ac:spMkLst>
        </pc:spChg>
        <pc:grpChg chg="add del mod">
          <ac:chgData name="Sven Roman Reinhard" userId="d918b0b6bf9c9ab7" providerId="LiveId" clId="{409D76D5-5D0C-4487-9BF1-79C371D897E3}" dt="2024-06-02T18:07:25.577" v="1531" actId="165"/>
          <ac:grpSpMkLst>
            <pc:docMk/>
            <pc:sldMk cId="1037565473" sldId="331"/>
            <ac:grpSpMk id="61" creationId="{838782F3-7BAD-49F9-987D-5F27741C2D75}"/>
          </ac:grpSpMkLst>
        </pc:grpChg>
        <pc:grpChg chg="mod topLvl">
          <ac:chgData name="Sven Roman Reinhard" userId="d918b0b6bf9c9ab7" providerId="LiveId" clId="{409D76D5-5D0C-4487-9BF1-79C371D897E3}" dt="2024-06-02T18:07:32.874" v="1532" actId="164"/>
          <ac:grpSpMkLst>
            <pc:docMk/>
            <pc:sldMk cId="1037565473" sldId="331"/>
            <ac:grpSpMk id="91" creationId="{D09D5E3A-1638-2E29-EC54-620F7E0EA3D7}"/>
          </ac:grpSpMkLst>
        </pc:grpChg>
        <pc:grpChg chg="mod topLvl">
          <ac:chgData name="Sven Roman Reinhard" userId="d918b0b6bf9c9ab7" providerId="LiveId" clId="{409D76D5-5D0C-4487-9BF1-79C371D897E3}" dt="2024-06-02T18:07:32.874" v="1532" actId="164"/>
          <ac:grpSpMkLst>
            <pc:docMk/>
            <pc:sldMk cId="1037565473" sldId="331"/>
            <ac:grpSpMk id="92" creationId="{412A48D7-8E67-7E13-0582-BF12CBD5ADA7}"/>
          </ac:grpSpMkLst>
        </pc:grpChg>
        <pc:grpChg chg="add del mod">
          <ac:chgData name="Sven Roman Reinhard" userId="d918b0b6bf9c9ab7" providerId="LiveId" clId="{409D76D5-5D0C-4487-9BF1-79C371D897E3}" dt="2024-06-02T18:17:46.903" v="1770" actId="478"/>
          <ac:grpSpMkLst>
            <pc:docMk/>
            <pc:sldMk cId="1037565473" sldId="331"/>
            <ac:grpSpMk id="99" creationId="{3920F117-F9E8-B9E9-381C-1F20FEBECD0F}"/>
          </ac:grpSpMkLst>
        </pc:grpChg>
        <pc:grpChg chg="add del mod">
          <ac:chgData name="Sven Roman Reinhard" userId="d918b0b6bf9c9ab7" providerId="LiveId" clId="{409D76D5-5D0C-4487-9BF1-79C371D897E3}" dt="2024-06-02T18:26:35.921" v="2006" actId="478"/>
          <ac:grpSpMkLst>
            <pc:docMk/>
            <pc:sldMk cId="1037565473" sldId="331"/>
            <ac:grpSpMk id="104" creationId="{F8DBF4B5-7AED-A747-14E8-E9E848B8CD23}"/>
          </ac:grpSpMkLst>
        </pc:grpChg>
        <pc:picChg chg="add mod">
          <ac:chgData name="Sven Roman Reinhard" userId="d918b0b6bf9c9ab7" providerId="LiveId" clId="{409D76D5-5D0C-4487-9BF1-79C371D897E3}" dt="2024-06-02T17:59:56.804" v="1422"/>
          <ac:picMkLst>
            <pc:docMk/>
            <pc:sldMk cId="1037565473" sldId="331"/>
            <ac:picMk id="14" creationId="{2383893F-84D3-0777-6CC7-6604E2E10DB0}"/>
          </ac:picMkLst>
        </pc:picChg>
        <pc:picChg chg="add mod">
          <ac:chgData name="Sven Roman Reinhard" userId="d918b0b6bf9c9ab7" providerId="LiveId" clId="{409D76D5-5D0C-4487-9BF1-79C371D897E3}" dt="2024-06-02T17:59:56.804" v="1422"/>
          <ac:picMkLst>
            <pc:docMk/>
            <pc:sldMk cId="1037565473" sldId="331"/>
            <ac:picMk id="15" creationId="{D5F1D1FF-0541-3F88-B537-BCDFDED5A345}"/>
          </ac:picMkLst>
        </pc:picChg>
        <pc:picChg chg="add mod">
          <ac:chgData name="Sven Roman Reinhard" userId="d918b0b6bf9c9ab7" providerId="LiveId" clId="{409D76D5-5D0C-4487-9BF1-79C371D897E3}" dt="2024-06-02T17:59:56.804" v="1422"/>
          <ac:picMkLst>
            <pc:docMk/>
            <pc:sldMk cId="1037565473" sldId="331"/>
            <ac:picMk id="16" creationId="{F32928D5-23F2-7EDE-8C43-EC1728317395}"/>
          </ac:picMkLst>
        </pc:picChg>
        <pc:picChg chg="add mod">
          <ac:chgData name="Sven Roman Reinhard" userId="d918b0b6bf9c9ab7" providerId="LiveId" clId="{409D76D5-5D0C-4487-9BF1-79C371D897E3}" dt="2024-06-02T17:59:56.804" v="1422"/>
          <ac:picMkLst>
            <pc:docMk/>
            <pc:sldMk cId="1037565473" sldId="331"/>
            <ac:picMk id="18" creationId="{424D6449-75B1-1815-FB7B-91A3F99FB1E5}"/>
          </ac:picMkLst>
        </pc:picChg>
        <pc:picChg chg="add mod">
          <ac:chgData name="Sven Roman Reinhard" userId="d918b0b6bf9c9ab7" providerId="LiveId" clId="{409D76D5-5D0C-4487-9BF1-79C371D897E3}" dt="2024-06-02T17:59:56.804" v="1422"/>
          <ac:picMkLst>
            <pc:docMk/>
            <pc:sldMk cId="1037565473" sldId="331"/>
            <ac:picMk id="20" creationId="{21C2EB15-F467-2E46-FCDA-44F9907A58F0}"/>
          </ac:picMkLst>
        </pc:picChg>
        <pc:picChg chg="add mod">
          <ac:chgData name="Sven Roman Reinhard" userId="d918b0b6bf9c9ab7" providerId="LiveId" clId="{409D76D5-5D0C-4487-9BF1-79C371D897E3}" dt="2024-06-02T17:59:56.804" v="1422"/>
          <ac:picMkLst>
            <pc:docMk/>
            <pc:sldMk cId="1037565473" sldId="331"/>
            <ac:picMk id="22" creationId="{D4F1120A-5D5B-3AF7-4C9D-D1EA622D8CD9}"/>
          </ac:picMkLst>
        </pc:picChg>
        <pc:picChg chg="add mod">
          <ac:chgData name="Sven Roman Reinhard" userId="d918b0b6bf9c9ab7" providerId="LiveId" clId="{409D76D5-5D0C-4487-9BF1-79C371D897E3}" dt="2024-06-02T17:59:56.804" v="1422"/>
          <ac:picMkLst>
            <pc:docMk/>
            <pc:sldMk cId="1037565473" sldId="331"/>
            <ac:picMk id="24" creationId="{6A9C5559-BA17-59DE-9F49-B24E8BD6C2F4}"/>
          </ac:picMkLst>
        </pc:picChg>
        <pc:picChg chg="add mod">
          <ac:chgData name="Sven Roman Reinhard" userId="d918b0b6bf9c9ab7" providerId="LiveId" clId="{409D76D5-5D0C-4487-9BF1-79C371D897E3}" dt="2024-06-02T17:59:56.804" v="1422"/>
          <ac:picMkLst>
            <pc:docMk/>
            <pc:sldMk cId="1037565473" sldId="331"/>
            <ac:picMk id="25" creationId="{472E3AAF-441F-F1B2-6617-5E1E840540FC}"/>
          </ac:picMkLst>
        </pc:picChg>
        <pc:picChg chg="add mod">
          <ac:chgData name="Sven Roman Reinhard" userId="d918b0b6bf9c9ab7" providerId="LiveId" clId="{409D76D5-5D0C-4487-9BF1-79C371D897E3}" dt="2024-06-02T17:59:56.804" v="1422"/>
          <ac:picMkLst>
            <pc:docMk/>
            <pc:sldMk cId="1037565473" sldId="331"/>
            <ac:picMk id="27" creationId="{0C315639-C8AD-561A-D6D9-2BE2E5CA985F}"/>
          </ac:picMkLst>
        </pc:picChg>
        <pc:picChg chg="add mod">
          <ac:chgData name="Sven Roman Reinhard" userId="d918b0b6bf9c9ab7" providerId="LiveId" clId="{409D76D5-5D0C-4487-9BF1-79C371D897E3}" dt="2024-06-02T17:59:56.804" v="1422"/>
          <ac:picMkLst>
            <pc:docMk/>
            <pc:sldMk cId="1037565473" sldId="331"/>
            <ac:picMk id="29" creationId="{7F3611EA-3564-84E1-72C1-1398B88370ED}"/>
          </ac:picMkLst>
        </pc:picChg>
        <pc:picChg chg="add mod">
          <ac:chgData name="Sven Roman Reinhard" userId="d918b0b6bf9c9ab7" providerId="LiveId" clId="{409D76D5-5D0C-4487-9BF1-79C371D897E3}" dt="2024-06-02T17:59:56.804" v="1422"/>
          <ac:picMkLst>
            <pc:docMk/>
            <pc:sldMk cId="1037565473" sldId="331"/>
            <ac:picMk id="31" creationId="{CF4B5078-8B07-A0FE-62F1-C99516BCAF37}"/>
          </ac:picMkLst>
        </pc:picChg>
        <pc:picChg chg="add mod">
          <ac:chgData name="Sven Roman Reinhard" userId="d918b0b6bf9c9ab7" providerId="LiveId" clId="{409D76D5-5D0C-4487-9BF1-79C371D897E3}" dt="2024-06-02T17:59:56.804" v="1422"/>
          <ac:picMkLst>
            <pc:docMk/>
            <pc:sldMk cId="1037565473" sldId="331"/>
            <ac:picMk id="32" creationId="{FB8007F3-3D05-AD0D-E31D-385EA37196A2}"/>
          </ac:picMkLst>
        </pc:picChg>
        <pc:picChg chg="add mod">
          <ac:chgData name="Sven Roman Reinhard" userId="d918b0b6bf9c9ab7" providerId="LiveId" clId="{409D76D5-5D0C-4487-9BF1-79C371D897E3}" dt="2024-06-02T17:59:56.804" v="1422"/>
          <ac:picMkLst>
            <pc:docMk/>
            <pc:sldMk cId="1037565473" sldId="331"/>
            <ac:picMk id="33" creationId="{77505594-234F-DD4B-C836-02861CB3E970}"/>
          </ac:picMkLst>
        </pc:picChg>
        <pc:picChg chg="add mod">
          <ac:chgData name="Sven Roman Reinhard" userId="d918b0b6bf9c9ab7" providerId="LiveId" clId="{409D76D5-5D0C-4487-9BF1-79C371D897E3}" dt="2024-06-02T17:59:56.804" v="1422"/>
          <ac:picMkLst>
            <pc:docMk/>
            <pc:sldMk cId="1037565473" sldId="331"/>
            <ac:picMk id="34" creationId="{C2117EE2-C736-7D12-5F92-5EB2A2EBF171}"/>
          </ac:picMkLst>
        </pc:picChg>
        <pc:picChg chg="add mod">
          <ac:chgData name="Sven Roman Reinhard" userId="d918b0b6bf9c9ab7" providerId="LiveId" clId="{409D76D5-5D0C-4487-9BF1-79C371D897E3}" dt="2024-06-02T17:59:56.804" v="1422"/>
          <ac:picMkLst>
            <pc:docMk/>
            <pc:sldMk cId="1037565473" sldId="331"/>
            <ac:picMk id="35" creationId="{0A500064-5FE1-69E4-2981-DEE8416E3055}"/>
          </ac:picMkLst>
        </pc:picChg>
        <pc:picChg chg="add mod">
          <ac:chgData name="Sven Roman Reinhard" userId="d918b0b6bf9c9ab7" providerId="LiveId" clId="{409D76D5-5D0C-4487-9BF1-79C371D897E3}" dt="2024-06-02T18:01:12.442" v="1423"/>
          <ac:picMkLst>
            <pc:docMk/>
            <pc:sldMk cId="1037565473" sldId="331"/>
            <ac:picMk id="37" creationId="{567AB4FB-4207-81D9-0A3A-0F9657DBABC6}"/>
          </ac:picMkLst>
        </pc:picChg>
        <pc:picChg chg="add mod">
          <ac:chgData name="Sven Roman Reinhard" userId="d918b0b6bf9c9ab7" providerId="LiveId" clId="{409D76D5-5D0C-4487-9BF1-79C371D897E3}" dt="2024-06-02T18:01:12.442" v="1423"/>
          <ac:picMkLst>
            <pc:docMk/>
            <pc:sldMk cId="1037565473" sldId="331"/>
            <ac:picMk id="38" creationId="{FAC57568-A485-E2FC-877C-BB0C8C31A750}"/>
          </ac:picMkLst>
        </pc:picChg>
        <pc:picChg chg="add mod">
          <ac:chgData name="Sven Roman Reinhard" userId="d918b0b6bf9c9ab7" providerId="LiveId" clId="{409D76D5-5D0C-4487-9BF1-79C371D897E3}" dt="2024-06-02T18:01:12.442" v="1423"/>
          <ac:picMkLst>
            <pc:docMk/>
            <pc:sldMk cId="1037565473" sldId="331"/>
            <ac:picMk id="39" creationId="{A9B3C5DC-C578-BFC1-6B70-5BFB02B95258}"/>
          </ac:picMkLst>
        </pc:picChg>
        <pc:picChg chg="add mod">
          <ac:chgData name="Sven Roman Reinhard" userId="d918b0b6bf9c9ab7" providerId="LiveId" clId="{409D76D5-5D0C-4487-9BF1-79C371D897E3}" dt="2024-06-02T18:01:12.442" v="1423"/>
          <ac:picMkLst>
            <pc:docMk/>
            <pc:sldMk cId="1037565473" sldId="331"/>
            <ac:picMk id="41" creationId="{EE29E347-AEAC-90EE-EA13-5027EACAD299}"/>
          </ac:picMkLst>
        </pc:picChg>
        <pc:picChg chg="add mod">
          <ac:chgData name="Sven Roman Reinhard" userId="d918b0b6bf9c9ab7" providerId="LiveId" clId="{409D76D5-5D0C-4487-9BF1-79C371D897E3}" dt="2024-06-02T18:01:12.442" v="1423"/>
          <ac:picMkLst>
            <pc:docMk/>
            <pc:sldMk cId="1037565473" sldId="331"/>
            <ac:picMk id="43" creationId="{B6C824AE-4262-7A12-19E5-2B32A8F0FB32}"/>
          </ac:picMkLst>
        </pc:picChg>
        <pc:picChg chg="add mod">
          <ac:chgData name="Sven Roman Reinhard" userId="d918b0b6bf9c9ab7" providerId="LiveId" clId="{409D76D5-5D0C-4487-9BF1-79C371D897E3}" dt="2024-06-02T18:01:12.442" v="1423"/>
          <ac:picMkLst>
            <pc:docMk/>
            <pc:sldMk cId="1037565473" sldId="331"/>
            <ac:picMk id="45" creationId="{D956DA29-2C5A-CBD1-AC64-FC4F0F8AA756}"/>
          </ac:picMkLst>
        </pc:picChg>
        <pc:picChg chg="add mod">
          <ac:chgData name="Sven Roman Reinhard" userId="d918b0b6bf9c9ab7" providerId="LiveId" clId="{409D76D5-5D0C-4487-9BF1-79C371D897E3}" dt="2024-06-02T18:01:12.442" v="1423"/>
          <ac:picMkLst>
            <pc:docMk/>
            <pc:sldMk cId="1037565473" sldId="331"/>
            <ac:picMk id="47" creationId="{98232301-635D-D90E-E1E2-66F9BCE13916}"/>
          </ac:picMkLst>
        </pc:picChg>
        <pc:picChg chg="add mod">
          <ac:chgData name="Sven Roman Reinhard" userId="d918b0b6bf9c9ab7" providerId="LiveId" clId="{409D76D5-5D0C-4487-9BF1-79C371D897E3}" dt="2024-06-02T18:01:12.442" v="1423"/>
          <ac:picMkLst>
            <pc:docMk/>
            <pc:sldMk cId="1037565473" sldId="331"/>
            <ac:picMk id="48" creationId="{301381A6-C89B-9360-487C-70EF47A680FB}"/>
          </ac:picMkLst>
        </pc:picChg>
        <pc:picChg chg="add mod">
          <ac:chgData name="Sven Roman Reinhard" userId="d918b0b6bf9c9ab7" providerId="LiveId" clId="{409D76D5-5D0C-4487-9BF1-79C371D897E3}" dt="2024-06-02T18:01:12.442" v="1423"/>
          <ac:picMkLst>
            <pc:docMk/>
            <pc:sldMk cId="1037565473" sldId="331"/>
            <ac:picMk id="49" creationId="{497B537C-D729-781D-FF62-D87EB85B8086}"/>
          </ac:picMkLst>
        </pc:picChg>
        <pc:picChg chg="add mod">
          <ac:chgData name="Sven Roman Reinhard" userId="d918b0b6bf9c9ab7" providerId="LiveId" clId="{409D76D5-5D0C-4487-9BF1-79C371D897E3}" dt="2024-06-02T18:01:12.442" v="1423"/>
          <ac:picMkLst>
            <pc:docMk/>
            <pc:sldMk cId="1037565473" sldId="331"/>
            <ac:picMk id="51" creationId="{15D9849E-0E42-3330-AD36-479B9F4AC39A}"/>
          </ac:picMkLst>
        </pc:picChg>
        <pc:picChg chg="add mod">
          <ac:chgData name="Sven Roman Reinhard" userId="d918b0b6bf9c9ab7" providerId="LiveId" clId="{409D76D5-5D0C-4487-9BF1-79C371D897E3}" dt="2024-06-02T18:01:12.442" v="1423"/>
          <ac:picMkLst>
            <pc:docMk/>
            <pc:sldMk cId="1037565473" sldId="331"/>
            <ac:picMk id="52" creationId="{F18C117D-AC88-A50C-9178-2134219852C0}"/>
          </ac:picMkLst>
        </pc:picChg>
        <pc:picChg chg="add mod">
          <ac:chgData name="Sven Roman Reinhard" userId="d918b0b6bf9c9ab7" providerId="LiveId" clId="{409D76D5-5D0C-4487-9BF1-79C371D897E3}" dt="2024-06-02T18:01:12.442" v="1423"/>
          <ac:picMkLst>
            <pc:docMk/>
            <pc:sldMk cId="1037565473" sldId="331"/>
            <ac:picMk id="53" creationId="{25A33A46-A174-0C78-269C-83468D2AC6E3}"/>
          </ac:picMkLst>
        </pc:picChg>
        <pc:picChg chg="add mod">
          <ac:chgData name="Sven Roman Reinhard" userId="d918b0b6bf9c9ab7" providerId="LiveId" clId="{409D76D5-5D0C-4487-9BF1-79C371D897E3}" dt="2024-06-02T18:01:12.442" v="1423"/>
          <ac:picMkLst>
            <pc:docMk/>
            <pc:sldMk cId="1037565473" sldId="331"/>
            <ac:picMk id="54" creationId="{605D6C3C-3AC5-0EDE-26AA-7C00FDD83547}"/>
          </ac:picMkLst>
        </pc:picChg>
        <pc:picChg chg="add mod">
          <ac:chgData name="Sven Roman Reinhard" userId="d918b0b6bf9c9ab7" providerId="LiveId" clId="{409D76D5-5D0C-4487-9BF1-79C371D897E3}" dt="2024-06-02T18:01:12.442" v="1423"/>
          <ac:picMkLst>
            <pc:docMk/>
            <pc:sldMk cId="1037565473" sldId="331"/>
            <ac:picMk id="56" creationId="{9C72BD70-52CC-075A-C79C-C44BF97B6F1F}"/>
          </ac:picMkLst>
        </pc:picChg>
        <pc:picChg chg="add mod">
          <ac:chgData name="Sven Roman Reinhard" userId="d918b0b6bf9c9ab7" providerId="LiveId" clId="{409D76D5-5D0C-4487-9BF1-79C371D897E3}" dt="2024-06-02T18:01:12.442" v="1423"/>
          <ac:picMkLst>
            <pc:docMk/>
            <pc:sldMk cId="1037565473" sldId="331"/>
            <ac:picMk id="58" creationId="{85E5AA27-A9CD-FB73-F853-20AE1EE5DB9E}"/>
          </ac:picMkLst>
        </pc:picChg>
        <pc:picChg chg="mod topLvl">
          <ac:chgData name="Sven Roman Reinhard" userId="d918b0b6bf9c9ab7" providerId="LiveId" clId="{409D76D5-5D0C-4487-9BF1-79C371D897E3}" dt="2024-06-02T18:07:32.874" v="1532" actId="164"/>
          <ac:picMkLst>
            <pc:docMk/>
            <pc:sldMk cId="1037565473" sldId="331"/>
            <ac:picMk id="63" creationId="{412FBBCD-A93C-7D41-FE88-C9C82F290FEF}"/>
          </ac:picMkLst>
        </pc:picChg>
        <pc:picChg chg="mod topLvl">
          <ac:chgData name="Sven Roman Reinhard" userId="d918b0b6bf9c9ab7" providerId="LiveId" clId="{409D76D5-5D0C-4487-9BF1-79C371D897E3}" dt="2024-06-02T18:07:32.874" v="1532" actId="164"/>
          <ac:picMkLst>
            <pc:docMk/>
            <pc:sldMk cId="1037565473" sldId="331"/>
            <ac:picMk id="65" creationId="{3991EE87-A444-2501-2B60-076B59CC5872}"/>
          </ac:picMkLst>
        </pc:picChg>
        <pc:picChg chg="del mod topLvl">
          <ac:chgData name="Sven Roman Reinhard" userId="d918b0b6bf9c9ab7" providerId="LiveId" clId="{409D76D5-5D0C-4487-9BF1-79C371D897E3}" dt="2024-06-02T18:17:47.781" v="1771" actId="478"/>
          <ac:picMkLst>
            <pc:docMk/>
            <pc:sldMk cId="1037565473" sldId="331"/>
            <ac:picMk id="67" creationId="{A0ECB3CD-1357-5845-66F8-032FEC687133}"/>
          </ac:picMkLst>
        </pc:picChg>
        <pc:picChg chg="mod topLvl">
          <ac:chgData name="Sven Roman Reinhard" userId="d918b0b6bf9c9ab7" providerId="LiveId" clId="{409D76D5-5D0C-4487-9BF1-79C371D897E3}" dt="2024-06-02T18:07:32.874" v="1532" actId="164"/>
          <ac:picMkLst>
            <pc:docMk/>
            <pc:sldMk cId="1037565473" sldId="331"/>
            <ac:picMk id="68" creationId="{83D728CD-7B5B-5CA2-1340-3A0EDF10E903}"/>
          </ac:picMkLst>
        </pc:picChg>
        <pc:picChg chg="mod topLvl">
          <ac:chgData name="Sven Roman Reinhard" userId="d918b0b6bf9c9ab7" providerId="LiveId" clId="{409D76D5-5D0C-4487-9BF1-79C371D897E3}" dt="2024-06-02T18:07:32.874" v="1532" actId="164"/>
          <ac:picMkLst>
            <pc:docMk/>
            <pc:sldMk cId="1037565473" sldId="331"/>
            <ac:picMk id="70" creationId="{F5AEC7A3-6F37-996E-79BD-1CAAE4D7E5B0}"/>
          </ac:picMkLst>
        </pc:picChg>
        <pc:picChg chg="mod topLvl">
          <ac:chgData name="Sven Roman Reinhard" userId="d918b0b6bf9c9ab7" providerId="LiveId" clId="{409D76D5-5D0C-4487-9BF1-79C371D897E3}" dt="2024-06-02T18:07:32.874" v="1532" actId="164"/>
          <ac:picMkLst>
            <pc:docMk/>
            <pc:sldMk cId="1037565473" sldId="331"/>
            <ac:picMk id="72" creationId="{34CAEA36-14BD-D9A0-8336-DE55B3A554AD}"/>
          </ac:picMkLst>
        </pc:picChg>
        <pc:picChg chg="mod topLvl">
          <ac:chgData name="Sven Roman Reinhard" userId="d918b0b6bf9c9ab7" providerId="LiveId" clId="{409D76D5-5D0C-4487-9BF1-79C371D897E3}" dt="2024-06-02T18:07:32.874" v="1532" actId="164"/>
          <ac:picMkLst>
            <pc:docMk/>
            <pc:sldMk cId="1037565473" sldId="331"/>
            <ac:picMk id="74" creationId="{7DFD67E4-FFA2-E022-49D9-4D19BACCC69F}"/>
          </ac:picMkLst>
        </pc:picChg>
        <pc:picChg chg="mod topLvl">
          <ac:chgData name="Sven Roman Reinhard" userId="d918b0b6bf9c9ab7" providerId="LiveId" clId="{409D76D5-5D0C-4487-9BF1-79C371D897E3}" dt="2024-06-02T18:07:32.874" v="1532" actId="164"/>
          <ac:picMkLst>
            <pc:docMk/>
            <pc:sldMk cId="1037565473" sldId="331"/>
            <ac:picMk id="76" creationId="{3376FD2A-8DEE-E3D7-B995-BB5C8E809A23}"/>
          </ac:picMkLst>
        </pc:picChg>
        <pc:picChg chg="mod topLvl">
          <ac:chgData name="Sven Roman Reinhard" userId="d918b0b6bf9c9ab7" providerId="LiveId" clId="{409D76D5-5D0C-4487-9BF1-79C371D897E3}" dt="2024-06-02T18:07:32.874" v="1532" actId="164"/>
          <ac:picMkLst>
            <pc:docMk/>
            <pc:sldMk cId="1037565473" sldId="331"/>
            <ac:picMk id="77" creationId="{B6212112-A100-3392-0878-5B6FC52F4F57}"/>
          </ac:picMkLst>
        </pc:picChg>
        <pc:picChg chg="mod topLvl">
          <ac:chgData name="Sven Roman Reinhard" userId="d918b0b6bf9c9ab7" providerId="LiveId" clId="{409D76D5-5D0C-4487-9BF1-79C371D897E3}" dt="2024-06-02T18:07:32.874" v="1532" actId="164"/>
          <ac:picMkLst>
            <pc:docMk/>
            <pc:sldMk cId="1037565473" sldId="331"/>
            <ac:picMk id="79" creationId="{5CE693F8-DDC7-8103-9DD1-4B20AC269994}"/>
          </ac:picMkLst>
        </pc:picChg>
        <pc:picChg chg="mod topLvl">
          <ac:chgData name="Sven Roman Reinhard" userId="d918b0b6bf9c9ab7" providerId="LiveId" clId="{409D76D5-5D0C-4487-9BF1-79C371D897E3}" dt="2024-06-02T18:07:32.874" v="1532" actId="164"/>
          <ac:picMkLst>
            <pc:docMk/>
            <pc:sldMk cId="1037565473" sldId="331"/>
            <ac:picMk id="81" creationId="{CB5E767A-ABAE-9831-6D6D-9E19DB0EC451}"/>
          </ac:picMkLst>
        </pc:picChg>
        <pc:picChg chg="mod topLvl">
          <ac:chgData name="Sven Roman Reinhard" userId="d918b0b6bf9c9ab7" providerId="LiveId" clId="{409D76D5-5D0C-4487-9BF1-79C371D897E3}" dt="2024-06-02T18:07:32.874" v="1532" actId="164"/>
          <ac:picMkLst>
            <pc:docMk/>
            <pc:sldMk cId="1037565473" sldId="331"/>
            <ac:picMk id="83" creationId="{36C3815C-7538-3716-71C8-634A318B6A78}"/>
          </ac:picMkLst>
        </pc:picChg>
        <pc:picChg chg="mod topLvl">
          <ac:chgData name="Sven Roman Reinhard" userId="d918b0b6bf9c9ab7" providerId="LiveId" clId="{409D76D5-5D0C-4487-9BF1-79C371D897E3}" dt="2024-06-02T18:07:32.874" v="1532" actId="164"/>
          <ac:picMkLst>
            <pc:docMk/>
            <pc:sldMk cId="1037565473" sldId="331"/>
            <ac:picMk id="85" creationId="{6185A68A-5B62-12C3-916C-E2384573AF31}"/>
          </ac:picMkLst>
        </pc:picChg>
        <pc:picChg chg="mod topLvl">
          <ac:chgData name="Sven Roman Reinhard" userId="d918b0b6bf9c9ab7" providerId="LiveId" clId="{409D76D5-5D0C-4487-9BF1-79C371D897E3}" dt="2024-06-02T18:07:32.874" v="1532" actId="164"/>
          <ac:picMkLst>
            <pc:docMk/>
            <pc:sldMk cId="1037565473" sldId="331"/>
            <ac:picMk id="86" creationId="{C206E085-BBB7-7DE7-97C8-6E6530A7DD0A}"/>
          </ac:picMkLst>
        </pc:picChg>
        <pc:picChg chg="mod topLvl">
          <ac:chgData name="Sven Roman Reinhard" userId="d918b0b6bf9c9ab7" providerId="LiveId" clId="{409D76D5-5D0C-4487-9BF1-79C371D897E3}" dt="2024-06-02T18:07:32.874" v="1532" actId="164"/>
          <ac:picMkLst>
            <pc:docMk/>
            <pc:sldMk cId="1037565473" sldId="331"/>
            <ac:picMk id="88" creationId="{41377F50-EF02-C137-C6A0-CF4A2C8F8533}"/>
          </ac:picMkLst>
        </pc:picChg>
        <pc:picChg chg="mod topLvl">
          <ac:chgData name="Sven Roman Reinhard" userId="d918b0b6bf9c9ab7" providerId="LiveId" clId="{409D76D5-5D0C-4487-9BF1-79C371D897E3}" dt="2024-06-02T18:07:32.874" v="1532" actId="164"/>
          <ac:picMkLst>
            <pc:docMk/>
            <pc:sldMk cId="1037565473" sldId="331"/>
            <ac:picMk id="90" creationId="{5B4C0BA8-9CFB-B70D-4F2C-BFA6EDB18C74}"/>
          </ac:picMkLst>
        </pc:picChg>
        <pc:picChg chg="mod">
          <ac:chgData name="Sven Roman Reinhard" userId="d918b0b6bf9c9ab7" providerId="LiveId" clId="{409D76D5-5D0C-4487-9BF1-79C371D897E3}" dt="2024-06-02T18:26:30.928" v="2005"/>
          <ac:picMkLst>
            <pc:docMk/>
            <pc:sldMk cId="1037565473" sldId="331"/>
            <ac:picMk id="106" creationId="{BF8D4E33-915B-8B22-DBE0-F6325026C2E5}"/>
          </ac:picMkLst>
        </pc:picChg>
        <pc:picChg chg="mod">
          <ac:chgData name="Sven Roman Reinhard" userId="d918b0b6bf9c9ab7" providerId="LiveId" clId="{409D76D5-5D0C-4487-9BF1-79C371D897E3}" dt="2024-06-02T18:26:30.928" v="2005"/>
          <ac:picMkLst>
            <pc:docMk/>
            <pc:sldMk cId="1037565473" sldId="331"/>
            <ac:picMk id="108" creationId="{18D37CAA-C537-0A85-4266-525E554F49AF}"/>
          </ac:picMkLst>
        </pc:picChg>
        <pc:picChg chg="mod">
          <ac:chgData name="Sven Roman Reinhard" userId="d918b0b6bf9c9ab7" providerId="LiveId" clId="{409D76D5-5D0C-4487-9BF1-79C371D897E3}" dt="2024-06-02T18:26:30.928" v="2005"/>
          <ac:picMkLst>
            <pc:docMk/>
            <pc:sldMk cId="1037565473" sldId="331"/>
            <ac:picMk id="109" creationId="{A51CAAD1-EA4F-A2B3-FAB2-6E249899F294}"/>
          </ac:picMkLst>
        </pc:picChg>
        <pc:picChg chg="mod">
          <ac:chgData name="Sven Roman Reinhard" userId="d918b0b6bf9c9ab7" providerId="LiveId" clId="{409D76D5-5D0C-4487-9BF1-79C371D897E3}" dt="2024-06-02T18:26:30.928" v="2005"/>
          <ac:picMkLst>
            <pc:docMk/>
            <pc:sldMk cId="1037565473" sldId="331"/>
            <ac:picMk id="111" creationId="{9DD98893-E33A-B098-D292-863FB70BC724}"/>
          </ac:picMkLst>
        </pc:picChg>
        <pc:picChg chg="mod">
          <ac:chgData name="Sven Roman Reinhard" userId="d918b0b6bf9c9ab7" providerId="LiveId" clId="{409D76D5-5D0C-4487-9BF1-79C371D897E3}" dt="2024-06-02T18:26:30.928" v="2005"/>
          <ac:picMkLst>
            <pc:docMk/>
            <pc:sldMk cId="1037565473" sldId="331"/>
            <ac:picMk id="113" creationId="{ED02854B-35EA-620F-A71A-429D198A0E66}"/>
          </ac:picMkLst>
        </pc:picChg>
        <pc:picChg chg="mod">
          <ac:chgData name="Sven Roman Reinhard" userId="d918b0b6bf9c9ab7" providerId="LiveId" clId="{409D76D5-5D0C-4487-9BF1-79C371D897E3}" dt="2024-06-02T18:26:30.928" v="2005"/>
          <ac:picMkLst>
            <pc:docMk/>
            <pc:sldMk cId="1037565473" sldId="331"/>
            <ac:picMk id="115" creationId="{730709B3-FFED-7EC8-306D-1ACE865EB218}"/>
          </ac:picMkLst>
        </pc:picChg>
        <pc:picChg chg="mod">
          <ac:chgData name="Sven Roman Reinhard" userId="d918b0b6bf9c9ab7" providerId="LiveId" clId="{409D76D5-5D0C-4487-9BF1-79C371D897E3}" dt="2024-06-02T18:26:30.928" v="2005"/>
          <ac:picMkLst>
            <pc:docMk/>
            <pc:sldMk cId="1037565473" sldId="331"/>
            <ac:picMk id="117" creationId="{D7E8DB91-D52F-ED72-D2FB-BA7A1262D742}"/>
          </ac:picMkLst>
        </pc:picChg>
        <pc:picChg chg="mod">
          <ac:chgData name="Sven Roman Reinhard" userId="d918b0b6bf9c9ab7" providerId="LiveId" clId="{409D76D5-5D0C-4487-9BF1-79C371D897E3}" dt="2024-06-02T18:26:30.928" v="2005"/>
          <ac:picMkLst>
            <pc:docMk/>
            <pc:sldMk cId="1037565473" sldId="331"/>
            <ac:picMk id="119" creationId="{3FACD3F4-FD37-751D-A79F-2D0D8BAF227E}"/>
          </ac:picMkLst>
        </pc:picChg>
        <pc:picChg chg="mod">
          <ac:chgData name="Sven Roman Reinhard" userId="d918b0b6bf9c9ab7" providerId="LiveId" clId="{409D76D5-5D0C-4487-9BF1-79C371D897E3}" dt="2024-06-02T18:26:30.928" v="2005"/>
          <ac:picMkLst>
            <pc:docMk/>
            <pc:sldMk cId="1037565473" sldId="331"/>
            <ac:picMk id="121" creationId="{2D519B7F-F13C-353F-28B9-A7A3A5EBCC43}"/>
          </ac:picMkLst>
        </pc:picChg>
        <pc:picChg chg="mod">
          <ac:chgData name="Sven Roman Reinhard" userId="d918b0b6bf9c9ab7" providerId="LiveId" clId="{409D76D5-5D0C-4487-9BF1-79C371D897E3}" dt="2024-06-02T18:26:30.928" v="2005"/>
          <ac:picMkLst>
            <pc:docMk/>
            <pc:sldMk cId="1037565473" sldId="331"/>
            <ac:picMk id="123" creationId="{64665165-FB1E-D596-9801-2ECEA2DB221F}"/>
          </ac:picMkLst>
        </pc:picChg>
        <pc:picChg chg="mod">
          <ac:chgData name="Sven Roman Reinhard" userId="d918b0b6bf9c9ab7" providerId="LiveId" clId="{409D76D5-5D0C-4487-9BF1-79C371D897E3}" dt="2024-06-02T18:26:30.928" v="2005"/>
          <ac:picMkLst>
            <pc:docMk/>
            <pc:sldMk cId="1037565473" sldId="331"/>
            <ac:picMk id="124" creationId="{769132DF-BC79-E730-F0DD-D1C86C61C783}"/>
          </ac:picMkLst>
        </pc:picChg>
        <pc:picChg chg="mod">
          <ac:chgData name="Sven Roman Reinhard" userId="d918b0b6bf9c9ab7" providerId="LiveId" clId="{409D76D5-5D0C-4487-9BF1-79C371D897E3}" dt="2024-06-02T18:26:30.928" v="2005"/>
          <ac:picMkLst>
            <pc:docMk/>
            <pc:sldMk cId="1037565473" sldId="331"/>
            <ac:picMk id="126" creationId="{56CC6B16-0122-2BED-5A05-C328FB188268}"/>
          </ac:picMkLst>
        </pc:picChg>
        <pc:picChg chg="mod">
          <ac:chgData name="Sven Roman Reinhard" userId="d918b0b6bf9c9ab7" providerId="LiveId" clId="{409D76D5-5D0C-4487-9BF1-79C371D897E3}" dt="2024-06-02T18:26:30.928" v="2005"/>
          <ac:picMkLst>
            <pc:docMk/>
            <pc:sldMk cId="1037565473" sldId="331"/>
            <ac:picMk id="128" creationId="{88368BF4-2113-CF64-1A94-60A8FF22AB27}"/>
          </ac:picMkLst>
        </pc:picChg>
        <pc:picChg chg="add del mod modCrop">
          <ac:chgData name="Sven Roman Reinhard" userId="d918b0b6bf9c9ab7" providerId="LiveId" clId="{409D76D5-5D0C-4487-9BF1-79C371D897E3}" dt="2024-06-02T18:37:36.010" v="2136" actId="478"/>
          <ac:picMkLst>
            <pc:docMk/>
            <pc:sldMk cId="1037565473" sldId="331"/>
            <ac:picMk id="133" creationId="{8B6C12F8-4C23-9367-7016-8AA95DBF4055}"/>
          </ac:picMkLst>
        </pc:picChg>
        <pc:picChg chg="add mod modCrop">
          <ac:chgData name="Sven Roman Reinhard" userId="d918b0b6bf9c9ab7" providerId="LiveId" clId="{409D76D5-5D0C-4487-9BF1-79C371D897E3}" dt="2024-06-02T18:37:33.999" v="2132" actId="1076"/>
          <ac:picMkLst>
            <pc:docMk/>
            <pc:sldMk cId="1037565473" sldId="331"/>
            <ac:picMk id="134" creationId="{521CF1BF-F823-6BE4-05A4-282F79DB3B80}"/>
          </ac:picMkLst>
        </pc:picChg>
        <pc:picChg chg="add mod">
          <ac:chgData name="Sven Roman Reinhard" userId="d918b0b6bf9c9ab7" providerId="LiveId" clId="{409D76D5-5D0C-4487-9BF1-79C371D897E3}" dt="2024-06-02T19:01:51.800" v="2226"/>
          <ac:picMkLst>
            <pc:docMk/>
            <pc:sldMk cId="1037565473" sldId="331"/>
            <ac:picMk id="135" creationId="{12CAABFE-A00D-CB67-43A9-E66CFC55D5F9}"/>
          </ac:picMkLst>
        </pc:picChg>
        <pc:picChg chg="add mod">
          <ac:chgData name="Sven Roman Reinhard" userId="d918b0b6bf9c9ab7" providerId="LiveId" clId="{409D76D5-5D0C-4487-9BF1-79C371D897E3}" dt="2024-06-02T19:01:51.800" v="2226"/>
          <ac:picMkLst>
            <pc:docMk/>
            <pc:sldMk cId="1037565473" sldId="331"/>
            <ac:picMk id="136" creationId="{AC00CD85-4EDF-77BA-4A49-2FE9C31DB996}"/>
          </ac:picMkLst>
        </pc:picChg>
        <pc:picChg chg="add mod">
          <ac:chgData name="Sven Roman Reinhard" userId="d918b0b6bf9c9ab7" providerId="LiveId" clId="{409D76D5-5D0C-4487-9BF1-79C371D897E3}" dt="2024-06-02T19:01:51.800" v="2226"/>
          <ac:picMkLst>
            <pc:docMk/>
            <pc:sldMk cId="1037565473" sldId="331"/>
            <ac:picMk id="137" creationId="{EBAA7D73-6239-5AB3-5B7F-70EA7D8CE928}"/>
          </ac:picMkLst>
        </pc:picChg>
        <pc:picChg chg="add del mod">
          <ac:chgData name="Sven Roman Reinhard" userId="d918b0b6bf9c9ab7" providerId="LiveId" clId="{409D76D5-5D0C-4487-9BF1-79C371D897E3}" dt="2024-06-02T19:21:37.884" v="2324" actId="478"/>
          <ac:picMkLst>
            <pc:docMk/>
            <pc:sldMk cId="1037565473" sldId="331"/>
            <ac:picMk id="140" creationId="{BD03A0D5-138F-0438-2CE2-812EAB46B4BA}"/>
          </ac:picMkLst>
        </pc:picChg>
        <pc:picChg chg="add mod">
          <ac:chgData name="Sven Roman Reinhard" userId="d918b0b6bf9c9ab7" providerId="LiveId" clId="{409D76D5-5D0C-4487-9BF1-79C371D897E3}" dt="2024-06-02T19:24:02.333" v="2347" actId="1076"/>
          <ac:picMkLst>
            <pc:docMk/>
            <pc:sldMk cId="1037565473" sldId="331"/>
            <ac:picMk id="141" creationId="{5C3B0740-8E70-5D81-E5A7-84FC2371AF1C}"/>
          </ac:picMkLst>
        </pc:picChg>
        <pc:picChg chg="add del mod">
          <ac:chgData name="Sven Roman Reinhard" userId="d918b0b6bf9c9ab7" providerId="LiveId" clId="{409D76D5-5D0C-4487-9BF1-79C371D897E3}" dt="2024-06-02T19:21:36.986" v="2323" actId="478"/>
          <ac:picMkLst>
            <pc:docMk/>
            <pc:sldMk cId="1037565473" sldId="331"/>
            <ac:picMk id="142" creationId="{A6D6A00A-EE37-F77D-5131-640CF12BBAEB}"/>
          </ac:picMkLst>
        </pc:picChg>
        <pc:picChg chg="add mod">
          <ac:chgData name="Sven Roman Reinhard" userId="d918b0b6bf9c9ab7" providerId="LiveId" clId="{409D76D5-5D0C-4487-9BF1-79C371D897E3}" dt="2024-06-02T19:04:44.944" v="2256"/>
          <ac:picMkLst>
            <pc:docMk/>
            <pc:sldMk cId="1037565473" sldId="331"/>
            <ac:picMk id="145" creationId="{0DAABAEC-648D-EE04-0956-9EF5D92AF319}"/>
          </ac:picMkLst>
        </pc:picChg>
        <pc:picChg chg="add mod">
          <ac:chgData name="Sven Roman Reinhard" userId="d918b0b6bf9c9ab7" providerId="LiveId" clId="{409D76D5-5D0C-4487-9BF1-79C371D897E3}" dt="2024-06-02T19:04:44.944" v="2256"/>
          <ac:picMkLst>
            <pc:docMk/>
            <pc:sldMk cId="1037565473" sldId="331"/>
            <ac:picMk id="146" creationId="{D5436819-1ED7-AB72-8662-C022115B26FB}"/>
          </ac:picMkLst>
        </pc:picChg>
        <pc:picChg chg="add mod">
          <ac:chgData name="Sven Roman Reinhard" userId="d918b0b6bf9c9ab7" providerId="LiveId" clId="{409D76D5-5D0C-4487-9BF1-79C371D897E3}" dt="2024-06-02T19:24:05.162" v="2348" actId="1076"/>
          <ac:picMkLst>
            <pc:docMk/>
            <pc:sldMk cId="1037565473" sldId="331"/>
            <ac:picMk id="161" creationId="{C699EE43-7860-54B8-B9EA-5461E2B73822}"/>
          </ac:picMkLst>
        </pc:picChg>
        <pc:picChg chg="add del mod">
          <ac:chgData name="Sven Roman Reinhard" userId="d918b0b6bf9c9ab7" providerId="LiveId" clId="{409D76D5-5D0C-4487-9BF1-79C371D897E3}" dt="2024-06-02T19:22:36.601" v="2337" actId="478"/>
          <ac:picMkLst>
            <pc:docMk/>
            <pc:sldMk cId="1037565473" sldId="331"/>
            <ac:picMk id="162" creationId="{67FC12FC-A34D-1C40-40E8-0F4B1F601C98}"/>
          </ac:picMkLst>
        </pc:picChg>
        <pc:picChg chg="add mod">
          <ac:chgData name="Sven Roman Reinhard" userId="d918b0b6bf9c9ab7" providerId="LiveId" clId="{409D76D5-5D0C-4487-9BF1-79C371D897E3}" dt="2024-06-02T19:22:36.850" v="2338"/>
          <ac:picMkLst>
            <pc:docMk/>
            <pc:sldMk cId="1037565473" sldId="331"/>
            <ac:picMk id="163" creationId="{F3AD621A-68EB-249D-B70E-2D81FDC79245}"/>
          </ac:picMkLst>
        </pc:picChg>
        <pc:picChg chg="add del mod">
          <ac:chgData name="Sven Roman Reinhard" userId="d918b0b6bf9c9ab7" providerId="LiveId" clId="{409D76D5-5D0C-4487-9BF1-79C371D897E3}" dt="2024-06-02T19:22:50.537" v="2341" actId="478"/>
          <ac:picMkLst>
            <pc:docMk/>
            <pc:sldMk cId="1037565473" sldId="331"/>
            <ac:picMk id="164" creationId="{B496730A-9E5F-BF9D-C728-0E6E302451AE}"/>
          </ac:picMkLst>
        </pc:picChg>
        <pc:cxnChg chg="add del mod">
          <ac:chgData name="Sven Roman Reinhard" userId="d918b0b6bf9c9ab7" providerId="LiveId" clId="{409D76D5-5D0C-4487-9BF1-79C371D897E3}" dt="2024-06-02T19:05:21.603" v="2260" actId="478"/>
          <ac:cxnSpMkLst>
            <pc:docMk/>
            <pc:sldMk cId="1037565473" sldId="331"/>
            <ac:cxnSpMk id="149" creationId="{3B33F8FF-0D47-6B48-A60D-FE5D3991CCA0}"/>
          </ac:cxnSpMkLst>
        </pc:cxnChg>
        <pc:cxnChg chg="add del mod">
          <ac:chgData name="Sven Roman Reinhard" userId="d918b0b6bf9c9ab7" providerId="LiveId" clId="{409D76D5-5D0C-4487-9BF1-79C371D897E3}" dt="2024-06-02T19:06:44.936" v="2273" actId="478"/>
          <ac:cxnSpMkLst>
            <pc:docMk/>
            <pc:sldMk cId="1037565473" sldId="331"/>
            <ac:cxnSpMk id="152" creationId="{2AB917AF-8D31-779D-ABAC-7AC976CF0F05}"/>
          </ac:cxnSpMkLst>
        </pc:cxnChg>
        <pc:cxnChg chg="add del mod">
          <ac:chgData name="Sven Roman Reinhard" userId="d918b0b6bf9c9ab7" providerId="LiveId" clId="{409D76D5-5D0C-4487-9BF1-79C371D897E3}" dt="2024-06-02T19:16:58.871" v="2318" actId="478"/>
          <ac:cxnSpMkLst>
            <pc:docMk/>
            <pc:sldMk cId="1037565473" sldId="331"/>
            <ac:cxnSpMk id="154" creationId="{BA3A3293-7AD3-D6F9-C682-67416B15B4E1}"/>
          </ac:cxnSpMkLst>
        </pc:cxnChg>
        <pc:cxnChg chg="add del mod">
          <ac:chgData name="Sven Roman Reinhard" userId="d918b0b6bf9c9ab7" providerId="LiveId" clId="{409D76D5-5D0C-4487-9BF1-79C371D897E3}" dt="2024-06-02T19:24:09.023" v="2351" actId="478"/>
          <ac:cxnSpMkLst>
            <pc:docMk/>
            <pc:sldMk cId="1037565473" sldId="331"/>
            <ac:cxnSpMk id="158" creationId="{5BDDFB8F-0BBE-DAF4-ACA0-1FA0FDEDC8DE}"/>
          </ac:cxnSpMkLst>
        </pc:cxnChg>
        <pc:cxnChg chg="add del mod">
          <ac:chgData name="Sven Roman Reinhard" userId="d918b0b6bf9c9ab7" providerId="LiveId" clId="{409D76D5-5D0C-4487-9BF1-79C371D897E3}" dt="2024-06-02T19:24:08.378" v="2350" actId="478"/>
          <ac:cxnSpMkLst>
            <pc:docMk/>
            <pc:sldMk cId="1037565473" sldId="331"/>
            <ac:cxnSpMk id="160" creationId="{3A1A0E04-0FEE-BEC3-CC86-74A63326455E}"/>
          </ac:cxnSpMkLst>
        </pc:cxnChg>
        <pc:cxnChg chg="add del">
          <ac:chgData name="Sven Roman Reinhard" userId="d918b0b6bf9c9ab7" providerId="LiveId" clId="{409D76D5-5D0C-4487-9BF1-79C371D897E3}" dt="2024-06-02T19:24:16.793" v="2353" actId="478"/>
          <ac:cxnSpMkLst>
            <pc:docMk/>
            <pc:sldMk cId="1037565473" sldId="331"/>
            <ac:cxnSpMk id="167" creationId="{639163BD-785C-7CD9-4A65-36EAE63AF571}"/>
          </ac:cxnSpMkLst>
        </pc:cxnChg>
        <pc:cxnChg chg="add mod">
          <ac:chgData name="Sven Roman Reinhard" userId="d918b0b6bf9c9ab7" providerId="LiveId" clId="{409D76D5-5D0C-4487-9BF1-79C371D897E3}" dt="2024-06-02T19:24:59.321" v="2356" actId="1582"/>
          <ac:cxnSpMkLst>
            <pc:docMk/>
            <pc:sldMk cId="1037565473" sldId="331"/>
            <ac:cxnSpMk id="169" creationId="{7FB953CB-C1AD-134E-ADAE-55A6BA45A58A}"/>
          </ac:cxnSpMkLst>
        </pc:cxnChg>
        <pc:cxnChg chg="add mod">
          <ac:chgData name="Sven Roman Reinhard" userId="d918b0b6bf9c9ab7" providerId="LiveId" clId="{409D76D5-5D0C-4487-9BF1-79C371D897E3}" dt="2024-06-02T19:25:32.300" v="2360" actId="1076"/>
          <ac:cxnSpMkLst>
            <pc:docMk/>
            <pc:sldMk cId="1037565473" sldId="331"/>
            <ac:cxnSpMk id="170" creationId="{BBAC6B62-4ECF-9A40-D4FB-24A219C9ECC8}"/>
          </ac:cxnSpMkLst>
        </pc:cxnChg>
      </pc:sldChg>
      <pc:sldChg chg="modTransition">
        <pc:chgData name="Sven Roman Reinhard" userId="d918b0b6bf9c9ab7" providerId="LiveId" clId="{409D76D5-5D0C-4487-9BF1-79C371D897E3}" dt="2024-06-02T17:27:18.566" v="1183"/>
        <pc:sldMkLst>
          <pc:docMk/>
          <pc:sldMk cId="2271489102" sldId="423"/>
        </pc:sldMkLst>
      </pc:sldChg>
      <pc:sldChg chg="modTransition">
        <pc:chgData name="Sven Roman Reinhard" userId="d918b0b6bf9c9ab7" providerId="LiveId" clId="{409D76D5-5D0C-4487-9BF1-79C371D897E3}" dt="2024-06-02T17:27:18.566" v="1183"/>
        <pc:sldMkLst>
          <pc:docMk/>
          <pc:sldMk cId="1293409943" sldId="424"/>
        </pc:sldMkLst>
      </pc:sldChg>
      <pc:sldChg chg="modTransition">
        <pc:chgData name="Sven Roman Reinhard" userId="d918b0b6bf9c9ab7" providerId="LiveId" clId="{409D76D5-5D0C-4487-9BF1-79C371D897E3}" dt="2024-06-02T17:56:31.640" v="1352"/>
        <pc:sldMkLst>
          <pc:docMk/>
          <pc:sldMk cId="3265869743" sldId="445"/>
        </pc:sldMkLst>
      </pc:sldChg>
      <pc:sldChg chg="addSp delSp modSp mod modTransition modAnim">
        <pc:chgData name="Sven Roman Reinhard" userId="d918b0b6bf9c9ab7" providerId="LiveId" clId="{409D76D5-5D0C-4487-9BF1-79C371D897E3}" dt="2024-06-02T19:23:34.295" v="2346" actId="1076"/>
        <pc:sldMkLst>
          <pc:docMk/>
          <pc:sldMk cId="1170681207" sldId="446"/>
        </pc:sldMkLst>
        <pc:spChg chg="mod">
          <ac:chgData name="Sven Roman Reinhard" userId="d918b0b6bf9c9ab7" providerId="LiveId" clId="{409D76D5-5D0C-4487-9BF1-79C371D897E3}" dt="2024-06-02T19:01:47.137" v="2225" actId="1076"/>
          <ac:spMkLst>
            <pc:docMk/>
            <pc:sldMk cId="1170681207" sldId="446"/>
            <ac:spMk id="3" creationId="{C343ED23-45AA-CBC3-CE69-89067E23DFDC}"/>
          </ac:spMkLst>
        </pc:spChg>
        <pc:spChg chg="del mod ord">
          <ac:chgData name="Sven Roman Reinhard" userId="d918b0b6bf9c9ab7" providerId="LiveId" clId="{409D76D5-5D0C-4487-9BF1-79C371D897E3}" dt="2024-06-02T18:09:22.903" v="1557" actId="478"/>
          <ac:spMkLst>
            <pc:docMk/>
            <pc:sldMk cId="1170681207" sldId="446"/>
            <ac:spMk id="5" creationId="{38FB2B25-1BB6-BA1C-0070-5EF703074EC0}"/>
          </ac:spMkLst>
        </pc:spChg>
        <pc:spChg chg="add del mod">
          <ac:chgData name="Sven Roman Reinhard" userId="d918b0b6bf9c9ab7" providerId="LiveId" clId="{409D76D5-5D0C-4487-9BF1-79C371D897E3}" dt="2024-06-02T16:23:14.569" v="86" actId="14100"/>
          <ac:spMkLst>
            <pc:docMk/>
            <pc:sldMk cId="1170681207" sldId="446"/>
            <ac:spMk id="6" creationId="{EDECFC21-D9AF-E7C3-F02C-EE3CE5EB83CA}"/>
          </ac:spMkLst>
        </pc:spChg>
        <pc:spChg chg="add del mod">
          <ac:chgData name="Sven Roman Reinhard" userId="d918b0b6bf9c9ab7" providerId="LiveId" clId="{409D76D5-5D0C-4487-9BF1-79C371D897E3}" dt="2024-06-02T16:27:11.670" v="244" actId="478"/>
          <ac:spMkLst>
            <pc:docMk/>
            <pc:sldMk cId="1170681207" sldId="446"/>
            <ac:spMk id="8" creationId="{DFD5D153-4800-83BA-5098-1F4ACD88FE96}"/>
          </ac:spMkLst>
        </pc:spChg>
        <pc:spChg chg="add del mod">
          <ac:chgData name="Sven Roman Reinhard" userId="d918b0b6bf9c9ab7" providerId="LiveId" clId="{409D76D5-5D0C-4487-9BF1-79C371D897E3}" dt="2024-06-02T18:09:38.639" v="1562" actId="478"/>
          <ac:spMkLst>
            <pc:docMk/>
            <pc:sldMk cId="1170681207" sldId="446"/>
            <ac:spMk id="9" creationId="{47A085D3-2BDB-C6B6-75C4-B13D9BACAD08}"/>
          </ac:spMkLst>
        </pc:spChg>
        <pc:spChg chg="add del mod">
          <ac:chgData name="Sven Roman Reinhard" userId="d918b0b6bf9c9ab7" providerId="LiveId" clId="{409D76D5-5D0C-4487-9BF1-79C371D897E3}" dt="2024-06-02T18:12:23.525" v="1694" actId="478"/>
          <ac:spMkLst>
            <pc:docMk/>
            <pc:sldMk cId="1170681207" sldId="446"/>
            <ac:spMk id="11" creationId="{61330DED-595C-9241-024B-8C4B186D9467}"/>
          </ac:spMkLst>
        </pc:spChg>
        <pc:spChg chg="add mod ord">
          <ac:chgData name="Sven Roman Reinhard" userId="d918b0b6bf9c9ab7" providerId="LiveId" clId="{409D76D5-5D0C-4487-9BF1-79C371D897E3}" dt="2024-06-02T18:12:20.424" v="1691" actId="1076"/>
          <ac:spMkLst>
            <pc:docMk/>
            <pc:sldMk cId="1170681207" sldId="446"/>
            <ac:spMk id="12" creationId="{2E7E6B93-0795-ADA2-45D7-61CC37679BDC}"/>
          </ac:spMkLst>
        </pc:spChg>
        <pc:spChg chg="add del mod">
          <ac:chgData name="Sven Roman Reinhard" userId="d918b0b6bf9c9ab7" providerId="LiveId" clId="{409D76D5-5D0C-4487-9BF1-79C371D897E3}" dt="2024-06-02T18:21:30.629" v="1922" actId="21"/>
          <ac:spMkLst>
            <pc:docMk/>
            <pc:sldMk cId="1170681207" sldId="446"/>
            <ac:spMk id="13" creationId="{0126D0AB-07A6-8FA7-B725-05E71916DD72}"/>
          </ac:spMkLst>
        </pc:spChg>
        <pc:spChg chg="del mod topLvl">
          <ac:chgData name="Sven Roman Reinhard" userId="d918b0b6bf9c9ab7" providerId="LiveId" clId="{409D76D5-5D0C-4487-9BF1-79C371D897E3}" dt="2024-06-02T18:14:59.116" v="1717" actId="478"/>
          <ac:spMkLst>
            <pc:docMk/>
            <pc:sldMk cId="1170681207" sldId="446"/>
            <ac:spMk id="15" creationId="{F5557843-F3CB-A029-7282-19DABD65A92D}"/>
          </ac:spMkLst>
        </pc:spChg>
        <pc:spChg chg="mod topLvl">
          <ac:chgData name="Sven Roman Reinhard" userId="d918b0b6bf9c9ab7" providerId="LiveId" clId="{409D76D5-5D0C-4487-9BF1-79C371D897E3}" dt="2024-06-02T18:15:48.134" v="1732" actId="164"/>
          <ac:spMkLst>
            <pc:docMk/>
            <pc:sldMk cId="1170681207" sldId="446"/>
            <ac:spMk id="17" creationId="{4CE64856-3CA0-0780-F693-1083B7960AE6}"/>
          </ac:spMkLst>
        </pc:spChg>
        <pc:spChg chg="mod topLvl">
          <ac:chgData name="Sven Roman Reinhard" userId="d918b0b6bf9c9ab7" providerId="LiveId" clId="{409D76D5-5D0C-4487-9BF1-79C371D897E3}" dt="2024-06-02T18:15:48.134" v="1732" actId="164"/>
          <ac:spMkLst>
            <pc:docMk/>
            <pc:sldMk cId="1170681207" sldId="446"/>
            <ac:spMk id="19" creationId="{ED852344-16B0-03F2-BF8D-5FECCC3BBF25}"/>
          </ac:spMkLst>
        </pc:spChg>
        <pc:spChg chg="mod topLvl">
          <ac:chgData name="Sven Roman Reinhard" userId="d918b0b6bf9c9ab7" providerId="LiveId" clId="{409D76D5-5D0C-4487-9BF1-79C371D897E3}" dt="2024-06-02T18:15:48.134" v="1732" actId="164"/>
          <ac:spMkLst>
            <pc:docMk/>
            <pc:sldMk cId="1170681207" sldId="446"/>
            <ac:spMk id="22" creationId="{4DEF8925-AFA9-BC67-2346-5CE9EF44E009}"/>
          </ac:spMkLst>
        </pc:spChg>
        <pc:spChg chg="mod topLvl">
          <ac:chgData name="Sven Roman Reinhard" userId="d918b0b6bf9c9ab7" providerId="LiveId" clId="{409D76D5-5D0C-4487-9BF1-79C371D897E3}" dt="2024-06-02T18:15:48.134" v="1732" actId="164"/>
          <ac:spMkLst>
            <pc:docMk/>
            <pc:sldMk cId="1170681207" sldId="446"/>
            <ac:spMk id="24" creationId="{2FD0446F-DED6-8169-2BC5-6C14698BF9C3}"/>
          </ac:spMkLst>
        </pc:spChg>
        <pc:spChg chg="mod topLvl">
          <ac:chgData name="Sven Roman Reinhard" userId="d918b0b6bf9c9ab7" providerId="LiveId" clId="{409D76D5-5D0C-4487-9BF1-79C371D897E3}" dt="2024-06-02T18:15:48.134" v="1732" actId="164"/>
          <ac:spMkLst>
            <pc:docMk/>
            <pc:sldMk cId="1170681207" sldId="446"/>
            <ac:spMk id="26" creationId="{A26FF2B7-D3B7-5039-FA7A-8D70E5FE1900}"/>
          </ac:spMkLst>
        </pc:spChg>
        <pc:spChg chg="mod topLvl">
          <ac:chgData name="Sven Roman Reinhard" userId="d918b0b6bf9c9ab7" providerId="LiveId" clId="{409D76D5-5D0C-4487-9BF1-79C371D897E3}" dt="2024-06-02T18:15:48.134" v="1732" actId="164"/>
          <ac:spMkLst>
            <pc:docMk/>
            <pc:sldMk cId="1170681207" sldId="446"/>
            <ac:spMk id="28" creationId="{99FF545D-E467-C165-B363-252EF91908F3}"/>
          </ac:spMkLst>
        </pc:spChg>
        <pc:spChg chg="mod topLvl">
          <ac:chgData name="Sven Roman Reinhard" userId="d918b0b6bf9c9ab7" providerId="LiveId" clId="{409D76D5-5D0C-4487-9BF1-79C371D897E3}" dt="2024-06-02T18:15:48.134" v="1732" actId="164"/>
          <ac:spMkLst>
            <pc:docMk/>
            <pc:sldMk cId="1170681207" sldId="446"/>
            <ac:spMk id="30" creationId="{C272593E-4853-A495-C05F-A1213D22CC3A}"/>
          </ac:spMkLst>
        </pc:spChg>
        <pc:spChg chg="mod topLvl">
          <ac:chgData name="Sven Roman Reinhard" userId="d918b0b6bf9c9ab7" providerId="LiveId" clId="{409D76D5-5D0C-4487-9BF1-79C371D897E3}" dt="2024-06-02T18:15:48.134" v="1732" actId="164"/>
          <ac:spMkLst>
            <pc:docMk/>
            <pc:sldMk cId="1170681207" sldId="446"/>
            <ac:spMk id="32" creationId="{80471A92-4E4A-D1DD-DA41-75A5C10CA311}"/>
          </ac:spMkLst>
        </pc:spChg>
        <pc:spChg chg="mod topLvl">
          <ac:chgData name="Sven Roman Reinhard" userId="d918b0b6bf9c9ab7" providerId="LiveId" clId="{409D76D5-5D0C-4487-9BF1-79C371D897E3}" dt="2024-06-02T18:15:48.134" v="1732" actId="164"/>
          <ac:spMkLst>
            <pc:docMk/>
            <pc:sldMk cId="1170681207" sldId="446"/>
            <ac:spMk id="34" creationId="{CE7FE647-FABA-C6B1-ED9A-352273806C73}"/>
          </ac:spMkLst>
        </pc:spChg>
        <pc:spChg chg="mod topLvl">
          <ac:chgData name="Sven Roman Reinhard" userId="d918b0b6bf9c9ab7" providerId="LiveId" clId="{409D76D5-5D0C-4487-9BF1-79C371D897E3}" dt="2024-06-02T18:15:48.134" v="1732" actId="164"/>
          <ac:spMkLst>
            <pc:docMk/>
            <pc:sldMk cId="1170681207" sldId="446"/>
            <ac:spMk id="37" creationId="{94346A3A-69C9-4C30-3926-1571E93E5475}"/>
          </ac:spMkLst>
        </pc:spChg>
        <pc:spChg chg="mod topLvl">
          <ac:chgData name="Sven Roman Reinhard" userId="d918b0b6bf9c9ab7" providerId="LiveId" clId="{409D76D5-5D0C-4487-9BF1-79C371D897E3}" dt="2024-06-02T18:15:48.134" v="1732" actId="164"/>
          <ac:spMkLst>
            <pc:docMk/>
            <pc:sldMk cId="1170681207" sldId="446"/>
            <ac:spMk id="39" creationId="{005EE861-4153-F333-9A84-D98987C450AD}"/>
          </ac:spMkLst>
        </pc:spChg>
        <pc:spChg chg="del mod topLvl">
          <ac:chgData name="Sven Roman Reinhard" userId="d918b0b6bf9c9ab7" providerId="LiveId" clId="{409D76D5-5D0C-4487-9BF1-79C371D897E3}" dt="2024-06-02T18:14:59.116" v="1717" actId="478"/>
          <ac:spMkLst>
            <pc:docMk/>
            <pc:sldMk cId="1170681207" sldId="446"/>
            <ac:spMk id="41" creationId="{FC4888DD-95E0-D483-FD12-D1156F3F80E7}"/>
          </ac:spMkLst>
        </pc:spChg>
        <pc:spChg chg="del mod topLvl">
          <ac:chgData name="Sven Roman Reinhard" userId="d918b0b6bf9c9ab7" providerId="LiveId" clId="{409D76D5-5D0C-4487-9BF1-79C371D897E3}" dt="2024-06-02T18:14:59.116" v="1717" actId="478"/>
          <ac:spMkLst>
            <pc:docMk/>
            <pc:sldMk cId="1170681207" sldId="446"/>
            <ac:spMk id="43" creationId="{4B4A632D-64F5-216F-D64C-6CB07C38BE6E}"/>
          </ac:spMkLst>
        </pc:spChg>
        <pc:spChg chg="del mod topLvl">
          <ac:chgData name="Sven Roman Reinhard" userId="d918b0b6bf9c9ab7" providerId="LiveId" clId="{409D76D5-5D0C-4487-9BF1-79C371D897E3}" dt="2024-06-02T18:14:59.116" v="1717" actId="478"/>
          <ac:spMkLst>
            <pc:docMk/>
            <pc:sldMk cId="1170681207" sldId="446"/>
            <ac:spMk id="46" creationId="{CF0F9601-F571-795E-CDCE-7771BDB3DFE0}"/>
          </ac:spMkLst>
        </pc:spChg>
        <pc:spChg chg="del mod topLvl">
          <ac:chgData name="Sven Roman Reinhard" userId="d918b0b6bf9c9ab7" providerId="LiveId" clId="{409D76D5-5D0C-4487-9BF1-79C371D897E3}" dt="2024-06-02T18:14:59.116" v="1717" actId="478"/>
          <ac:spMkLst>
            <pc:docMk/>
            <pc:sldMk cId="1170681207" sldId="446"/>
            <ac:spMk id="48" creationId="{3A1EF659-44F1-322C-F979-4B61A4C087BD}"/>
          </ac:spMkLst>
        </pc:spChg>
        <pc:spChg chg="del mod topLvl">
          <ac:chgData name="Sven Roman Reinhard" userId="d918b0b6bf9c9ab7" providerId="LiveId" clId="{409D76D5-5D0C-4487-9BF1-79C371D897E3}" dt="2024-06-02T18:14:59.116" v="1717" actId="478"/>
          <ac:spMkLst>
            <pc:docMk/>
            <pc:sldMk cId="1170681207" sldId="446"/>
            <ac:spMk id="50" creationId="{4FCB8B8B-A6FE-589E-070C-E006FAC84425}"/>
          </ac:spMkLst>
        </pc:spChg>
        <pc:spChg chg="del mod topLvl">
          <ac:chgData name="Sven Roman Reinhard" userId="d918b0b6bf9c9ab7" providerId="LiveId" clId="{409D76D5-5D0C-4487-9BF1-79C371D897E3}" dt="2024-06-02T18:14:59.116" v="1717" actId="478"/>
          <ac:spMkLst>
            <pc:docMk/>
            <pc:sldMk cId="1170681207" sldId="446"/>
            <ac:spMk id="52" creationId="{59B0808D-C4BC-1CA3-0FFE-95BF1F7C19B0}"/>
          </ac:spMkLst>
        </pc:spChg>
        <pc:spChg chg="del mod topLvl">
          <ac:chgData name="Sven Roman Reinhard" userId="d918b0b6bf9c9ab7" providerId="LiveId" clId="{409D76D5-5D0C-4487-9BF1-79C371D897E3}" dt="2024-06-02T18:14:59.116" v="1717" actId="478"/>
          <ac:spMkLst>
            <pc:docMk/>
            <pc:sldMk cId="1170681207" sldId="446"/>
            <ac:spMk id="55" creationId="{9E822116-3253-AC45-F8E7-5B1E15D4394E}"/>
          </ac:spMkLst>
        </pc:spChg>
        <pc:spChg chg="del mod topLvl">
          <ac:chgData name="Sven Roman Reinhard" userId="d918b0b6bf9c9ab7" providerId="LiveId" clId="{409D76D5-5D0C-4487-9BF1-79C371D897E3}" dt="2024-06-02T18:14:59.116" v="1717" actId="478"/>
          <ac:spMkLst>
            <pc:docMk/>
            <pc:sldMk cId="1170681207" sldId="446"/>
            <ac:spMk id="57" creationId="{1D9E3140-D140-F697-B0BF-159E4AFEBAFB}"/>
          </ac:spMkLst>
        </pc:spChg>
        <pc:spChg chg="mod topLvl">
          <ac:chgData name="Sven Roman Reinhard" userId="d918b0b6bf9c9ab7" providerId="LiveId" clId="{409D76D5-5D0C-4487-9BF1-79C371D897E3}" dt="2024-06-02T18:15:48.134" v="1732" actId="164"/>
          <ac:spMkLst>
            <pc:docMk/>
            <pc:sldMk cId="1170681207" sldId="446"/>
            <ac:spMk id="62" creationId="{6E47BEF7-5441-C383-7C71-A6F8D1447EF6}"/>
          </ac:spMkLst>
        </pc:spChg>
        <pc:spChg chg="mod topLvl">
          <ac:chgData name="Sven Roman Reinhard" userId="d918b0b6bf9c9ab7" providerId="LiveId" clId="{409D76D5-5D0C-4487-9BF1-79C371D897E3}" dt="2024-06-02T18:15:48.134" v="1732" actId="164"/>
          <ac:spMkLst>
            <pc:docMk/>
            <pc:sldMk cId="1170681207" sldId="446"/>
            <ac:spMk id="63" creationId="{979DB045-3EA7-1732-8B4B-822C9CF09EB9}"/>
          </ac:spMkLst>
        </pc:spChg>
        <pc:spChg chg="mod topLvl">
          <ac:chgData name="Sven Roman Reinhard" userId="d918b0b6bf9c9ab7" providerId="LiveId" clId="{409D76D5-5D0C-4487-9BF1-79C371D897E3}" dt="2024-06-02T18:15:48.134" v="1732" actId="164"/>
          <ac:spMkLst>
            <pc:docMk/>
            <pc:sldMk cId="1170681207" sldId="446"/>
            <ac:spMk id="64" creationId="{F96B8402-8B25-7BD1-1FB3-7A2E0AEF0F42}"/>
          </ac:spMkLst>
        </pc:spChg>
        <pc:spChg chg="mod">
          <ac:chgData name="Sven Roman Reinhard" userId="d918b0b6bf9c9ab7" providerId="LiveId" clId="{409D76D5-5D0C-4487-9BF1-79C371D897E3}" dt="2024-06-02T18:14:54.940" v="1716" actId="165"/>
          <ac:spMkLst>
            <pc:docMk/>
            <pc:sldMk cId="1170681207" sldId="446"/>
            <ac:spMk id="65" creationId="{790ACBFB-BCD7-F7F4-D5D3-728FAA1FFF9B}"/>
          </ac:spMkLst>
        </pc:spChg>
        <pc:spChg chg="mod">
          <ac:chgData name="Sven Roman Reinhard" userId="d918b0b6bf9c9ab7" providerId="LiveId" clId="{409D76D5-5D0C-4487-9BF1-79C371D897E3}" dt="2024-06-02T18:14:54.940" v="1716" actId="165"/>
          <ac:spMkLst>
            <pc:docMk/>
            <pc:sldMk cId="1170681207" sldId="446"/>
            <ac:spMk id="66" creationId="{C292DEB3-B062-14E8-EA06-9EF81DAC09FB}"/>
          </ac:spMkLst>
        </pc:spChg>
        <pc:spChg chg="mod">
          <ac:chgData name="Sven Roman Reinhard" userId="d918b0b6bf9c9ab7" providerId="LiveId" clId="{409D76D5-5D0C-4487-9BF1-79C371D897E3}" dt="2024-06-02T18:14:54.940" v="1716" actId="165"/>
          <ac:spMkLst>
            <pc:docMk/>
            <pc:sldMk cId="1170681207" sldId="446"/>
            <ac:spMk id="67" creationId="{02ABA67E-874F-0F68-4A2A-E9E9AEC0EA65}"/>
          </ac:spMkLst>
        </pc:spChg>
        <pc:spChg chg="mod">
          <ac:chgData name="Sven Roman Reinhard" userId="d918b0b6bf9c9ab7" providerId="LiveId" clId="{409D76D5-5D0C-4487-9BF1-79C371D897E3}" dt="2024-06-02T18:14:54.940" v="1716" actId="165"/>
          <ac:spMkLst>
            <pc:docMk/>
            <pc:sldMk cId="1170681207" sldId="446"/>
            <ac:spMk id="68" creationId="{395080A5-5C3D-2736-5417-14AF3A40F5AE}"/>
          </ac:spMkLst>
        </pc:spChg>
        <pc:spChg chg="mod">
          <ac:chgData name="Sven Roman Reinhard" userId="d918b0b6bf9c9ab7" providerId="LiveId" clId="{409D76D5-5D0C-4487-9BF1-79C371D897E3}" dt="2024-06-02T18:14:54.940" v="1716" actId="165"/>
          <ac:spMkLst>
            <pc:docMk/>
            <pc:sldMk cId="1170681207" sldId="446"/>
            <ac:spMk id="69" creationId="{FFCCAB19-69CF-2113-6B3F-C28C9F08180A}"/>
          </ac:spMkLst>
        </pc:spChg>
        <pc:spChg chg="mod">
          <ac:chgData name="Sven Roman Reinhard" userId="d918b0b6bf9c9ab7" providerId="LiveId" clId="{409D76D5-5D0C-4487-9BF1-79C371D897E3}" dt="2024-06-02T18:14:54.940" v="1716" actId="165"/>
          <ac:spMkLst>
            <pc:docMk/>
            <pc:sldMk cId="1170681207" sldId="446"/>
            <ac:spMk id="70" creationId="{BCE90C7F-B317-B49A-C52F-EA3339EB13C0}"/>
          </ac:spMkLst>
        </pc:spChg>
        <pc:spChg chg="add mod">
          <ac:chgData name="Sven Roman Reinhard" userId="d918b0b6bf9c9ab7" providerId="LiveId" clId="{409D76D5-5D0C-4487-9BF1-79C371D897E3}" dt="2024-06-02T18:19:23.421" v="1794" actId="1076"/>
          <ac:spMkLst>
            <pc:docMk/>
            <pc:sldMk cId="1170681207" sldId="446"/>
            <ac:spMk id="75" creationId="{31A59433-837E-E0B0-4094-369672B81A9E}"/>
          </ac:spMkLst>
        </pc:spChg>
        <pc:spChg chg="add mod">
          <ac:chgData name="Sven Roman Reinhard" userId="d918b0b6bf9c9ab7" providerId="LiveId" clId="{409D76D5-5D0C-4487-9BF1-79C371D897E3}" dt="2024-06-02T18:19:21.054" v="1793"/>
          <ac:spMkLst>
            <pc:docMk/>
            <pc:sldMk cId="1170681207" sldId="446"/>
            <ac:spMk id="76" creationId="{4E074731-544B-33F3-B995-E2B980171E9F}"/>
          </ac:spMkLst>
        </pc:spChg>
        <pc:spChg chg="add del mod ord">
          <ac:chgData name="Sven Roman Reinhard" userId="d918b0b6bf9c9ab7" providerId="LiveId" clId="{409D76D5-5D0C-4487-9BF1-79C371D897E3}" dt="2024-06-02T18:21:31.811" v="1923" actId="478"/>
          <ac:spMkLst>
            <pc:docMk/>
            <pc:sldMk cId="1170681207" sldId="446"/>
            <ac:spMk id="77" creationId="{546C5E2C-4DD9-2018-0E91-1B2BAABD1807}"/>
          </ac:spMkLst>
        </pc:spChg>
        <pc:spChg chg="add mod">
          <ac:chgData name="Sven Roman Reinhard" userId="d918b0b6bf9c9ab7" providerId="LiveId" clId="{409D76D5-5D0C-4487-9BF1-79C371D897E3}" dt="2024-06-02T18:22:21.402" v="1945" actId="6549"/>
          <ac:spMkLst>
            <pc:docMk/>
            <pc:sldMk cId="1170681207" sldId="446"/>
            <ac:spMk id="78" creationId="{0126D0AB-07A6-8FA7-B725-05E71916DD72}"/>
          </ac:spMkLst>
        </pc:spChg>
        <pc:spChg chg="add mod ord">
          <ac:chgData name="Sven Roman Reinhard" userId="d918b0b6bf9c9ab7" providerId="LiveId" clId="{409D76D5-5D0C-4487-9BF1-79C371D897E3}" dt="2024-06-02T18:22:27.449" v="1955" actId="1076"/>
          <ac:spMkLst>
            <pc:docMk/>
            <pc:sldMk cId="1170681207" sldId="446"/>
            <ac:spMk id="79" creationId="{E07B894D-8922-3FCD-4CAA-AC628F1B1E5A}"/>
          </ac:spMkLst>
        </pc:spChg>
        <pc:spChg chg="add del mod ord">
          <ac:chgData name="Sven Roman Reinhard" userId="d918b0b6bf9c9ab7" providerId="LiveId" clId="{409D76D5-5D0C-4487-9BF1-79C371D897E3}" dt="2024-06-02T18:54:28.846" v="2166" actId="1076"/>
          <ac:spMkLst>
            <pc:docMk/>
            <pc:sldMk cId="1170681207" sldId="446"/>
            <ac:spMk id="80" creationId="{1510CA9F-DC00-CF6E-AFF9-C9783823EB5F}"/>
          </ac:spMkLst>
        </pc:spChg>
        <pc:spChg chg="add mod ord">
          <ac:chgData name="Sven Roman Reinhard" userId="d918b0b6bf9c9ab7" providerId="LiveId" clId="{409D76D5-5D0C-4487-9BF1-79C371D897E3}" dt="2024-06-02T18:37:31.352" v="2126" actId="14100"/>
          <ac:spMkLst>
            <pc:docMk/>
            <pc:sldMk cId="1170681207" sldId="446"/>
            <ac:spMk id="81" creationId="{B872789C-1F4E-BB1D-C5B3-8D59399049F9}"/>
          </ac:spMkLst>
        </pc:spChg>
        <pc:spChg chg="add mod">
          <ac:chgData name="Sven Roman Reinhard" userId="d918b0b6bf9c9ab7" providerId="LiveId" clId="{409D76D5-5D0C-4487-9BF1-79C371D897E3}" dt="2024-06-02T18:30:28.583" v="2063" actId="164"/>
          <ac:spMkLst>
            <pc:docMk/>
            <pc:sldMk cId="1170681207" sldId="446"/>
            <ac:spMk id="85" creationId="{E20824B0-4939-841E-C0D7-26F596E1DDB8}"/>
          </ac:spMkLst>
        </pc:spChg>
        <pc:spChg chg="add mod">
          <ac:chgData name="Sven Roman Reinhard" userId="d918b0b6bf9c9ab7" providerId="LiveId" clId="{409D76D5-5D0C-4487-9BF1-79C371D897E3}" dt="2024-06-02T18:30:28.583" v="2063" actId="164"/>
          <ac:spMkLst>
            <pc:docMk/>
            <pc:sldMk cId="1170681207" sldId="446"/>
            <ac:spMk id="87" creationId="{1C22C350-FED0-97E7-333D-C254F29C2BB8}"/>
          </ac:spMkLst>
        </pc:spChg>
        <pc:spChg chg="add mod">
          <ac:chgData name="Sven Roman Reinhard" userId="d918b0b6bf9c9ab7" providerId="LiveId" clId="{409D76D5-5D0C-4487-9BF1-79C371D897E3}" dt="2024-06-02T18:30:28.583" v="2063" actId="164"/>
          <ac:spMkLst>
            <pc:docMk/>
            <pc:sldMk cId="1170681207" sldId="446"/>
            <ac:spMk id="90" creationId="{B69C355E-C248-86CA-2BBD-59D752F5D518}"/>
          </ac:spMkLst>
        </pc:spChg>
        <pc:spChg chg="add mod">
          <ac:chgData name="Sven Roman Reinhard" userId="d918b0b6bf9c9ab7" providerId="LiveId" clId="{409D76D5-5D0C-4487-9BF1-79C371D897E3}" dt="2024-06-02T18:30:28.583" v="2063" actId="164"/>
          <ac:spMkLst>
            <pc:docMk/>
            <pc:sldMk cId="1170681207" sldId="446"/>
            <ac:spMk id="92" creationId="{7AF487C6-7C8B-6F2B-C2E8-90ADFC821EA2}"/>
          </ac:spMkLst>
        </pc:spChg>
        <pc:spChg chg="add mod">
          <ac:chgData name="Sven Roman Reinhard" userId="d918b0b6bf9c9ab7" providerId="LiveId" clId="{409D76D5-5D0C-4487-9BF1-79C371D897E3}" dt="2024-06-02T18:30:28.583" v="2063" actId="164"/>
          <ac:spMkLst>
            <pc:docMk/>
            <pc:sldMk cId="1170681207" sldId="446"/>
            <ac:spMk id="94" creationId="{313A3594-BDC1-8E25-2BDB-6360933FAB04}"/>
          </ac:spMkLst>
        </pc:spChg>
        <pc:spChg chg="add mod">
          <ac:chgData name="Sven Roman Reinhard" userId="d918b0b6bf9c9ab7" providerId="LiveId" clId="{409D76D5-5D0C-4487-9BF1-79C371D897E3}" dt="2024-06-02T18:30:28.583" v="2063" actId="164"/>
          <ac:spMkLst>
            <pc:docMk/>
            <pc:sldMk cId="1170681207" sldId="446"/>
            <ac:spMk id="96" creationId="{A3FAEA78-7A9E-1419-05E9-7FD4BB58AE48}"/>
          </ac:spMkLst>
        </pc:spChg>
        <pc:spChg chg="add mod">
          <ac:chgData name="Sven Roman Reinhard" userId="d918b0b6bf9c9ab7" providerId="LiveId" clId="{409D76D5-5D0C-4487-9BF1-79C371D897E3}" dt="2024-06-02T18:30:28.583" v="2063" actId="164"/>
          <ac:spMkLst>
            <pc:docMk/>
            <pc:sldMk cId="1170681207" sldId="446"/>
            <ac:spMk id="98" creationId="{CD1E1C59-8BF9-0C88-7358-5F71CD4DA096}"/>
          </ac:spMkLst>
        </pc:spChg>
        <pc:spChg chg="add mod">
          <ac:chgData name="Sven Roman Reinhard" userId="d918b0b6bf9c9ab7" providerId="LiveId" clId="{409D76D5-5D0C-4487-9BF1-79C371D897E3}" dt="2024-06-02T18:30:28.583" v="2063" actId="164"/>
          <ac:spMkLst>
            <pc:docMk/>
            <pc:sldMk cId="1170681207" sldId="446"/>
            <ac:spMk id="100" creationId="{26F6596B-0D7E-7E32-7D5F-2DECEF5A4CA9}"/>
          </ac:spMkLst>
        </pc:spChg>
        <pc:spChg chg="add mod">
          <ac:chgData name="Sven Roman Reinhard" userId="d918b0b6bf9c9ab7" providerId="LiveId" clId="{409D76D5-5D0C-4487-9BF1-79C371D897E3}" dt="2024-06-02T18:30:28.583" v="2063" actId="164"/>
          <ac:spMkLst>
            <pc:docMk/>
            <pc:sldMk cId="1170681207" sldId="446"/>
            <ac:spMk id="102" creationId="{3F18FD35-1671-E7AC-CC2D-6882BFC4DC19}"/>
          </ac:spMkLst>
        </pc:spChg>
        <pc:spChg chg="add mod">
          <ac:chgData name="Sven Roman Reinhard" userId="d918b0b6bf9c9ab7" providerId="LiveId" clId="{409D76D5-5D0C-4487-9BF1-79C371D897E3}" dt="2024-06-02T18:30:28.583" v="2063" actId="164"/>
          <ac:spMkLst>
            <pc:docMk/>
            <pc:sldMk cId="1170681207" sldId="446"/>
            <ac:spMk id="105" creationId="{47DB2518-7B95-0718-D202-25FC2FBC189F}"/>
          </ac:spMkLst>
        </pc:spChg>
        <pc:spChg chg="add mod">
          <ac:chgData name="Sven Roman Reinhard" userId="d918b0b6bf9c9ab7" providerId="LiveId" clId="{409D76D5-5D0C-4487-9BF1-79C371D897E3}" dt="2024-06-02T18:30:28.583" v="2063" actId="164"/>
          <ac:spMkLst>
            <pc:docMk/>
            <pc:sldMk cId="1170681207" sldId="446"/>
            <ac:spMk id="107" creationId="{453B4E6E-8BE5-C697-FD4C-815E2225905B}"/>
          </ac:spMkLst>
        </pc:spChg>
        <pc:spChg chg="mod">
          <ac:chgData name="Sven Roman Reinhard" userId="d918b0b6bf9c9ab7" providerId="LiveId" clId="{409D76D5-5D0C-4487-9BF1-79C371D897E3}" dt="2024-06-02T18:30:24.713" v="2062"/>
          <ac:spMkLst>
            <pc:docMk/>
            <pc:sldMk cId="1170681207" sldId="446"/>
            <ac:spMk id="110" creationId="{641760F9-9D88-FD67-8227-A1B3FDE06CFD}"/>
          </ac:spMkLst>
        </pc:spChg>
        <pc:spChg chg="mod">
          <ac:chgData name="Sven Roman Reinhard" userId="d918b0b6bf9c9ab7" providerId="LiveId" clId="{409D76D5-5D0C-4487-9BF1-79C371D897E3}" dt="2024-06-02T18:30:24.713" v="2062"/>
          <ac:spMkLst>
            <pc:docMk/>
            <pc:sldMk cId="1170681207" sldId="446"/>
            <ac:spMk id="111" creationId="{E7593D07-6606-1670-CC4E-2CE883AAD0C7}"/>
          </ac:spMkLst>
        </pc:spChg>
        <pc:spChg chg="mod">
          <ac:chgData name="Sven Roman Reinhard" userId="d918b0b6bf9c9ab7" providerId="LiveId" clId="{409D76D5-5D0C-4487-9BF1-79C371D897E3}" dt="2024-06-02T18:30:24.713" v="2062"/>
          <ac:spMkLst>
            <pc:docMk/>
            <pc:sldMk cId="1170681207" sldId="446"/>
            <ac:spMk id="112" creationId="{2F0D9A73-96E0-1F72-205C-162A5F27F8D0}"/>
          </ac:spMkLst>
        </pc:spChg>
        <pc:spChg chg="add del mod">
          <ac:chgData name="Sven Roman Reinhard" userId="d918b0b6bf9c9ab7" providerId="LiveId" clId="{409D76D5-5D0C-4487-9BF1-79C371D897E3}" dt="2024-06-02T19:02:34.690" v="2233" actId="478"/>
          <ac:spMkLst>
            <pc:docMk/>
            <pc:sldMk cId="1170681207" sldId="446"/>
            <ac:spMk id="129" creationId="{386E00DF-5DF9-A5E5-4863-800ADB3876D8}"/>
          </ac:spMkLst>
        </pc:spChg>
        <pc:spChg chg="add del mod">
          <ac:chgData name="Sven Roman Reinhard" userId="d918b0b6bf9c9ab7" providerId="LiveId" clId="{409D76D5-5D0C-4487-9BF1-79C371D897E3}" dt="2024-06-02T18:59:32.659" v="2213" actId="478"/>
          <ac:spMkLst>
            <pc:docMk/>
            <pc:sldMk cId="1170681207" sldId="446"/>
            <ac:spMk id="130" creationId="{77CF1E70-9E72-01DA-3E34-58575A348D69}"/>
          </ac:spMkLst>
        </pc:spChg>
        <pc:spChg chg="add del mod">
          <ac:chgData name="Sven Roman Reinhard" userId="d918b0b6bf9c9ab7" providerId="LiveId" clId="{409D76D5-5D0C-4487-9BF1-79C371D897E3}" dt="2024-06-02T19:02:34.690" v="2233" actId="478"/>
          <ac:spMkLst>
            <pc:docMk/>
            <pc:sldMk cId="1170681207" sldId="446"/>
            <ac:spMk id="131" creationId="{058E46F5-89CD-F859-E3AC-AAE3316BEFD5}"/>
          </ac:spMkLst>
        </pc:spChg>
        <pc:spChg chg="add del mod">
          <ac:chgData name="Sven Roman Reinhard" userId="d918b0b6bf9c9ab7" providerId="LiveId" clId="{409D76D5-5D0C-4487-9BF1-79C371D897E3}" dt="2024-06-02T19:08:47.038" v="2285" actId="478"/>
          <ac:spMkLst>
            <pc:docMk/>
            <pc:sldMk cId="1170681207" sldId="446"/>
            <ac:spMk id="141" creationId="{03668592-CD35-B3B8-0741-01E891A9CD95}"/>
          </ac:spMkLst>
        </pc:spChg>
        <pc:grpChg chg="add del mod">
          <ac:chgData name="Sven Roman Reinhard" userId="d918b0b6bf9c9ab7" providerId="LiveId" clId="{409D76D5-5D0C-4487-9BF1-79C371D897E3}" dt="2024-06-02T18:13:28.567" v="1705" actId="165"/>
          <ac:grpSpMkLst>
            <pc:docMk/>
            <pc:sldMk cId="1170681207" sldId="446"/>
            <ac:grpSpMk id="14" creationId="{D926BFD0-03B2-1737-3B20-756787B53637}"/>
          </ac:grpSpMkLst>
        </pc:grpChg>
        <pc:grpChg chg="del mod topLvl">
          <ac:chgData name="Sven Roman Reinhard" userId="d918b0b6bf9c9ab7" providerId="LiveId" clId="{409D76D5-5D0C-4487-9BF1-79C371D897E3}" dt="2024-06-02T18:15:00.391" v="1718" actId="478"/>
          <ac:grpSpMkLst>
            <pc:docMk/>
            <pc:sldMk cId="1170681207" sldId="446"/>
            <ac:grpSpMk id="59" creationId="{0C1977CD-B8C9-B367-7DDD-90C247780EE9}"/>
          </ac:grpSpMkLst>
        </pc:grpChg>
        <pc:grpChg chg="del mod topLvl">
          <ac:chgData name="Sven Roman Reinhard" userId="d918b0b6bf9c9ab7" providerId="LiveId" clId="{409D76D5-5D0C-4487-9BF1-79C371D897E3}" dt="2024-06-02T18:15:01.456" v="1719" actId="478"/>
          <ac:grpSpMkLst>
            <pc:docMk/>
            <pc:sldMk cId="1170681207" sldId="446"/>
            <ac:grpSpMk id="60" creationId="{2CA9BBB7-AC7E-A874-7B76-6831EFFC9DF0}"/>
          </ac:grpSpMkLst>
        </pc:grpChg>
        <pc:grpChg chg="del mod topLvl">
          <ac:chgData name="Sven Roman Reinhard" userId="d918b0b6bf9c9ab7" providerId="LiveId" clId="{409D76D5-5D0C-4487-9BF1-79C371D897E3}" dt="2024-06-02T18:15:42.093" v="1731" actId="165"/>
          <ac:grpSpMkLst>
            <pc:docMk/>
            <pc:sldMk cId="1170681207" sldId="446"/>
            <ac:grpSpMk id="61" creationId="{26DD7B6A-9C1D-4CD1-8814-E504A73211F5}"/>
          </ac:grpSpMkLst>
        </pc:grpChg>
        <pc:grpChg chg="add del mod">
          <ac:chgData name="Sven Roman Reinhard" userId="d918b0b6bf9c9ab7" providerId="LiveId" clId="{409D76D5-5D0C-4487-9BF1-79C371D897E3}" dt="2024-06-02T18:13:44.350" v="1707" actId="165"/>
          <ac:grpSpMkLst>
            <pc:docMk/>
            <pc:sldMk cId="1170681207" sldId="446"/>
            <ac:grpSpMk id="71" creationId="{211018D3-D1E6-320E-0BFC-2293518EC4A5}"/>
          </ac:grpSpMkLst>
        </pc:grpChg>
        <pc:grpChg chg="add del mod">
          <ac:chgData name="Sven Roman Reinhard" userId="d918b0b6bf9c9ab7" providerId="LiveId" clId="{409D76D5-5D0C-4487-9BF1-79C371D897E3}" dt="2024-06-02T18:14:54.940" v="1716" actId="165"/>
          <ac:grpSpMkLst>
            <pc:docMk/>
            <pc:sldMk cId="1170681207" sldId="446"/>
            <ac:grpSpMk id="72" creationId="{CC306D65-8A60-5976-3B0E-A5A70BF2BE73}"/>
          </ac:grpSpMkLst>
        </pc:grpChg>
        <pc:grpChg chg="add mod">
          <ac:chgData name="Sven Roman Reinhard" userId="d918b0b6bf9c9ab7" providerId="LiveId" clId="{409D76D5-5D0C-4487-9BF1-79C371D897E3}" dt="2024-06-02T18:15:33.065" v="1730" actId="164"/>
          <ac:grpSpMkLst>
            <pc:docMk/>
            <pc:sldMk cId="1170681207" sldId="446"/>
            <ac:grpSpMk id="73" creationId="{7C29E578-41BC-8720-7172-C810AF9A2E85}"/>
          </ac:grpSpMkLst>
        </pc:grpChg>
        <pc:grpChg chg="add del mod">
          <ac:chgData name="Sven Roman Reinhard" userId="d918b0b6bf9c9ab7" providerId="LiveId" clId="{409D76D5-5D0C-4487-9BF1-79C371D897E3}" dt="2024-06-02T18:29:46.328" v="2057" actId="21"/>
          <ac:grpSpMkLst>
            <pc:docMk/>
            <pc:sldMk cId="1170681207" sldId="446"/>
            <ac:grpSpMk id="74" creationId="{13E1698D-3A8B-63F0-94DF-04A1D181DCB4}"/>
          </ac:grpSpMkLst>
        </pc:grpChg>
        <pc:grpChg chg="add mod">
          <ac:chgData name="Sven Roman Reinhard" userId="d918b0b6bf9c9ab7" providerId="LiveId" clId="{409D76D5-5D0C-4487-9BF1-79C371D897E3}" dt="2024-06-02T18:30:28.583" v="2063" actId="164"/>
          <ac:grpSpMkLst>
            <pc:docMk/>
            <pc:sldMk cId="1170681207" sldId="446"/>
            <ac:grpSpMk id="109" creationId="{A23FEC4C-FCD2-668B-A254-C78AD93270AA}"/>
          </ac:grpSpMkLst>
        </pc:grpChg>
        <pc:grpChg chg="add del mod">
          <ac:chgData name="Sven Roman Reinhard" userId="d918b0b6bf9c9ab7" providerId="LiveId" clId="{409D76D5-5D0C-4487-9BF1-79C371D897E3}" dt="2024-06-02T18:31:53.765" v="2073" actId="478"/>
          <ac:grpSpMkLst>
            <pc:docMk/>
            <pc:sldMk cId="1170681207" sldId="446"/>
            <ac:grpSpMk id="113" creationId="{367C4B62-0515-49DB-A9F6-58478B76741A}"/>
          </ac:grpSpMkLst>
        </pc:grpChg>
        <pc:picChg chg="del mod topLvl">
          <ac:chgData name="Sven Roman Reinhard" userId="d918b0b6bf9c9ab7" providerId="LiveId" clId="{409D76D5-5D0C-4487-9BF1-79C371D897E3}" dt="2024-06-02T18:14:59.116" v="1717" actId="478"/>
          <ac:picMkLst>
            <pc:docMk/>
            <pc:sldMk cId="1170681207" sldId="446"/>
            <ac:picMk id="16" creationId="{7E5D3A8B-593D-CE64-6224-1289FF95AE1D}"/>
          </ac:picMkLst>
        </pc:picChg>
        <pc:picChg chg="mod topLvl">
          <ac:chgData name="Sven Roman Reinhard" userId="d918b0b6bf9c9ab7" providerId="LiveId" clId="{409D76D5-5D0C-4487-9BF1-79C371D897E3}" dt="2024-06-02T18:15:48.134" v="1732" actId="164"/>
          <ac:picMkLst>
            <pc:docMk/>
            <pc:sldMk cId="1170681207" sldId="446"/>
            <ac:picMk id="18" creationId="{137EF6F2-639D-5CF0-9ED1-5871E2AEEABE}"/>
          </ac:picMkLst>
        </pc:picChg>
        <pc:picChg chg="mod topLvl">
          <ac:chgData name="Sven Roman Reinhard" userId="d918b0b6bf9c9ab7" providerId="LiveId" clId="{409D76D5-5D0C-4487-9BF1-79C371D897E3}" dt="2024-06-02T18:15:48.134" v="1732" actId="164"/>
          <ac:picMkLst>
            <pc:docMk/>
            <pc:sldMk cId="1170681207" sldId="446"/>
            <ac:picMk id="20" creationId="{B5DC688A-86A8-5F19-BEAF-32BDFAAC5A48}"/>
          </ac:picMkLst>
        </pc:picChg>
        <pc:picChg chg="mod topLvl">
          <ac:chgData name="Sven Roman Reinhard" userId="d918b0b6bf9c9ab7" providerId="LiveId" clId="{409D76D5-5D0C-4487-9BF1-79C371D897E3}" dt="2024-06-02T18:15:48.134" v="1732" actId="164"/>
          <ac:picMkLst>
            <pc:docMk/>
            <pc:sldMk cId="1170681207" sldId="446"/>
            <ac:picMk id="21" creationId="{3B09F552-084F-113C-C29D-0C4244D86BF6}"/>
          </ac:picMkLst>
        </pc:picChg>
        <pc:picChg chg="mod topLvl">
          <ac:chgData name="Sven Roman Reinhard" userId="d918b0b6bf9c9ab7" providerId="LiveId" clId="{409D76D5-5D0C-4487-9BF1-79C371D897E3}" dt="2024-06-02T18:15:48.134" v="1732" actId="164"/>
          <ac:picMkLst>
            <pc:docMk/>
            <pc:sldMk cId="1170681207" sldId="446"/>
            <ac:picMk id="23" creationId="{D92AE4BD-0302-F14C-FF2D-026E8CD0B8DA}"/>
          </ac:picMkLst>
        </pc:picChg>
        <pc:picChg chg="mod topLvl">
          <ac:chgData name="Sven Roman Reinhard" userId="d918b0b6bf9c9ab7" providerId="LiveId" clId="{409D76D5-5D0C-4487-9BF1-79C371D897E3}" dt="2024-06-02T18:15:48.134" v="1732" actId="164"/>
          <ac:picMkLst>
            <pc:docMk/>
            <pc:sldMk cId="1170681207" sldId="446"/>
            <ac:picMk id="25" creationId="{8938F4B5-EE56-1446-DDC0-B60B34DABC4D}"/>
          </ac:picMkLst>
        </pc:picChg>
        <pc:picChg chg="mod topLvl">
          <ac:chgData name="Sven Roman Reinhard" userId="d918b0b6bf9c9ab7" providerId="LiveId" clId="{409D76D5-5D0C-4487-9BF1-79C371D897E3}" dt="2024-06-02T18:15:48.134" v="1732" actId="164"/>
          <ac:picMkLst>
            <pc:docMk/>
            <pc:sldMk cId="1170681207" sldId="446"/>
            <ac:picMk id="27" creationId="{38A82F92-39C0-1FF2-5734-BE5742A8F90D}"/>
          </ac:picMkLst>
        </pc:picChg>
        <pc:picChg chg="mod topLvl">
          <ac:chgData name="Sven Roman Reinhard" userId="d918b0b6bf9c9ab7" providerId="LiveId" clId="{409D76D5-5D0C-4487-9BF1-79C371D897E3}" dt="2024-06-02T18:15:48.134" v="1732" actId="164"/>
          <ac:picMkLst>
            <pc:docMk/>
            <pc:sldMk cId="1170681207" sldId="446"/>
            <ac:picMk id="29" creationId="{6DF0BB02-4900-AFAC-890E-B706C0800E23}"/>
          </ac:picMkLst>
        </pc:picChg>
        <pc:picChg chg="mod topLvl">
          <ac:chgData name="Sven Roman Reinhard" userId="d918b0b6bf9c9ab7" providerId="LiveId" clId="{409D76D5-5D0C-4487-9BF1-79C371D897E3}" dt="2024-06-02T18:15:48.134" v="1732" actId="164"/>
          <ac:picMkLst>
            <pc:docMk/>
            <pc:sldMk cId="1170681207" sldId="446"/>
            <ac:picMk id="31" creationId="{D881EF6C-9E24-3FFB-1FF1-6A44BC27EBC9}"/>
          </ac:picMkLst>
        </pc:picChg>
        <pc:picChg chg="mod topLvl">
          <ac:chgData name="Sven Roman Reinhard" userId="d918b0b6bf9c9ab7" providerId="LiveId" clId="{409D76D5-5D0C-4487-9BF1-79C371D897E3}" dt="2024-06-02T18:15:48.134" v="1732" actId="164"/>
          <ac:picMkLst>
            <pc:docMk/>
            <pc:sldMk cId="1170681207" sldId="446"/>
            <ac:picMk id="33" creationId="{6A12DE91-8DC6-A08F-E4B3-F05057229ED1}"/>
          </ac:picMkLst>
        </pc:picChg>
        <pc:picChg chg="mod topLvl">
          <ac:chgData name="Sven Roman Reinhard" userId="d918b0b6bf9c9ab7" providerId="LiveId" clId="{409D76D5-5D0C-4487-9BF1-79C371D897E3}" dt="2024-06-02T18:15:48.134" v="1732" actId="164"/>
          <ac:picMkLst>
            <pc:docMk/>
            <pc:sldMk cId="1170681207" sldId="446"/>
            <ac:picMk id="35" creationId="{7CA365B3-D114-D740-2375-A09CEFBFD881}"/>
          </ac:picMkLst>
        </pc:picChg>
        <pc:picChg chg="mod topLvl">
          <ac:chgData name="Sven Roman Reinhard" userId="d918b0b6bf9c9ab7" providerId="LiveId" clId="{409D76D5-5D0C-4487-9BF1-79C371D897E3}" dt="2024-06-02T18:15:48.134" v="1732" actId="164"/>
          <ac:picMkLst>
            <pc:docMk/>
            <pc:sldMk cId="1170681207" sldId="446"/>
            <ac:picMk id="36" creationId="{B5D4B99E-81D8-BE00-FAA0-698BE539307B}"/>
          </ac:picMkLst>
        </pc:picChg>
        <pc:picChg chg="mod topLvl">
          <ac:chgData name="Sven Roman Reinhard" userId="d918b0b6bf9c9ab7" providerId="LiveId" clId="{409D76D5-5D0C-4487-9BF1-79C371D897E3}" dt="2024-06-02T18:15:48.134" v="1732" actId="164"/>
          <ac:picMkLst>
            <pc:docMk/>
            <pc:sldMk cId="1170681207" sldId="446"/>
            <ac:picMk id="38" creationId="{25484918-7497-F4C0-B4E7-465C2C57677E}"/>
          </ac:picMkLst>
        </pc:picChg>
        <pc:picChg chg="mod topLvl">
          <ac:chgData name="Sven Roman Reinhard" userId="d918b0b6bf9c9ab7" providerId="LiveId" clId="{409D76D5-5D0C-4487-9BF1-79C371D897E3}" dt="2024-06-02T18:15:48.134" v="1732" actId="164"/>
          <ac:picMkLst>
            <pc:docMk/>
            <pc:sldMk cId="1170681207" sldId="446"/>
            <ac:picMk id="40" creationId="{BC8FE350-D208-B480-2969-29CD0D2AD534}"/>
          </ac:picMkLst>
        </pc:picChg>
        <pc:picChg chg="del mod topLvl">
          <ac:chgData name="Sven Roman Reinhard" userId="d918b0b6bf9c9ab7" providerId="LiveId" clId="{409D76D5-5D0C-4487-9BF1-79C371D897E3}" dt="2024-06-02T18:14:59.116" v="1717" actId="478"/>
          <ac:picMkLst>
            <pc:docMk/>
            <pc:sldMk cId="1170681207" sldId="446"/>
            <ac:picMk id="42" creationId="{22DB9FC8-CD0A-10C3-5B83-F9E57FCBAC9E}"/>
          </ac:picMkLst>
        </pc:picChg>
        <pc:picChg chg="del mod topLvl">
          <ac:chgData name="Sven Roman Reinhard" userId="d918b0b6bf9c9ab7" providerId="LiveId" clId="{409D76D5-5D0C-4487-9BF1-79C371D897E3}" dt="2024-06-02T18:14:59.116" v="1717" actId="478"/>
          <ac:picMkLst>
            <pc:docMk/>
            <pc:sldMk cId="1170681207" sldId="446"/>
            <ac:picMk id="44" creationId="{6CBFFBDC-8C22-187E-9561-4F4835F03F70}"/>
          </ac:picMkLst>
        </pc:picChg>
        <pc:picChg chg="del mod topLvl">
          <ac:chgData name="Sven Roman Reinhard" userId="d918b0b6bf9c9ab7" providerId="LiveId" clId="{409D76D5-5D0C-4487-9BF1-79C371D897E3}" dt="2024-06-02T18:14:59.116" v="1717" actId="478"/>
          <ac:picMkLst>
            <pc:docMk/>
            <pc:sldMk cId="1170681207" sldId="446"/>
            <ac:picMk id="45" creationId="{87A60AA0-B90F-9924-B8D8-EB23E0480EED}"/>
          </ac:picMkLst>
        </pc:picChg>
        <pc:picChg chg="del mod topLvl">
          <ac:chgData name="Sven Roman Reinhard" userId="d918b0b6bf9c9ab7" providerId="LiveId" clId="{409D76D5-5D0C-4487-9BF1-79C371D897E3}" dt="2024-06-02T18:14:59.116" v="1717" actId="478"/>
          <ac:picMkLst>
            <pc:docMk/>
            <pc:sldMk cId="1170681207" sldId="446"/>
            <ac:picMk id="47" creationId="{67FCA67B-F889-7983-CC3B-391A664C96CD}"/>
          </ac:picMkLst>
        </pc:picChg>
        <pc:picChg chg="del mod topLvl">
          <ac:chgData name="Sven Roman Reinhard" userId="d918b0b6bf9c9ab7" providerId="LiveId" clId="{409D76D5-5D0C-4487-9BF1-79C371D897E3}" dt="2024-06-02T18:14:59.116" v="1717" actId="478"/>
          <ac:picMkLst>
            <pc:docMk/>
            <pc:sldMk cId="1170681207" sldId="446"/>
            <ac:picMk id="49" creationId="{8D131B60-CAA9-E1FF-9037-E0A72F7DD4F8}"/>
          </ac:picMkLst>
        </pc:picChg>
        <pc:picChg chg="del mod topLvl">
          <ac:chgData name="Sven Roman Reinhard" userId="d918b0b6bf9c9ab7" providerId="LiveId" clId="{409D76D5-5D0C-4487-9BF1-79C371D897E3}" dt="2024-06-02T18:14:59.116" v="1717" actId="478"/>
          <ac:picMkLst>
            <pc:docMk/>
            <pc:sldMk cId="1170681207" sldId="446"/>
            <ac:picMk id="51" creationId="{F558FE58-11D2-D918-AB64-60BC79EE088A}"/>
          </ac:picMkLst>
        </pc:picChg>
        <pc:picChg chg="del mod topLvl">
          <ac:chgData name="Sven Roman Reinhard" userId="d918b0b6bf9c9ab7" providerId="LiveId" clId="{409D76D5-5D0C-4487-9BF1-79C371D897E3}" dt="2024-06-02T18:14:59.116" v="1717" actId="478"/>
          <ac:picMkLst>
            <pc:docMk/>
            <pc:sldMk cId="1170681207" sldId="446"/>
            <ac:picMk id="53" creationId="{318EBB55-038B-B9BC-FBD3-D55C50F271E9}"/>
          </ac:picMkLst>
        </pc:picChg>
        <pc:picChg chg="del mod topLvl">
          <ac:chgData name="Sven Roman Reinhard" userId="d918b0b6bf9c9ab7" providerId="LiveId" clId="{409D76D5-5D0C-4487-9BF1-79C371D897E3}" dt="2024-06-02T18:14:59.116" v="1717" actId="478"/>
          <ac:picMkLst>
            <pc:docMk/>
            <pc:sldMk cId="1170681207" sldId="446"/>
            <ac:picMk id="54" creationId="{2CF2FCA9-22DD-89E0-2668-61155158852A}"/>
          </ac:picMkLst>
        </pc:picChg>
        <pc:picChg chg="del mod topLvl">
          <ac:chgData name="Sven Roman Reinhard" userId="d918b0b6bf9c9ab7" providerId="LiveId" clId="{409D76D5-5D0C-4487-9BF1-79C371D897E3}" dt="2024-06-02T18:14:59.116" v="1717" actId="478"/>
          <ac:picMkLst>
            <pc:docMk/>
            <pc:sldMk cId="1170681207" sldId="446"/>
            <ac:picMk id="56" creationId="{9A446B52-8B05-F914-B370-7D637A7E4661}"/>
          </ac:picMkLst>
        </pc:picChg>
        <pc:picChg chg="del mod topLvl">
          <ac:chgData name="Sven Roman Reinhard" userId="d918b0b6bf9c9ab7" providerId="LiveId" clId="{409D76D5-5D0C-4487-9BF1-79C371D897E3}" dt="2024-06-02T18:14:59.116" v="1717" actId="478"/>
          <ac:picMkLst>
            <pc:docMk/>
            <pc:sldMk cId="1170681207" sldId="446"/>
            <ac:picMk id="58" creationId="{C0586C88-842A-1372-49D4-7526F1966AAE}"/>
          </ac:picMkLst>
        </pc:picChg>
        <pc:picChg chg="add mod">
          <ac:chgData name="Sven Roman Reinhard" userId="d918b0b6bf9c9ab7" providerId="LiveId" clId="{409D76D5-5D0C-4487-9BF1-79C371D897E3}" dt="2024-06-02T18:29:51.690" v="2060" actId="1076"/>
          <ac:picMkLst>
            <pc:docMk/>
            <pc:sldMk cId="1170681207" sldId="446"/>
            <ac:picMk id="84" creationId="{A0A3C682-EAF2-49FA-7688-5B08567FCD10}"/>
          </ac:picMkLst>
        </pc:picChg>
        <pc:picChg chg="add mod">
          <ac:chgData name="Sven Roman Reinhard" userId="d918b0b6bf9c9ab7" providerId="LiveId" clId="{409D76D5-5D0C-4487-9BF1-79C371D897E3}" dt="2024-06-02T18:30:28.583" v="2063" actId="164"/>
          <ac:picMkLst>
            <pc:docMk/>
            <pc:sldMk cId="1170681207" sldId="446"/>
            <ac:picMk id="86" creationId="{BE43AFB8-4152-18B3-110B-EA8750B6A8B1}"/>
          </ac:picMkLst>
        </pc:picChg>
        <pc:picChg chg="add mod">
          <ac:chgData name="Sven Roman Reinhard" userId="d918b0b6bf9c9ab7" providerId="LiveId" clId="{409D76D5-5D0C-4487-9BF1-79C371D897E3}" dt="2024-06-02T18:30:28.583" v="2063" actId="164"/>
          <ac:picMkLst>
            <pc:docMk/>
            <pc:sldMk cId="1170681207" sldId="446"/>
            <ac:picMk id="88" creationId="{535E6820-C842-0091-2808-9066396039DF}"/>
          </ac:picMkLst>
        </pc:picChg>
        <pc:picChg chg="add mod">
          <ac:chgData name="Sven Roman Reinhard" userId="d918b0b6bf9c9ab7" providerId="LiveId" clId="{409D76D5-5D0C-4487-9BF1-79C371D897E3}" dt="2024-06-02T18:30:28.583" v="2063" actId="164"/>
          <ac:picMkLst>
            <pc:docMk/>
            <pc:sldMk cId="1170681207" sldId="446"/>
            <ac:picMk id="89" creationId="{4BA821E6-09B5-DE3B-912A-D16F1F888C5C}"/>
          </ac:picMkLst>
        </pc:picChg>
        <pc:picChg chg="add mod">
          <ac:chgData name="Sven Roman Reinhard" userId="d918b0b6bf9c9ab7" providerId="LiveId" clId="{409D76D5-5D0C-4487-9BF1-79C371D897E3}" dt="2024-06-02T18:30:28.583" v="2063" actId="164"/>
          <ac:picMkLst>
            <pc:docMk/>
            <pc:sldMk cId="1170681207" sldId="446"/>
            <ac:picMk id="91" creationId="{E7788371-7A06-D3E8-9754-2B3F67C44166}"/>
          </ac:picMkLst>
        </pc:picChg>
        <pc:picChg chg="add mod">
          <ac:chgData name="Sven Roman Reinhard" userId="d918b0b6bf9c9ab7" providerId="LiveId" clId="{409D76D5-5D0C-4487-9BF1-79C371D897E3}" dt="2024-06-02T18:30:28.583" v="2063" actId="164"/>
          <ac:picMkLst>
            <pc:docMk/>
            <pc:sldMk cId="1170681207" sldId="446"/>
            <ac:picMk id="93" creationId="{AA774954-6E43-FE40-BE64-576177DF535B}"/>
          </ac:picMkLst>
        </pc:picChg>
        <pc:picChg chg="add mod">
          <ac:chgData name="Sven Roman Reinhard" userId="d918b0b6bf9c9ab7" providerId="LiveId" clId="{409D76D5-5D0C-4487-9BF1-79C371D897E3}" dt="2024-06-02T18:30:28.583" v="2063" actId="164"/>
          <ac:picMkLst>
            <pc:docMk/>
            <pc:sldMk cId="1170681207" sldId="446"/>
            <ac:picMk id="95" creationId="{190F259B-EA79-0E72-ABF9-DF6CF854113F}"/>
          </ac:picMkLst>
        </pc:picChg>
        <pc:picChg chg="add mod">
          <ac:chgData name="Sven Roman Reinhard" userId="d918b0b6bf9c9ab7" providerId="LiveId" clId="{409D76D5-5D0C-4487-9BF1-79C371D897E3}" dt="2024-06-02T18:30:28.583" v="2063" actId="164"/>
          <ac:picMkLst>
            <pc:docMk/>
            <pc:sldMk cId="1170681207" sldId="446"/>
            <ac:picMk id="97" creationId="{BF61A638-696B-CFC0-3A69-921A3BB8ACB8}"/>
          </ac:picMkLst>
        </pc:picChg>
        <pc:picChg chg="add mod">
          <ac:chgData name="Sven Roman Reinhard" userId="d918b0b6bf9c9ab7" providerId="LiveId" clId="{409D76D5-5D0C-4487-9BF1-79C371D897E3}" dt="2024-06-02T18:30:28.583" v="2063" actId="164"/>
          <ac:picMkLst>
            <pc:docMk/>
            <pc:sldMk cId="1170681207" sldId="446"/>
            <ac:picMk id="99" creationId="{8F4000A1-5424-C502-268C-1E3FE2B3B678}"/>
          </ac:picMkLst>
        </pc:picChg>
        <pc:picChg chg="add mod">
          <ac:chgData name="Sven Roman Reinhard" userId="d918b0b6bf9c9ab7" providerId="LiveId" clId="{409D76D5-5D0C-4487-9BF1-79C371D897E3}" dt="2024-06-02T18:30:28.583" v="2063" actId="164"/>
          <ac:picMkLst>
            <pc:docMk/>
            <pc:sldMk cId="1170681207" sldId="446"/>
            <ac:picMk id="101" creationId="{7ED1F3F0-497F-AD3D-E9D9-B16E6F0C3C2F}"/>
          </ac:picMkLst>
        </pc:picChg>
        <pc:picChg chg="add mod">
          <ac:chgData name="Sven Roman Reinhard" userId="d918b0b6bf9c9ab7" providerId="LiveId" clId="{409D76D5-5D0C-4487-9BF1-79C371D897E3}" dt="2024-06-02T18:30:28.583" v="2063" actId="164"/>
          <ac:picMkLst>
            <pc:docMk/>
            <pc:sldMk cId="1170681207" sldId="446"/>
            <ac:picMk id="103" creationId="{C70C0116-158E-61F6-AAA0-6AA0E9CE25D4}"/>
          </ac:picMkLst>
        </pc:picChg>
        <pc:picChg chg="add mod">
          <ac:chgData name="Sven Roman Reinhard" userId="d918b0b6bf9c9ab7" providerId="LiveId" clId="{409D76D5-5D0C-4487-9BF1-79C371D897E3}" dt="2024-06-02T18:30:28.583" v="2063" actId="164"/>
          <ac:picMkLst>
            <pc:docMk/>
            <pc:sldMk cId="1170681207" sldId="446"/>
            <ac:picMk id="104" creationId="{A46782B3-E1E2-7AD2-C585-E0DD6964F54D}"/>
          </ac:picMkLst>
        </pc:picChg>
        <pc:picChg chg="add mod">
          <ac:chgData name="Sven Roman Reinhard" userId="d918b0b6bf9c9ab7" providerId="LiveId" clId="{409D76D5-5D0C-4487-9BF1-79C371D897E3}" dt="2024-06-02T18:30:28.583" v="2063" actId="164"/>
          <ac:picMkLst>
            <pc:docMk/>
            <pc:sldMk cId="1170681207" sldId="446"/>
            <ac:picMk id="106" creationId="{0CE6603F-B758-D9AC-C1B1-9CB76CB05631}"/>
          </ac:picMkLst>
        </pc:picChg>
        <pc:picChg chg="add mod">
          <ac:chgData name="Sven Roman Reinhard" userId="d918b0b6bf9c9ab7" providerId="LiveId" clId="{409D76D5-5D0C-4487-9BF1-79C371D897E3}" dt="2024-06-02T18:30:28.583" v="2063" actId="164"/>
          <ac:picMkLst>
            <pc:docMk/>
            <pc:sldMk cId="1170681207" sldId="446"/>
            <ac:picMk id="108" creationId="{0BC8E90B-A5DE-C428-550B-B73A7B7EA3D5}"/>
          </ac:picMkLst>
        </pc:picChg>
        <pc:picChg chg="add del mod modCrop">
          <ac:chgData name="Sven Roman Reinhard" userId="d918b0b6bf9c9ab7" providerId="LiveId" clId="{409D76D5-5D0C-4487-9BF1-79C371D897E3}" dt="2024-06-02T18:37:41.323" v="2138" actId="478"/>
          <ac:picMkLst>
            <pc:docMk/>
            <pc:sldMk cId="1170681207" sldId="446"/>
            <ac:picMk id="116" creationId="{106DEF16-A426-CE92-AACC-C036702E2661}"/>
          </ac:picMkLst>
        </pc:picChg>
        <pc:picChg chg="add del mod modCrop">
          <ac:chgData name="Sven Roman Reinhard" userId="d918b0b6bf9c9ab7" providerId="LiveId" clId="{409D76D5-5D0C-4487-9BF1-79C371D897E3}" dt="2024-06-02T18:37:35.326" v="2135" actId="1076"/>
          <ac:picMkLst>
            <pc:docMk/>
            <pc:sldMk cId="1170681207" sldId="446"/>
            <ac:picMk id="117" creationId="{D7905B2E-1E1F-AED3-CE68-A03EF7F3157C}"/>
          </ac:picMkLst>
        </pc:picChg>
        <pc:picChg chg="add mod">
          <ac:chgData name="Sven Roman Reinhard" userId="d918b0b6bf9c9ab7" providerId="LiveId" clId="{409D76D5-5D0C-4487-9BF1-79C371D897E3}" dt="2024-06-02T18:36:27.659" v="2115"/>
          <ac:picMkLst>
            <pc:docMk/>
            <pc:sldMk cId="1170681207" sldId="446"/>
            <ac:picMk id="118" creationId="{7988A5EF-2F8A-CC15-9911-A640373294F3}"/>
          </ac:picMkLst>
        </pc:picChg>
        <pc:picChg chg="add del mod">
          <ac:chgData name="Sven Roman Reinhard" userId="d918b0b6bf9c9ab7" providerId="LiveId" clId="{409D76D5-5D0C-4487-9BF1-79C371D897E3}" dt="2024-06-02T18:53:21.344" v="2153" actId="478"/>
          <ac:picMkLst>
            <pc:docMk/>
            <pc:sldMk cId="1170681207" sldId="446"/>
            <ac:picMk id="120" creationId="{E3F7DCA6-EB2D-0D11-0AD7-6BE93A32C0F4}"/>
          </ac:picMkLst>
        </pc:picChg>
        <pc:picChg chg="add del mod">
          <ac:chgData name="Sven Roman Reinhard" userId="d918b0b6bf9c9ab7" providerId="LiveId" clId="{409D76D5-5D0C-4487-9BF1-79C371D897E3}" dt="2024-06-02T18:54:01.191" v="2163" actId="478"/>
          <ac:picMkLst>
            <pc:docMk/>
            <pc:sldMk cId="1170681207" sldId="446"/>
            <ac:picMk id="121" creationId="{B091C7F6-3E9A-3551-094C-007A4285BFB3}"/>
          </ac:picMkLst>
        </pc:picChg>
        <pc:picChg chg="add del mod">
          <ac:chgData name="Sven Roman Reinhard" userId="d918b0b6bf9c9ab7" providerId="LiveId" clId="{409D76D5-5D0C-4487-9BF1-79C371D897E3}" dt="2024-06-02T18:53:20.750" v="2152" actId="478"/>
          <ac:picMkLst>
            <pc:docMk/>
            <pc:sldMk cId="1170681207" sldId="446"/>
            <ac:picMk id="122" creationId="{FEE029AE-78C3-DBF9-A397-984579D3B099}"/>
          </ac:picMkLst>
        </pc:picChg>
        <pc:picChg chg="add del mod">
          <ac:chgData name="Sven Roman Reinhard" userId="d918b0b6bf9c9ab7" providerId="LiveId" clId="{409D76D5-5D0C-4487-9BF1-79C371D897E3}" dt="2024-06-02T18:53:58.173" v="2160" actId="478"/>
          <ac:picMkLst>
            <pc:docMk/>
            <pc:sldMk cId="1170681207" sldId="446"/>
            <ac:picMk id="123" creationId="{7F18AC62-04CD-4397-0547-0FEEC794A995}"/>
          </ac:picMkLst>
        </pc:picChg>
        <pc:picChg chg="add del mod">
          <ac:chgData name="Sven Roman Reinhard" userId="d918b0b6bf9c9ab7" providerId="LiveId" clId="{409D76D5-5D0C-4487-9BF1-79C371D897E3}" dt="2024-06-02T18:54:46.219" v="2170" actId="478"/>
          <ac:picMkLst>
            <pc:docMk/>
            <pc:sldMk cId="1170681207" sldId="446"/>
            <ac:picMk id="124" creationId="{1855DAAD-A65F-EB87-EDA1-923092C03676}"/>
          </ac:picMkLst>
        </pc:picChg>
        <pc:picChg chg="add del mod">
          <ac:chgData name="Sven Roman Reinhard" userId="d918b0b6bf9c9ab7" providerId="LiveId" clId="{409D76D5-5D0C-4487-9BF1-79C371D897E3}" dt="2024-06-02T19:02:34.690" v="2233" actId="478"/>
          <ac:picMkLst>
            <pc:docMk/>
            <pc:sldMk cId="1170681207" sldId="446"/>
            <ac:picMk id="126" creationId="{4E3487C1-BB39-4BF1-1C33-E2D9F73BA4B9}"/>
          </ac:picMkLst>
        </pc:picChg>
        <pc:picChg chg="add del mod">
          <ac:chgData name="Sven Roman Reinhard" userId="d918b0b6bf9c9ab7" providerId="LiveId" clId="{409D76D5-5D0C-4487-9BF1-79C371D897E3}" dt="2024-06-02T19:02:34.690" v="2233" actId="478"/>
          <ac:picMkLst>
            <pc:docMk/>
            <pc:sldMk cId="1170681207" sldId="446"/>
            <ac:picMk id="127" creationId="{10F7D8B8-6179-5B61-A714-808515F16640}"/>
          </ac:picMkLst>
        </pc:picChg>
        <pc:picChg chg="add del mod">
          <ac:chgData name="Sven Roman Reinhard" userId="d918b0b6bf9c9ab7" providerId="LiveId" clId="{409D76D5-5D0C-4487-9BF1-79C371D897E3}" dt="2024-06-02T19:02:36.515" v="2234" actId="478"/>
          <ac:picMkLst>
            <pc:docMk/>
            <pc:sldMk cId="1170681207" sldId="446"/>
            <ac:picMk id="128" creationId="{AA338377-909F-7475-10FB-D74D46CAB825}"/>
          </ac:picMkLst>
        </pc:picChg>
        <pc:picChg chg="add del mod">
          <ac:chgData name="Sven Roman Reinhard" userId="d918b0b6bf9c9ab7" providerId="LiveId" clId="{409D76D5-5D0C-4487-9BF1-79C371D897E3}" dt="2024-06-02T19:07:55.394" v="2279" actId="478"/>
          <ac:picMkLst>
            <pc:docMk/>
            <pc:sldMk cId="1170681207" sldId="446"/>
            <ac:picMk id="132" creationId="{E6571425-20A1-0CE0-572C-1B0A4A15A084}"/>
          </ac:picMkLst>
        </pc:picChg>
        <pc:picChg chg="add mod">
          <ac:chgData name="Sven Roman Reinhard" userId="d918b0b6bf9c9ab7" providerId="LiveId" clId="{409D76D5-5D0C-4487-9BF1-79C371D897E3}" dt="2024-06-02T19:08:16.690" v="2282" actId="1076"/>
          <ac:picMkLst>
            <pc:docMk/>
            <pc:sldMk cId="1170681207" sldId="446"/>
            <ac:picMk id="133" creationId="{7F4EACFE-F37E-0AA7-57AB-C4F6CB023836}"/>
          </ac:picMkLst>
        </pc:picChg>
        <pc:picChg chg="add mod">
          <ac:chgData name="Sven Roman Reinhard" userId="d918b0b6bf9c9ab7" providerId="LiveId" clId="{409D76D5-5D0C-4487-9BF1-79C371D897E3}" dt="2024-06-02T19:08:21.588" v="2283" actId="1076"/>
          <ac:picMkLst>
            <pc:docMk/>
            <pc:sldMk cId="1170681207" sldId="446"/>
            <ac:picMk id="142" creationId="{27856EE3-0623-2B27-1208-3A64D25F569A}"/>
          </ac:picMkLst>
        </pc:picChg>
        <pc:picChg chg="add del mod">
          <ac:chgData name="Sven Roman Reinhard" userId="d918b0b6bf9c9ab7" providerId="LiveId" clId="{409D76D5-5D0C-4487-9BF1-79C371D897E3}" dt="2024-06-02T19:23:27.827" v="2344" actId="478"/>
          <ac:picMkLst>
            <pc:docMk/>
            <pc:sldMk cId="1170681207" sldId="446"/>
            <ac:picMk id="163" creationId="{F11F9FBF-7414-713C-A323-68CFBF8B974B}"/>
          </ac:picMkLst>
        </pc:picChg>
        <pc:picChg chg="add mod">
          <ac:chgData name="Sven Roman Reinhard" userId="d918b0b6bf9c9ab7" providerId="LiveId" clId="{409D76D5-5D0C-4487-9BF1-79C371D897E3}" dt="2024-06-02T19:23:34.295" v="2346" actId="1076"/>
          <ac:picMkLst>
            <pc:docMk/>
            <pc:sldMk cId="1170681207" sldId="446"/>
            <ac:picMk id="164" creationId="{78C3B6DC-440D-B978-9D4A-18102960DE29}"/>
          </ac:picMkLst>
        </pc:picChg>
        <pc:cxnChg chg="add del mod">
          <ac:chgData name="Sven Roman Reinhard" userId="d918b0b6bf9c9ab7" providerId="LiveId" clId="{409D76D5-5D0C-4487-9BF1-79C371D897E3}" dt="2024-06-02T18:29:08.805" v="2051" actId="478"/>
          <ac:cxnSpMkLst>
            <pc:docMk/>
            <pc:sldMk cId="1170681207" sldId="446"/>
            <ac:cxnSpMk id="83" creationId="{84DF5845-260B-FA22-4FF0-3AEF181B92BA}"/>
          </ac:cxnSpMkLst>
        </pc:cxnChg>
        <pc:cxnChg chg="add del mod">
          <ac:chgData name="Sven Roman Reinhard" userId="d918b0b6bf9c9ab7" providerId="LiveId" clId="{409D76D5-5D0C-4487-9BF1-79C371D897E3}" dt="2024-06-02T18:31:17.011" v="2072" actId="478"/>
          <ac:cxnSpMkLst>
            <pc:docMk/>
            <pc:sldMk cId="1170681207" sldId="446"/>
            <ac:cxnSpMk id="115" creationId="{8A8DD94A-B29D-6F8E-737D-BC39E06D0028}"/>
          </ac:cxnSpMkLst>
        </pc:cxnChg>
        <pc:cxnChg chg="add del mod">
          <ac:chgData name="Sven Roman Reinhard" userId="d918b0b6bf9c9ab7" providerId="LiveId" clId="{409D76D5-5D0C-4487-9BF1-79C371D897E3}" dt="2024-06-02T19:03:46.870" v="2246" actId="478"/>
          <ac:cxnSpMkLst>
            <pc:docMk/>
            <pc:sldMk cId="1170681207" sldId="446"/>
            <ac:cxnSpMk id="135" creationId="{01156225-B2F9-D243-BED4-ACAD3067A37E}"/>
          </ac:cxnSpMkLst>
        </pc:cxnChg>
        <pc:cxnChg chg="add del mod">
          <ac:chgData name="Sven Roman Reinhard" userId="d918b0b6bf9c9ab7" providerId="LiveId" clId="{409D76D5-5D0C-4487-9BF1-79C371D897E3}" dt="2024-06-02T19:09:31.890" v="2294" actId="478"/>
          <ac:cxnSpMkLst>
            <pc:docMk/>
            <pc:sldMk cId="1170681207" sldId="446"/>
            <ac:cxnSpMk id="143" creationId="{9873CBF7-24A4-354F-942D-980C98D3C059}"/>
          </ac:cxnSpMkLst>
        </pc:cxnChg>
        <pc:cxnChg chg="add del mod">
          <ac:chgData name="Sven Roman Reinhard" userId="d918b0b6bf9c9ab7" providerId="LiveId" clId="{409D76D5-5D0C-4487-9BF1-79C371D897E3}" dt="2024-06-02T19:09:29.873" v="2293" actId="478"/>
          <ac:cxnSpMkLst>
            <pc:docMk/>
            <pc:sldMk cId="1170681207" sldId="446"/>
            <ac:cxnSpMk id="146" creationId="{3E8768A5-A22F-1E47-3756-F6ED392ED068}"/>
          </ac:cxnSpMkLst>
        </pc:cxnChg>
        <pc:cxnChg chg="add del mod">
          <ac:chgData name="Sven Roman Reinhard" userId="d918b0b6bf9c9ab7" providerId="LiveId" clId="{409D76D5-5D0C-4487-9BF1-79C371D897E3}" dt="2024-06-02T19:10:32.210" v="2304" actId="478"/>
          <ac:cxnSpMkLst>
            <pc:docMk/>
            <pc:sldMk cId="1170681207" sldId="446"/>
            <ac:cxnSpMk id="151" creationId="{A7FA0E10-3103-5EB4-7780-1E4F69DD2992}"/>
          </ac:cxnSpMkLst>
        </pc:cxnChg>
        <pc:cxnChg chg="add del mod">
          <ac:chgData name="Sven Roman Reinhard" userId="d918b0b6bf9c9ab7" providerId="LiveId" clId="{409D76D5-5D0C-4487-9BF1-79C371D897E3}" dt="2024-06-02T19:10:31.612" v="2303" actId="478"/>
          <ac:cxnSpMkLst>
            <pc:docMk/>
            <pc:sldMk cId="1170681207" sldId="446"/>
            <ac:cxnSpMk id="152" creationId="{2AB81AC7-FAD3-340E-8E32-8B8E25A6472B}"/>
          </ac:cxnSpMkLst>
        </pc:cxnChg>
        <pc:cxnChg chg="add mod">
          <ac:chgData name="Sven Roman Reinhard" userId="d918b0b6bf9c9ab7" providerId="LiveId" clId="{409D76D5-5D0C-4487-9BF1-79C371D897E3}" dt="2024-06-02T19:11:15.897" v="2311" actId="208"/>
          <ac:cxnSpMkLst>
            <pc:docMk/>
            <pc:sldMk cId="1170681207" sldId="446"/>
            <ac:cxnSpMk id="160" creationId="{33FAF8D7-9F04-F80D-C49E-71E4401DFC76}"/>
          </ac:cxnSpMkLst>
        </pc:cxnChg>
      </pc:sldChg>
      <pc:sldChg chg="modSp mod modTransition">
        <pc:chgData name="Sven Roman Reinhard" userId="d918b0b6bf9c9ab7" providerId="LiveId" clId="{409D76D5-5D0C-4487-9BF1-79C371D897E3}" dt="2024-06-02T17:56:31.640" v="1352"/>
        <pc:sldMkLst>
          <pc:docMk/>
          <pc:sldMk cId="2312412276" sldId="452"/>
        </pc:sldMkLst>
        <pc:picChg chg="mod">
          <ac:chgData name="Sven Roman Reinhard" userId="d918b0b6bf9c9ab7" providerId="LiveId" clId="{409D76D5-5D0C-4487-9BF1-79C371D897E3}" dt="2024-06-02T17:39:51.527" v="1244" actId="207"/>
          <ac:picMkLst>
            <pc:docMk/>
            <pc:sldMk cId="2312412276" sldId="452"/>
            <ac:picMk id="5" creationId="{E8ADF676-B21F-C882-A077-4E433436E8BF}"/>
          </ac:picMkLst>
        </pc:picChg>
      </pc:sldChg>
      <pc:sldChg chg="modTransition">
        <pc:chgData name="Sven Roman Reinhard" userId="d918b0b6bf9c9ab7" providerId="LiveId" clId="{409D76D5-5D0C-4487-9BF1-79C371D897E3}" dt="2024-06-02T17:56:31.640" v="1352"/>
        <pc:sldMkLst>
          <pc:docMk/>
          <pc:sldMk cId="3818645638" sldId="453"/>
        </pc:sldMkLst>
      </pc:sldChg>
      <pc:sldChg chg="addSp delSp modSp mod modTransition">
        <pc:chgData name="Sven Roman Reinhard" userId="d918b0b6bf9c9ab7" providerId="LiveId" clId="{409D76D5-5D0C-4487-9BF1-79C371D897E3}" dt="2024-06-02T18:30:11.826" v="2061" actId="165"/>
        <pc:sldMkLst>
          <pc:docMk/>
          <pc:sldMk cId="1287828998" sldId="457"/>
        </pc:sldMkLst>
        <pc:spChg chg="mod">
          <ac:chgData name="Sven Roman Reinhard" userId="d918b0b6bf9c9ab7" providerId="LiveId" clId="{409D76D5-5D0C-4487-9BF1-79C371D897E3}" dt="2024-06-02T17:49:34.369" v="1298"/>
          <ac:spMkLst>
            <pc:docMk/>
            <pc:sldMk cId="1287828998" sldId="457"/>
            <ac:spMk id="8" creationId="{66C16D3F-4484-1A92-1B7C-03BD584BC432}"/>
          </ac:spMkLst>
        </pc:spChg>
        <pc:spChg chg="mod">
          <ac:chgData name="Sven Roman Reinhard" userId="d918b0b6bf9c9ab7" providerId="LiveId" clId="{409D76D5-5D0C-4487-9BF1-79C371D897E3}" dt="2024-06-02T17:49:34.369" v="1298"/>
          <ac:spMkLst>
            <pc:docMk/>
            <pc:sldMk cId="1287828998" sldId="457"/>
            <ac:spMk id="10" creationId="{5D26F0EA-6F29-6912-55DA-DA1C2EE4642E}"/>
          </ac:spMkLst>
        </pc:spChg>
        <pc:spChg chg="mod">
          <ac:chgData name="Sven Roman Reinhard" userId="d918b0b6bf9c9ab7" providerId="LiveId" clId="{409D76D5-5D0C-4487-9BF1-79C371D897E3}" dt="2024-06-02T17:49:34.369" v="1298"/>
          <ac:spMkLst>
            <pc:docMk/>
            <pc:sldMk cId="1287828998" sldId="457"/>
            <ac:spMk id="13" creationId="{122FF19C-1525-D938-20BC-AD68042F886A}"/>
          </ac:spMkLst>
        </pc:spChg>
        <pc:spChg chg="mod">
          <ac:chgData name="Sven Roman Reinhard" userId="d918b0b6bf9c9ab7" providerId="LiveId" clId="{409D76D5-5D0C-4487-9BF1-79C371D897E3}" dt="2024-06-02T17:49:34.369" v="1298"/>
          <ac:spMkLst>
            <pc:docMk/>
            <pc:sldMk cId="1287828998" sldId="457"/>
            <ac:spMk id="17" creationId="{5ED8E900-FCFB-C5DE-6390-6F36DC35C5F9}"/>
          </ac:spMkLst>
        </pc:spChg>
        <pc:spChg chg="mod">
          <ac:chgData name="Sven Roman Reinhard" userId="d918b0b6bf9c9ab7" providerId="LiveId" clId="{409D76D5-5D0C-4487-9BF1-79C371D897E3}" dt="2024-06-02T17:49:34.369" v="1298"/>
          <ac:spMkLst>
            <pc:docMk/>
            <pc:sldMk cId="1287828998" sldId="457"/>
            <ac:spMk id="19" creationId="{6C7F741B-20C4-7FCF-5BE4-09D7A96C2C79}"/>
          </ac:spMkLst>
        </pc:spChg>
        <pc:spChg chg="mod">
          <ac:chgData name="Sven Roman Reinhard" userId="d918b0b6bf9c9ab7" providerId="LiveId" clId="{409D76D5-5D0C-4487-9BF1-79C371D897E3}" dt="2024-06-02T17:49:34.369" v="1298"/>
          <ac:spMkLst>
            <pc:docMk/>
            <pc:sldMk cId="1287828998" sldId="457"/>
            <ac:spMk id="22" creationId="{D78CAF9B-EC84-4D9C-E8A9-FA97095BA09A}"/>
          </ac:spMkLst>
        </pc:spChg>
        <pc:spChg chg="mod">
          <ac:chgData name="Sven Roman Reinhard" userId="d918b0b6bf9c9ab7" providerId="LiveId" clId="{409D76D5-5D0C-4487-9BF1-79C371D897E3}" dt="2024-06-02T17:49:34.369" v="1298"/>
          <ac:spMkLst>
            <pc:docMk/>
            <pc:sldMk cId="1287828998" sldId="457"/>
            <ac:spMk id="24" creationId="{A267F0A3-9AE5-7EE4-6FC1-C9ADB5AA73B0}"/>
          </ac:spMkLst>
        </pc:spChg>
        <pc:spChg chg="mod topLvl">
          <ac:chgData name="Sven Roman Reinhard" userId="d918b0b6bf9c9ab7" providerId="LiveId" clId="{409D76D5-5D0C-4487-9BF1-79C371D897E3}" dt="2024-06-02T18:30:11.826" v="2061" actId="165"/>
          <ac:spMkLst>
            <pc:docMk/>
            <pc:sldMk cId="1287828998" sldId="457"/>
            <ac:spMk id="25" creationId="{10CE249D-F2BE-E2D8-F92D-2366D607C791}"/>
          </ac:spMkLst>
        </pc:spChg>
        <pc:spChg chg="mod">
          <ac:chgData name="Sven Roman Reinhard" userId="d918b0b6bf9c9ab7" providerId="LiveId" clId="{409D76D5-5D0C-4487-9BF1-79C371D897E3}" dt="2024-06-02T17:49:34.369" v="1298"/>
          <ac:spMkLst>
            <pc:docMk/>
            <pc:sldMk cId="1287828998" sldId="457"/>
            <ac:spMk id="28" creationId="{8AAE09F3-651A-95F3-A9D1-6E93DFF1D709}"/>
          </ac:spMkLst>
        </pc:spChg>
        <pc:spChg chg="mod">
          <ac:chgData name="Sven Roman Reinhard" userId="d918b0b6bf9c9ab7" providerId="LiveId" clId="{409D76D5-5D0C-4487-9BF1-79C371D897E3}" dt="2024-06-02T17:49:34.369" v="1298"/>
          <ac:spMkLst>
            <pc:docMk/>
            <pc:sldMk cId="1287828998" sldId="457"/>
            <ac:spMk id="31" creationId="{4F5A2379-015E-8BEF-0AAB-72C4D621C830}"/>
          </ac:spMkLst>
        </pc:spChg>
        <pc:spChg chg="mod topLvl">
          <ac:chgData name="Sven Roman Reinhard" userId="d918b0b6bf9c9ab7" providerId="LiveId" clId="{409D76D5-5D0C-4487-9BF1-79C371D897E3}" dt="2024-06-02T18:30:11.826" v="2061" actId="165"/>
          <ac:spMkLst>
            <pc:docMk/>
            <pc:sldMk cId="1287828998" sldId="457"/>
            <ac:spMk id="32" creationId="{35A3C8A2-C0E8-7D5D-7BDF-8AEC88630744}"/>
          </ac:spMkLst>
        </pc:spChg>
        <pc:spChg chg="mod topLvl">
          <ac:chgData name="Sven Roman Reinhard" userId="d918b0b6bf9c9ab7" providerId="LiveId" clId="{409D76D5-5D0C-4487-9BF1-79C371D897E3}" dt="2024-06-02T18:30:11.826" v="2061" actId="165"/>
          <ac:spMkLst>
            <pc:docMk/>
            <pc:sldMk cId="1287828998" sldId="457"/>
            <ac:spMk id="34" creationId="{60203BF1-3046-414B-C6A8-C8DF4C8540EC}"/>
          </ac:spMkLst>
        </pc:spChg>
        <pc:spChg chg="mod topLvl">
          <ac:chgData name="Sven Roman Reinhard" userId="d918b0b6bf9c9ab7" providerId="LiveId" clId="{409D76D5-5D0C-4487-9BF1-79C371D897E3}" dt="2024-06-02T18:30:11.826" v="2061" actId="165"/>
          <ac:spMkLst>
            <pc:docMk/>
            <pc:sldMk cId="1287828998" sldId="457"/>
            <ac:spMk id="37" creationId="{885635BC-5610-46CD-B133-C5D8596F489A}"/>
          </ac:spMkLst>
        </pc:spChg>
        <pc:spChg chg="mod topLvl">
          <ac:chgData name="Sven Roman Reinhard" userId="d918b0b6bf9c9ab7" providerId="LiveId" clId="{409D76D5-5D0C-4487-9BF1-79C371D897E3}" dt="2024-06-02T18:30:11.826" v="2061" actId="165"/>
          <ac:spMkLst>
            <pc:docMk/>
            <pc:sldMk cId="1287828998" sldId="457"/>
            <ac:spMk id="39" creationId="{D328E1D6-E76D-B329-41D4-ACBF85B0785E}"/>
          </ac:spMkLst>
        </pc:spChg>
        <pc:spChg chg="mod">
          <ac:chgData name="Sven Roman Reinhard" userId="d918b0b6bf9c9ab7" providerId="LiveId" clId="{409D76D5-5D0C-4487-9BF1-79C371D897E3}" dt="2024-06-02T17:49:34.369" v="1298"/>
          <ac:spMkLst>
            <pc:docMk/>
            <pc:sldMk cId="1287828998" sldId="457"/>
            <ac:spMk id="42" creationId="{3B82C28C-6DA5-DFE2-E2B6-3F3052A9D676}"/>
          </ac:spMkLst>
        </pc:spChg>
        <pc:spChg chg="mod">
          <ac:chgData name="Sven Roman Reinhard" userId="d918b0b6bf9c9ab7" providerId="LiveId" clId="{409D76D5-5D0C-4487-9BF1-79C371D897E3}" dt="2024-06-02T17:49:34.369" v="1298"/>
          <ac:spMkLst>
            <pc:docMk/>
            <pc:sldMk cId="1287828998" sldId="457"/>
            <ac:spMk id="47" creationId="{443708E6-3716-5EA5-711C-5E100F9CD9E9}"/>
          </ac:spMkLst>
        </pc:spChg>
        <pc:spChg chg="mod">
          <ac:chgData name="Sven Roman Reinhard" userId="d918b0b6bf9c9ab7" providerId="LiveId" clId="{409D76D5-5D0C-4487-9BF1-79C371D897E3}" dt="2024-06-02T17:49:34.369" v="1298"/>
          <ac:spMkLst>
            <pc:docMk/>
            <pc:sldMk cId="1287828998" sldId="457"/>
            <ac:spMk id="49" creationId="{FA8812E7-A991-60DA-9C18-AA9524173452}"/>
          </ac:spMkLst>
        </pc:spChg>
        <pc:spChg chg="mod topLvl">
          <ac:chgData name="Sven Roman Reinhard" userId="d918b0b6bf9c9ab7" providerId="LiveId" clId="{409D76D5-5D0C-4487-9BF1-79C371D897E3}" dt="2024-06-02T18:30:11.826" v="2061" actId="165"/>
          <ac:spMkLst>
            <pc:docMk/>
            <pc:sldMk cId="1287828998" sldId="457"/>
            <ac:spMk id="50" creationId="{58F1AB70-B7C9-C2A2-1513-41777FA961EC}"/>
          </ac:spMkLst>
        </pc:spChg>
        <pc:spChg chg="mod topLvl">
          <ac:chgData name="Sven Roman Reinhard" userId="d918b0b6bf9c9ab7" providerId="LiveId" clId="{409D76D5-5D0C-4487-9BF1-79C371D897E3}" dt="2024-06-02T18:30:11.826" v="2061" actId="165"/>
          <ac:spMkLst>
            <pc:docMk/>
            <pc:sldMk cId="1287828998" sldId="457"/>
            <ac:spMk id="52" creationId="{458A17FF-70C0-F2F1-59F2-754E6469A63E}"/>
          </ac:spMkLst>
        </pc:spChg>
        <pc:spChg chg="mod topLvl">
          <ac:chgData name="Sven Roman Reinhard" userId="d918b0b6bf9c9ab7" providerId="LiveId" clId="{409D76D5-5D0C-4487-9BF1-79C371D897E3}" dt="2024-06-02T18:30:11.826" v="2061" actId="165"/>
          <ac:spMkLst>
            <pc:docMk/>
            <pc:sldMk cId="1287828998" sldId="457"/>
            <ac:spMk id="54" creationId="{CA6F65C2-D2AF-DA64-4E2B-5EF42BFC77F8}"/>
          </ac:spMkLst>
        </pc:spChg>
        <pc:spChg chg="mod topLvl">
          <ac:chgData name="Sven Roman Reinhard" userId="d918b0b6bf9c9ab7" providerId="LiveId" clId="{409D76D5-5D0C-4487-9BF1-79C371D897E3}" dt="2024-06-02T18:30:11.826" v="2061" actId="165"/>
          <ac:spMkLst>
            <pc:docMk/>
            <pc:sldMk cId="1287828998" sldId="457"/>
            <ac:spMk id="56" creationId="{93E0802F-7992-A727-17F3-BD5905851C7B}"/>
          </ac:spMkLst>
        </pc:spChg>
        <pc:spChg chg="mod topLvl">
          <ac:chgData name="Sven Roman Reinhard" userId="d918b0b6bf9c9ab7" providerId="LiveId" clId="{409D76D5-5D0C-4487-9BF1-79C371D897E3}" dt="2024-06-02T18:30:11.826" v="2061" actId="165"/>
          <ac:spMkLst>
            <pc:docMk/>
            <pc:sldMk cId="1287828998" sldId="457"/>
            <ac:spMk id="58" creationId="{99B6D087-939D-A613-85C9-E8764AA841DC}"/>
          </ac:spMkLst>
        </pc:spChg>
        <pc:spChg chg="mod topLvl">
          <ac:chgData name="Sven Roman Reinhard" userId="d918b0b6bf9c9ab7" providerId="LiveId" clId="{409D76D5-5D0C-4487-9BF1-79C371D897E3}" dt="2024-06-02T18:30:11.826" v="2061" actId="165"/>
          <ac:spMkLst>
            <pc:docMk/>
            <pc:sldMk cId="1287828998" sldId="457"/>
            <ac:spMk id="61" creationId="{EF5FC6C1-625A-6FED-A943-FE4A65B69977}"/>
          </ac:spMkLst>
        </pc:spChg>
        <pc:spChg chg="mod topLvl">
          <ac:chgData name="Sven Roman Reinhard" userId="d918b0b6bf9c9ab7" providerId="LiveId" clId="{409D76D5-5D0C-4487-9BF1-79C371D897E3}" dt="2024-06-02T18:30:11.826" v="2061" actId="165"/>
          <ac:spMkLst>
            <pc:docMk/>
            <pc:sldMk cId="1287828998" sldId="457"/>
            <ac:spMk id="63" creationId="{D5468150-21D9-4C4E-1E67-2EEC2127AAFB}"/>
          </ac:spMkLst>
        </pc:spChg>
        <pc:spChg chg="mod topLvl">
          <ac:chgData name="Sven Roman Reinhard" userId="d918b0b6bf9c9ab7" providerId="LiveId" clId="{409D76D5-5D0C-4487-9BF1-79C371D897E3}" dt="2024-06-02T18:30:11.826" v="2061" actId="165"/>
          <ac:spMkLst>
            <pc:docMk/>
            <pc:sldMk cId="1287828998" sldId="457"/>
            <ac:spMk id="65" creationId="{F05C29F4-3077-6CE8-F6DE-F29542A24500}"/>
          </ac:spMkLst>
        </pc:spChg>
        <pc:spChg chg="mod topLvl">
          <ac:chgData name="Sven Roman Reinhard" userId="d918b0b6bf9c9ab7" providerId="LiveId" clId="{409D76D5-5D0C-4487-9BF1-79C371D897E3}" dt="2024-06-02T18:30:11.826" v="2061" actId="165"/>
          <ac:spMkLst>
            <pc:docMk/>
            <pc:sldMk cId="1287828998" sldId="457"/>
            <ac:spMk id="67" creationId="{B9B0280C-C226-544C-7CA8-C1C3F800E1AE}"/>
          </ac:spMkLst>
        </pc:spChg>
        <pc:spChg chg="mod topLvl">
          <ac:chgData name="Sven Roman Reinhard" userId="d918b0b6bf9c9ab7" providerId="LiveId" clId="{409D76D5-5D0C-4487-9BF1-79C371D897E3}" dt="2024-06-02T18:30:11.826" v="2061" actId="165"/>
          <ac:spMkLst>
            <pc:docMk/>
            <pc:sldMk cId="1287828998" sldId="457"/>
            <ac:spMk id="70" creationId="{39FC4E62-85D2-007C-338A-EE80B4ADFA75}"/>
          </ac:spMkLst>
        </pc:spChg>
        <pc:spChg chg="mod topLvl">
          <ac:chgData name="Sven Roman Reinhard" userId="d918b0b6bf9c9ab7" providerId="LiveId" clId="{409D76D5-5D0C-4487-9BF1-79C371D897E3}" dt="2024-06-02T18:30:11.826" v="2061" actId="165"/>
          <ac:spMkLst>
            <pc:docMk/>
            <pc:sldMk cId="1287828998" sldId="457"/>
            <ac:spMk id="72" creationId="{FB70A4B8-4272-419A-2B6B-731D7E6D1F6D}"/>
          </ac:spMkLst>
        </pc:spChg>
        <pc:spChg chg="mod topLvl">
          <ac:chgData name="Sven Roman Reinhard" userId="d918b0b6bf9c9ab7" providerId="LiveId" clId="{409D76D5-5D0C-4487-9BF1-79C371D897E3}" dt="2024-06-02T18:30:11.826" v="2061" actId="165"/>
          <ac:spMkLst>
            <pc:docMk/>
            <pc:sldMk cId="1287828998" sldId="457"/>
            <ac:spMk id="74" creationId="{3A512019-2161-19F6-E114-AEA4D77F33FC}"/>
          </ac:spMkLst>
        </pc:spChg>
        <pc:spChg chg="mod topLvl">
          <ac:chgData name="Sven Roman Reinhard" userId="d918b0b6bf9c9ab7" providerId="LiveId" clId="{409D76D5-5D0C-4487-9BF1-79C371D897E3}" dt="2024-06-02T18:30:11.826" v="2061" actId="165"/>
          <ac:spMkLst>
            <pc:docMk/>
            <pc:sldMk cId="1287828998" sldId="457"/>
            <ac:spMk id="76" creationId="{7E98C649-01FA-048C-E0FD-83916217F3BA}"/>
          </ac:spMkLst>
        </pc:spChg>
        <pc:spChg chg="mod topLvl">
          <ac:chgData name="Sven Roman Reinhard" userId="d918b0b6bf9c9ab7" providerId="LiveId" clId="{409D76D5-5D0C-4487-9BF1-79C371D897E3}" dt="2024-06-02T18:30:11.826" v="2061" actId="165"/>
          <ac:spMkLst>
            <pc:docMk/>
            <pc:sldMk cId="1287828998" sldId="457"/>
            <ac:spMk id="79" creationId="{D1FEE45B-69F7-D570-0EA7-59437599C9FF}"/>
          </ac:spMkLst>
        </pc:spChg>
        <pc:spChg chg="mod topLvl">
          <ac:chgData name="Sven Roman Reinhard" userId="d918b0b6bf9c9ab7" providerId="LiveId" clId="{409D76D5-5D0C-4487-9BF1-79C371D897E3}" dt="2024-06-02T18:30:11.826" v="2061" actId="165"/>
          <ac:spMkLst>
            <pc:docMk/>
            <pc:sldMk cId="1287828998" sldId="457"/>
            <ac:spMk id="81" creationId="{BB11EBC0-04F4-D0E0-8AFF-82369D668B84}"/>
          </ac:spMkLst>
        </pc:spChg>
        <pc:spChg chg="mod">
          <ac:chgData name="Sven Roman Reinhard" userId="d918b0b6bf9c9ab7" providerId="LiveId" clId="{409D76D5-5D0C-4487-9BF1-79C371D897E3}" dt="2024-06-02T18:30:11.826" v="2061" actId="165"/>
          <ac:spMkLst>
            <pc:docMk/>
            <pc:sldMk cId="1287828998" sldId="457"/>
            <ac:spMk id="84" creationId="{A3C47DBA-F7B7-C6E6-8373-E0D5694DEA9A}"/>
          </ac:spMkLst>
        </pc:spChg>
        <pc:spChg chg="mod">
          <ac:chgData name="Sven Roman Reinhard" userId="d918b0b6bf9c9ab7" providerId="LiveId" clId="{409D76D5-5D0C-4487-9BF1-79C371D897E3}" dt="2024-06-02T18:30:11.826" v="2061" actId="165"/>
          <ac:spMkLst>
            <pc:docMk/>
            <pc:sldMk cId="1287828998" sldId="457"/>
            <ac:spMk id="85" creationId="{BC5DDA39-C352-ADC9-D56E-AA66635C7076}"/>
          </ac:spMkLst>
        </pc:spChg>
        <pc:spChg chg="mod">
          <ac:chgData name="Sven Roman Reinhard" userId="d918b0b6bf9c9ab7" providerId="LiveId" clId="{409D76D5-5D0C-4487-9BF1-79C371D897E3}" dt="2024-06-02T18:30:11.826" v="2061" actId="165"/>
          <ac:spMkLst>
            <pc:docMk/>
            <pc:sldMk cId="1287828998" sldId="457"/>
            <ac:spMk id="86" creationId="{BDB827C3-9451-5A48-CA7D-45346DECE75B}"/>
          </ac:spMkLst>
        </pc:spChg>
        <pc:spChg chg="mod">
          <ac:chgData name="Sven Roman Reinhard" userId="d918b0b6bf9c9ab7" providerId="LiveId" clId="{409D76D5-5D0C-4487-9BF1-79C371D897E3}" dt="2024-06-02T18:30:11.826" v="2061" actId="165"/>
          <ac:spMkLst>
            <pc:docMk/>
            <pc:sldMk cId="1287828998" sldId="457"/>
            <ac:spMk id="88" creationId="{DABB3409-E07F-2CFD-C794-179FCB1446B8}"/>
          </ac:spMkLst>
        </pc:spChg>
        <pc:spChg chg="mod">
          <ac:chgData name="Sven Roman Reinhard" userId="d918b0b6bf9c9ab7" providerId="LiveId" clId="{409D76D5-5D0C-4487-9BF1-79C371D897E3}" dt="2024-06-02T18:30:11.826" v="2061" actId="165"/>
          <ac:spMkLst>
            <pc:docMk/>
            <pc:sldMk cId="1287828998" sldId="457"/>
            <ac:spMk id="89" creationId="{304FF024-2EB0-8EF2-C355-4964F17CDB68}"/>
          </ac:spMkLst>
        </pc:spChg>
        <pc:spChg chg="mod">
          <ac:chgData name="Sven Roman Reinhard" userId="d918b0b6bf9c9ab7" providerId="LiveId" clId="{409D76D5-5D0C-4487-9BF1-79C371D897E3}" dt="2024-06-02T18:30:11.826" v="2061" actId="165"/>
          <ac:spMkLst>
            <pc:docMk/>
            <pc:sldMk cId="1287828998" sldId="457"/>
            <ac:spMk id="90" creationId="{57E74866-992B-3380-B85C-07EC66869C11}"/>
          </ac:spMkLst>
        </pc:spChg>
        <pc:spChg chg="mod">
          <ac:chgData name="Sven Roman Reinhard" userId="d918b0b6bf9c9ab7" providerId="LiveId" clId="{409D76D5-5D0C-4487-9BF1-79C371D897E3}" dt="2024-06-02T18:30:11.826" v="2061" actId="165"/>
          <ac:spMkLst>
            <pc:docMk/>
            <pc:sldMk cId="1287828998" sldId="457"/>
            <ac:spMk id="92" creationId="{FFD5ACF8-E0EE-1D96-34A8-930309DD130A}"/>
          </ac:spMkLst>
        </pc:spChg>
        <pc:spChg chg="mod">
          <ac:chgData name="Sven Roman Reinhard" userId="d918b0b6bf9c9ab7" providerId="LiveId" clId="{409D76D5-5D0C-4487-9BF1-79C371D897E3}" dt="2024-06-02T18:30:11.826" v="2061" actId="165"/>
          <ac:spMkLst>
            <pc:docMk/>
            <pc:sldMk cId="1287828998" sldId="457"/>
            <ac:spMk id="93" creationId="{ACF42B5D-7C9B-A6AC-AEE8-B9903DB096A4}"/>
          </ac:spMkLst>
        </pc:spChg>
        <pc:spChg chg="mod">
          <ac:chgData name="Sven Roman Reinhard" userId="d918b0b6bf9c9ab7" providerId="LiveId" clId="{409D76D5-5D0C-4487-9BF1-79C371D897E3}" dt="2024-06-02T18:30:11.826" v="2061" actId="165"/>
          <ac:spMkLst>
            <pc:docMk/>
            <pc:sldMk cId="1287828998" sldId="457"/>
            <ac:spMk id="94" creationId="{ABFB5F91-C197-44D5-9DA6-1ABC003C67EE}"/>
          </ac:spMkLst>
        </pc:spChg>
        <pc:spChg chg="mod">
          <ac:chgData name="Sven Roman Reinhard" userId="d918b0b6bf9c9ab7" providerId="LiveId" clId="{409D76D5-5D0C-4487-9BF1-79C371D897E3}" dt="2024-06-02T17:49:34.369" v="1298"/>
          <ac:spMkLst>
            <pc:docMk/>
            <pc:sldMk cId="1287828998" sldId="457"/>
            <ac:spMk id="96" creationId="{BDDF1B0F-F7F0-418B-B6EE-87F49AA3A09B}"/>
          </ac:spMkLst>
        </pc:spChg>
        <pc:spChg chg="mod">
          <ac:chgData name="Sven Roman Reinhard" userId="d918b0b6bf9c9ab7" providerId="LiveId" clId="{409D76D5-5D0C-4487-9BF1-79C371D897E3}" dt="2024-06-02T17:49:34.369" v="1298"/>
          <ac:spMkLst>
            <pc:docMk/>
            <pc:sldMk cId="1287828998" sldId="457"/>
            <ac:spMk id="98" creationId="{B0AB75E8-1A4C-CCFB-A989-A3D9747B5B70}"/>
          </ac:spMkLst>
        </pc:spChg>
        <pc:spChg chg="mod">
          <ac:chgData name="Sven Roman Reinhard" userId="d918b0b6bf9c9ab7" providerId="LiveId" clId="{409D76D5-5D0C-4487-9BF1-79C371D897E3}" dt="2024-06-02T17:49:34.369" v="1298"/>
          <ac:spMkLst>
            <pc:docMk/>
            <pc:sldMk cId="1287828998" sldId="457"/>
            <ac:spMk id="100" creationId="{657F03BA-8561-5B6A-D038-E98C0A367A9C}"/>
          </ac:spMkLst>
        </pc:spChg>
        <pc:spChg chg="mod">
          <ac:chgData name="Sven Roman Reinhard" userId="d918b0b6bf9c9ab7" providerId="LiveId" clId="{409D76D5-5D0C-4487-9BF1-79C371D897E3}" dt="2024-06-02T17:49:34.369" v="1298"/>
          <ac:spMkLst>
            <pc:docMk/>
            <pc:sldMk cId="1287828998" sldId="457"/>
            <ac:spMk id="103" creationId="{8C93FC8A-30C5-EC60-282C-41152B57112B}"/>
          </ac:spMkLst>
        </pc:spChg>
        <pc:spChg chg="mod">
          <ac:chgData name="Sven Roman Reinhard" userId="d918b0b6bf9c9ab7" providerId="LiveId" clId="{409D76D5-5D0C-4487-9BF1-79C371D897E3}" dt="2024-06-02T17:49:34.369" v="1298"/>
          <ac:spMkLst>
            <pc:docMk/>
            <pc:sldMk cId="1287828998" sldId="457"/>
            <ac:spMk id="105" creationId="{0F57396B-01D4-6A33-6572-FC3FC875118D}"/>
          </ac:spMkLst>
        </pc:spChg>
        <pc:spChg chg="mod">
          <ac:chgData name="Sven Roman Reinhard" userId="d918b0b6bf9c9ab7" providerId="LiveId" clId="{409D76D5-5D0C-4487-9BF1-79C371D897E3}" dt="2024-06-02T17:49:34.369" v="1298"/>
          <ac:spMkLst>
            <pc:docMk/>
            <pc:sldMk cId="1287828998" sldId="457"/>
            <ac:spMk id="107" creationId="{87EB7E6E-F45F-AD3B-7C81-E17EE477FE37}"/>
          </ac:spMkLst>
        </pc:spChg>
        <pc:spChg chg="mod">
          <ac:chgData name="Sven Roman Reinhard" userId="d918b0b6bf9c9ab7" providerId="LiveId" clId="{409D76D5-5D0C-4487-9BF1-79C371D897E3}" dt="2024-06-02T17:49:34.369" v="1298"/>
          <ac:spMkLst>
            <pc:docMk/>
            <pc:sldMk cId="1287828998" sldId="457"/>
            <ac:spMk id="109" creationId="{05EA729F-600B-E241-FA6F-F91401DA5333}"/>
          </ac:spMkLst>
        </pc:spChg>
        <pc:spChg chg="mod">
          <ac:chgData name="Sven Roman Reinhard" userId="d918b0b6bf9c9ab7" providerId="LiveId" clId="{409D76D5-5D0C-4487-9BF1-79C371D897E3}" dt="2024-06-02T17:49:34.369" v="1298"/>
          <ac:spMkLst>
            <pc:docMk/>
            <pc:sldMk cId="1287828998" sldId="457"/>
            <ac:spMk id="112" creationId="{F8A5B41E-76B4-8E2C-3CA9-0099EDACC442}"/>
          </ac:spMkLst>
        </pc:spChg>
        <pc:spChg chg="mod">
          <ac:chgData name="Sven Roman Reinhard" userId="d918b0b6bf9c9ab7" providerId="LiveId" clId="{409D76D5-5D0C-4487-9BF1-79C371D897E3}" dt="2024-06-02T17:49:34.369" v="1298"/>
          <ac:spMkLst>
            <pc:docMk/>
            <pc:sldMk cId="1287828998" sldId="457"/>
            <ac:spMk id="114" creationId="{0302BED5-ABDE-6C76-6019-275E17B3BE3B}"/>
          </ac:spMkLst>
        </pc:spChg>
        <pc:spChg chg="mod">
          <ac:chgData name="Sven Roman Reinhard" userId="d918b0b6bf9c9ab7" providerId="LiveId" clId="{409D76D5-5D0C-4487-9BF1-79C371D897E3}" dt="2024-06-02T17:49:34.369" v="1298"/>
          <ac:spMkLst>
            <pc:docMk/>
            <pc:sldMk cId="1287828998" sldId="457"/>
            <ac:spMk id="116" creationId="{78C7CFF5-D468-4738-78D0-10D2286E2691}"/>
          </ac:spMkLst>
        </pc:spChg>
        <pc:spChg chg="mod">
          <ac:chgData name="Sven Roman Reinhard" userId="d918b0b6bf9c9ab7" providerId="LiveId" clId="{409D76D5-5D0C-4487-9BF1-79C371D897E3}" dt="2024-06-02T17:49:34.369" v="1298"/>
          <ac:spMkLst>
            <pc:docMk/>
            <pc:sldMk cId="1287828998" sldId="457"/>
            <ac:spMk id="118" creationId="{C721214E-5FEB-7324-428B-8673FD03DE52}"/>
          </ac:spMkLst>
        </pc:spChg>
        <pc:spChg chg="mod">
          <ac:chgData name="Sven Roman Reinhard" userId="d918b0b6bf9c9ab7" providerId="LiveId" clId="{409D76D5-5D0C-4487-9BF1-79C371D897E3}" dt="2024-06-02T17:49:34.369" v="1298"/>
          <ac:spMkLst>
            <pc:docMk/>
            <pc:sldMk cId="1287828998" sldId="457"/>
            <ac:spMk id="121" creationId="{90F5F9E3-50FD-6F87-0BCB-03960DBC1182}"/>
          </ac:spMkLst>
        </pc:spChg>
        <pc:spChg chg="mod">
          <ac:chgData name="Sven Roman Reinhard" userId="d918b0b6bf9c9ab7" providerId="LiveId" clId="{409D76D5-5D0C-4487-9BF1-79C371D897E3}" dt="2024-06-02T17:49:34.369" v="1298"/>
          <ac:spMkLst>
            <pc:docMk/>
            <pc:sldMk cId="1287828998" sldId="457"/>
            <ac:spMk id="123" creationId="{0AC1FE0C-2670-05FF-E9A6-E847F3B005C8}"/>
          </ac:spMkLst>
        </pc:spChg>
        <pc:spChg chg="mod">
          <ac:chgData name="Sven Roman Reinhard" userId="d918b0b6bf9c9ab7" providerId="LiveId" clId="{409D76D5-5D0C-4487-9BF1-79C371D897E3}" dt="2024-06-02T17:49:34.369" v="1298"/>
          <ac:spMkLst>
            <pc:docMk/>
            <pc:sldMk cId="1287828998" sldId="457"/>
            <ac:spMk id="128" creationId="{6413248D-EED3-04F6-83CF-A24FDACFE842}"/>
          </ac:spMkLst>
        </pc:spChg>
        <pc:spChg chg="mod">
          <ac:chgData name="Sven Roman Reinhard" userId="d918b0b6bf9c9ab7" providerId="LiveId" clId="{409D76D5-5D0C-4487-9BF1-79C371D897E3}" dt="2024-06-02T17:49:34.369" v="1298"/>
          <ac:spMkLst>
            <pc:docMk/>
            <pc:sldMk cId="1287828998" sldId="457"/>
            <ac:spMk id="129" creationId="{9A03D14C-321F-8F8B-8353-9FCA65C7CDD8}"/>
          </ac:spMkLst>
        </pc:spChg>
        <pc:spChg chg="mod">
          <ac:chgData name="Sven Roman Reinhard" userId="d918b0b6bf9c9ab7" providerId="LiveId" clId="{409D76D5-5D0C-4487-9BF1-79C371D897E3}" dt="2024-06-02T17:49:34.369" v="1298"/>
          <ac:spMkLst>
            <pc:docMk/>
            <pc:sldMk cId="1287828998" sldId="457"/>
            <ac:spMk id="130" creationId="{0B559A25-5EAA-6626-CDF4-62CB75466EE6}"/>
          </ac:spMkLst>
        </pc:spChg>
        <pc:spChg chg="mod">
          <ac:chgData name="Sven Roman Reinhard" userId="d918b0b6bf9c9ab7" providerId="LiveId" clId="{409D76D5-5D0C-4487-9BF1-79C371D897E3}" dt="2024-06-02T17:49:34.369" v="1298"/>
          <ac:spMkLst>
            <pc:docMk/>
            <pc:sldMk cId="1287828998" sldId="457"/>
            <ac:spMk id="131" creationId="{EA0B135C-20C2-B43D-272A-98C9A081BABB}"/>
          </ac:spMkLst>
        </pc:spChg>
        <pc:spChg chg="mod">
          <ac:chgData name="Sven Roman Reinhard" userId="d918b0b6bf9c9ab7" providerId="LiveId" clId="{409D76D5-5D0C-4487-9BF1-79C371D897E3}" dt="2024-06-02T17:49:34.369" v="1298"/>
          <ac:spMkLst>
            <pc:docMk/>
            <pc:sldMk cId="1287828998" sldId="457"/>
            <ac:spMk id="132" creationId="{F95F4A25-171A-3B39-1A88-6EBD2F732ABD}"/>
          </ac:spMkLst>
        </pc:spChg>
        <pc:spChg chg="mod">
          <ac:chgData name="Sven Roman Reinhard" userId="d918b0b6bf9c9ab7" providerId="LiveId" clId="{409D76D5-5D0C-4487-9BF1-79C371D897E3}" dt="2024-06-02T17:49:34.369" v="1298"/>
          <ac:spMkLst>
            <pc:docMk/>
            <pc:sldMk cId="1287828998" sldId="457"/>
            <ac:spMk id="133" creationId="{2A14B59A-86A7-6A54-A6CC-82C32AA82086}"/>
          </ac:spMkLst>
        </pc:spChg>
        <pc:spChg chg="mod">
          <ac:chgData name="Sven Roman Reinhard" userId="d918b0b6bf9c9ab7" providerId="LiveId" clId="{409D76D5-5D0C-4487-9BF1-79C371D897E3}" dt="2024-06-02T17:49:34.369" v="1298"/>
          <ac:spMkLst>
            <pc:docMk/>
            <pc:sldMk cId="1287828998" sldId="457"/>
            <ac:spMk id="134" creationId="{10E38800-CAE4-C06F-827A-97ED9FEC7461}"/>
          </ac:spMkLst>
        </pc:spChg>
        <pc:spChg chg="mod">
          <ac:chgData name="Sven Roman Reinhard" userId="d918b0b6bf9c9ab7" providerId="LiveId" clId="{409D76D5-5D0C-4487-9BF1-79C371D897E3}" dt="2024-06-02T17:49:34.369" v="1298"/>
          <ac:spMkLst>
            <pc:docMk/>
            <pc:sldMk cId="1287828998" sldId="457"/>
            <ac:spMk id="135" creationId="{4500CF0A-4478-AC4E-AD75-F3F359484B45}"/>
          </ac:spMkLst>
        </pc:spChg>
        <pc:spChg chg="mod">
          <ac:chgData name="Sven Roman Reinhard" userId="d918b0b6bf9c9ab7" providerId="LiveId" clId="{409D76D5-5D0C-4487-9BF1-79C371D897E3}" dt="2024-06-02T17:49:34.369" v="1298"/>
          <ac:spMkLst>
            <pc:docMk/>
            <pc:sldMk cId="1287828998" sldId="457"/>
            <ac:spMk id="136" creationId="{4939A925-9617-8B33-64B6-52ADC4E15584}"/>
          </ac:spMkLst>
        </pc:spChg>
        <pc:spChg chg="mod">
          <ac:chgData name="Sven Roman Reinhard" userId="d918b0b6bf9c9ab7" providerId="LiveId" clId="{409D76D5-5D0C-4487-9BF1-79C371D897E3}" dt="2024-06-02T17:49:34.369" v="1298"/>
          <ac:spMkLst>
            <pc:docMk/>
            <pc:sldMk cId="1287828998" sldId="457"/>
            <ac:spMk id="137" creationId="{41BE9E32-F124-D242-880C-D9D91DD3F676}"/>
          </ac:spMkLst>
        </pc:spChg>
        <pc:spChg chg="mod">
          <ac:chgData name="Sven Roman Reinhard" userId="d918b0b6bf9c9ab7" providerId="LiveId" clId="{409D76D5-5D0C-4487-9BF1-79C371D897E3}" dt="2024-06-02T17:49:34.369" v="1298"/>
          <ac:spMkLst>
            <pc:docMk/>
            <pc:sldMk cId="1287828998" sldId="457"/>
            <ac:spMk id="138" creationId="{FA01AEB1-6C8D-F282-EE44-9C3D0542C360}"/>
          </ac:spMkLst>
        </pc:spChg>
        <pc:spChg chg="mod">
          <ac:chgData name="Sven Roman Reinhard" userId="d918b0b6bf9c9ab7" providerId="LiveId" clId="{409D76D5-5D0C-4487-9BF1-79C371D897E3}" dt="2024-06-02T17:49:34.369" v="1298"/>
          <ac:spMkLst>
            <pc:docMk/>
            <pc:sldMk cId="1287828998" sldId="457"/>
            <ac:spMk id="139" creationId="{E2B7FB9C-2A80-B06E-BED3-61ED2870C2E8}"/>
          </ac:spMkLst>
        </pc:spChg>
        <pc:spChg chg="mod">
          <ac:chgData name="Sven Roman Reinhard" userId="d918b0b6bf9c9ab7" providerId="LiveId" clId="{409D76D5-5D0C-4487-9BF1-79C371D897E3}" dt="2024-06-02T17:49:34.369" v="1298"/>
          <ac:spMkLst>
            <pc:docMk/>
            <pc:sldMk cId="1287828998" sldId="457"/>
            <ac:spMk id="140" creationId="{ECABBF97-142D-C5B4-B0A0-091EF1D204B3}"/>
          </ac:spMkLst>
        </pc:spChg>
        <pc:spChg chg="mod">
          <ac:chgData name="Sven Roman Reinhard" userId="d918b0b6bf9c9ab7" providerId="LiveId" clId="{409D76D5-5D0C-4487-9BF1-79C371D897E3}" dt="2024-06-02T17:49:34.369" v="1298"/>
          <ac:spMkLst>
            <pc:docMk/>
            <pc:sldMk cId="1287828998" sldId="457"/>
            <ac:spMk id="141" creationId="{39BAF9FA-5756-9A4C-E70A-410484F5711C}"/>
          </ac:spMkLst>
        </pc:spChg>
        <pc:spChg chg="mod">
          <ac:chgData name="Sven Roman Reinhard" userId="d918b0b6bf9c9ab7" providerId="LiveId" clId="{409D76D5-5D0C-4487-9BF1-79C371D897E3}" dt="2024-06-02T17:49:34.369" v="1298"/>
          <ac:spMkLst>
            <pc:docMk/>
            <pc:sldMk cId="1287828998" sldId="457"/>
            <ac:spMk id="142" creationId="{AF6ACF02-CBC5-9533-AFE5-5A2B64C705B8}"/>
          </ac:spMkLst>
        </pc:spChg>
        <pc:spChg chg="mod">
          <ac:chgData name="Sven Roman Reinhard" userId="d918b0b6bf9c9ab7" providerId="LiveId" clId="{409D76D5-5D0C-4487-9BF1-79C371D897E3}" dt="2024-06-02T17:49:34.369" v="1298"/>
          <ac:spMkLst>
            <pc:docMk/>
            <pc:sldMk cId="1287828998" sldId="457"/>
            <ac:spMk id="143" creationId="{992A1CBB-2171-76C6-5BEC-9AB00C29BC43}"/>
          </ac:spMkLst>
        </pc:spChg>
        <pc:spChg chg="mod">
          <ac:chgData name="Sven Roman Reinhard" userId="d918b0b6bf9c9ab7" providerId="LiveId" clId="{409D76D5-5D0C-4487-9BF1-79C371D897E3}" dt="2024-06-02T17:49:34.369" v="1298"/>
          <ac:spMkLst>
            <pc:docMk/>
            <pc:sldMk cId="1287828998" sldId="457"/>
            <ac:spMk id="144" creationId="{AEC6D25A-FF59-04A1-1108-6D229CE0460C}"/>
          </ac:spMkLst>
        </pc:spChg>
        <pc:spChg chg="mod">
          <ac:chgData name="Sven Roman Reinhard" userId="d918b0b6bf9c9ab7" providerId="LiveId" clId="{409D76D5-5D0C-4487-9BF1-79C371D897E3}" dt="2024-06-02T17:49:34.369" v="1298"/>
          <ac:spMkLst>
            <pc:docMk/>
            <pc:sldMk cId="1287828998" sldId="457"/>
            <ac:spMk id="145" creationId="{2759F478-B0B3-9163-BA87-48FB4412FA2E}"/>
          </ac:spMkLst>
        </pc:spChg>
        <pc:grpChg chg="add del">
          <ac:chgData name="Sven Roman Reinhard" userId="d918b0b6bf9c9ab7" providerId="LiveId" clId="{409D76D5-5D0C-4487-9BF1-79C371D897E3}" dt="2024-06-02T18:30:11.826" v="2061" actId="165"/>
          <ac:grpSpMkLst>
            <pc:docMk/>
            <pc:sldMk cId="1287828998" sldId="457"/>
            <ac:grpSpMk id="2" creationId="{E72053E0-F19E-930F-B18C-880036303FDF}"/>
          </ac:grpSpMkLst>
        </pc:grpChg>
        <pc:grpChg chg="add del mod">
          <ac:chgData name="Sven Roman Reinhard" userId="d918b0b6bf9c9ab7" providerId="LiveId" clId="{409D76D5-5D0C-4487-9BF1-79C371D897E3}" dt="2024-06-02T17:50:25.495" v="1312" actId="1076"/>
          <ac:grpSpMkLst>
            <pc:docMk/>
            <pc:sldMk cId="1287828998" sldId="457"/>
            <ac:grpSpMk id="6" creationId="{3E07CB4F-0AB4-5B2E-7EE9-54678837AE7B}"/>
          </ac:grpSpMkLst>
        </pc:grpChg>
        <pc:grpChg chg="mod">
          <ac:chgData name="Sven Roman Reinhard" userId="d918b0b6bf9c9ab7" providerId="LiveId" clId="{409D76D5-5D0C-4487-9BF1-79C371D897E3}" dt="2024-06-02T17:49:34.369" v="1298"/>
          <ac:grpSpMkLst>
            <pc:docMk/>
            <pc:sldMk cId="1287828998" sldId="457"/>
            <ac:grpSpMk id="16" creationId="{CC9B47A5-F0D7-DB03-E882-14D95E1E5789}"/>
          </ac:grpSpMkLst>
        </pc:grpChg>
        <pc:grpChg chg="mod">
          <ac:chgData name="Sven Roman Reinhard" userId="d918b0b6bf9c9ab7" providerId="LiveId" clId="{409D76D5-5D0C-4487-9BF1-79C371D897E3}" dt="2024-06-02T17:49:34.369" v="1298"/>
          <ac:grpSpMkLst>
            <pc:docMk/>
            <pc:sldMk cId="1287828998" sldId="457"/>
            <ac:grpSpMk id="44" creationId="{3D0F55F5-F353-336C-8901-5CFA94FCBE43}"/>
          </ac:grpSpMkLst>
        </pc:grpChg>
        <pc:grpChg chg="mod">
          <ac:chgData name="Sven Roman Reinhard" userId="d918b0b6bf9c9ab7" providerId="LiveId" clId="{409D76D5-5D0C-4487-9BF1-79C371D897E3}" dt="2024-06-02T17:49:34.369" v="1298"/>
          <ac:grpSpMkLst>
            <pc:docMk/>
            <pc:sldMk cId="1287828998" sldId="457"/>
            <ac:grpSpMk id="45" creationId="{EB5AF7E7-39D8-798F-E4FB-E7FE4BBD0735}"/>
          </ac:grpSpMkLst>
        </pc:grpChg>
        <pc:grpChg chg="mod topLvl">
          <ac:chgData name="Sven Roman Reinhard" userId="d918b0b6bf9c9ab7" providerId="LiveId" clId="{409D76D5-5D0C-4487-9BF1-79C371D897E3}" dt="2024-06-02T18:30:11.826" v="2061" actId="165"/>
          <ac:grpSpMkLst>
            <pc:docMk/>
            <pc:sldMk cId="1287828998" sldId="457"/>
            <ac:grpSpMk id="83" creationId="{171A82E0-6693-8A29-E686-1EF4121F9CFF}"/>
          </ac:grpSpMkLst>
        </pc:grpChg>
        <pc:grpChg chg="mod topLvl">
          <ac:chgData name="Sven Roman Reinhard" userId="d918b0b6bf9c9ab7" providerId="LiveId" clId="{409D76D5-5D0C-4487-9BF1-79C371D897E3}" dt="2024-06-02T18:30:11.826" v="2061" actId="165"/>
          <ac:grpSpMkLst>
            <pc:docMk/>
            <pc:sldMk cId="1287828998" sldId="457"/>
            <ac:grpSpMk id="87" creationId="{A0C19D60-BDEB-6DAA-33D1-C6EF88338A0E}"/>
          </ac:grpSpMkLst>
        </pc:grpChg>
        <pc:grpChg chg="mod topLvl">
          <ac:chgData name="Sven Roman Reinhard" userId="d918b0b6bf9c9ab7" providerId="LiveId" clId="{409D76D5-5D0C-4487-9BF1-79C371D897E3}" dt="2024-06-02T18:30:11.826" v="2061" actId="165"/>
          <ac:grpSpMkLst>
            <pc:docMk/>
            <pc:sldMk cId="1287828998" sldId="457"/>
            <ac:grpSpMk id="91" creationId="{520ABA8E-C776-DA9F-ADC5-8820FA9DEF13}"/>
          </ac:grpSpMkLst>
        </pc:grpChg>
        <pc:grpChg chg="mod">
          <ac:chgData name="Sven Roman Reinhard" userId="d918b0b6bf9c9ab7" providerId="LiveId" clId="{409D76D5-5D0C-4487-9BF1-79C371D897E3}" dt="2024-06-02T17:49:34.369" v="1298"/>
          <ac:grpSpMkLst>
            <pc:docMk/>
            <pc:sldMk cId="1287828998" sldId="457"/>
            <ac:grpSpMk id="125" creationId="{B6D74F95-51A9-D648-243E-7F63556ABB49}"/>
          </ac:grpSpMkLst>
        </pc:grpChg>
        <pc:grpChg chg="mod">
          <ac:chgData name="Sven Roman Reinhard" userId="d918b0b6bf9c9ab7" providerId="LiveId" clId="{409D76D5-5D0C-4487-9BF1-79C371D897E3}" dt="2024-06-02T17:49:34.369" v="1298"/>
          <ac:grpSpMkLst>
            <pc:docMk/>
            <pc:sldMk cId="1287828998" sldId="457"/>
            <ac:grpSpMk id="126" creationId="{A10B67C8-D268-7C55-6577-E7C942EB42BA}"/>
          </ac:grpSpMkLst>
        </pc:grpChg>
        <pc:grpChg chg="mod">
          <ac:chgData name="Sven Roman Reinhard" userId="d918b0b6bf9c9ab7" providerId="LiveId" clId="{409D76D5-5D0C-4487-9BF1-79C371D897E3}" dt="2024-06-02T17:49:34.369" v="1298"/>
          <ac:grpSpMkLst>
            <pc:docMk/>
            <pc:sldMk cId="1287828998" sldId="457"/>
            <ac:grpSpMk id="127" creationId="{1AAA044B-F535-E7CF-EDD1-A7FC53E64488}"/>
          </ac:grpSpMkLst>
        </pc:grpChg>
        <pc:picChg chg="mod">
          <ac:chgData name="Sven Roman Reinhard" userId="d918b0b6bf9c9ab7" providerId="LiveId" clId="{409D76D5-5D0C-4487-9BF1-79C371D897E3}" dt="2024-06-02T17:49:34.369" v="1298"/>
          <ac:picMkLst>
            <pc:docMk/>
            <pc:sldMk cId="1287828998" sldId="457"/>
            <ac:picMk id="9" creationId="{72703B0C-9399-6AC1-3B0C-C9AFB2DFB1B7}"/>
          </ac:picMkLst>
        </pc:picChg>
        <pc:picChg chg="mod">
          <ac:chgData name="Sven Roman Reinhard" userId="d918b0b6bf9c9ab7" providerId="LiveId" clId="{409D76D5-5D0C-4487-9BF1-79C371D897E3}" dt="2024-06-02T17:49:34.369" v="1298"/>
          <ac:picMkLst>
            <pc:docMk/>
            <pc:sldMk cId="1287828998" sldId="457"/>
            <ac:picMk id="11" creationId="{83B2FF1F-6A35-1370-1284-56EBE20AD927}"/>
          </ac:picMkLst>
        </pc:picChg>
        <pc:picChg chg="mod">
          <ac:chgData name="Sven Roman Reinhard" userId="d918b0b6bf9c9ab7" providerId="LiveId" clId="{409D76D5-5D0C-4487-9BF1-79C371D897E3}" dt="2024-06-02T17:49:34.369" v="1298"/>
          <ac:picMkLst>
            <pc:docMk/>
            <pc:sldMk cId="1287828998" sldId="457"/>
            <ac:picMk id="12" creationId="{336EA689-59AA-501F-6E8F-63B54868E1A8}"/>
          </ac:picMkLst>
        </pc:picChg>
        <pc:picChg chg="mod">
          <ac:chgData name="Sven Roman Reinhard" userId="d918b0b6bf9c9ab7" providerId="LiveId" clId="{409D76D5-5D0C-4487-9BF1-79C371D897E3}" dt="2024-06-02T17:49:34.369" v="1298"/>
          <ac:picMkLst>
            <pc:docMk/>
            <pc:sldMk cId="1287828998" sldId="457"/>
            <ac:picMk id="14" creationId="{9D3B28BB-9307-869C-5D85-4C5BDFBBFF87}"/>
          </ac:picMkLst>
        </pc:picChg>
        <pc:picChg chg="mod">
          <ac:chgData name="Sven Roman Reinhard" userId="d918b0b6bf9c9ab7" providerId="LiveId" clId="{409D76D5-5D0C-4487-9BF1-79C371D897E3}" dt="2024-06-02T17:49:34.369" v="1298"/>
          <ac:picMkLst>
            <pc:docMk/>
            <pc:sldMk cId="1287828998" sldId="457"/>
            <ac:picMk id="15" creationId="{138C4228-CB8F-AFB2-16BA-32F4D10624B7}"/>
          </ac:picMkLst>
        </pc:picChg>
        <pc:picChg chg="mod">
          <ac:chgData name="Sven Roman Reinhard" userId="d918b0b6bf9c9ab7" providerId="LiveId" clId="{409D76D5-5D0C-4487-9BF1-79C371D897E3}" dt="2024-06-02T17:49:34.369" v="1298"/>
          <ac:picMkLst>
            <pc:docMk/>
            <pc:sldMk cId="1287828998" sldId="457"/>
            <ac:picMk id="18" creationId="{EB59F636-13B9-5E79-7CEE-363FAB238126}"/>
          </ac:picMkLst>
        </pc:picChg>
        <pc:picChg chg="mod">
          <ac:chgData name="Sven Roman Reinhard" userId="d918b0b6bf9c9ab7" providerId="LiveId" clId="{409D76D5-5D0C-4487-9BF1-79C371D897E3}" dt="2024-06-02T17:49:34.369" v="1298"/>
          <ac:picMkLst>
            <pc:docMk/>
            <pc:sldMk cId="1287828998" sldId="457"/>
            <ac:picMk id="20" creationId="{B40FEE60-1148-F783-2D55-BD1737EF619A}"/>
          </ac:picMkLst>
        </pc:picChg>
        <pc:picChg chg="mod">
          <ac:chgData name="Sven Roman Reinhard" userId="d918b0b6bf9c9ab7" providerId="LiveId" clId="{409D76D5-5D0C-4487-9BF1-79C371D897E3}" dt="2024-06-02T17:49:34.369" v="1298"/>
          <ac:picMkLst>
            <pc:docMk/>
            <pc:sldMk cId="1287828998" sldId="457"/>
            <ac:picMk id="21" creationId="{AA2174CF-A8AD-07DE-649D-955A365C39B2}"/>
          </ac:picMkLst>
        </pc:picChg>
        <pc:picChg chg="mod">
          <ac:chgData name="Sven Roman Reinhard" userId="d918b0b6bf9c9ab7" providerId="LiveId" clId="{409D76D5-5D0C-4487-9BF1-79C371D897E3}" dt="2024-06-02T17:49:34.369" v="1298"/>
          <ac:picMkLst>
            <pc:docMk/>
            <pc:sldMk cId="1287828998" sldId="457"/>
            <ac:picMk id="23" creationId="{72884EF4-0023-DA68-93C5-6F51E3D37E8E}"/>
          </ac:picMkLst>
        </pc:picChg>
        <pc:picChg chg="mod topLvl">
          <ac:chgData name="Sven Roman Reinhard" userId="d918b0b6bf9c9ab7" providerId="LiveId" clId="{409D76D5-5D0C-4487-9BF1-79C371D897E3}" dt="2024-06-02T18:30:11.826" v="2061" actId="165"/>
          <ac:picMkLst>
            <pc:docMk/>
            <pc:sldMk cId="1287828998" sldId="457"/>
            <ac:picMk id="26" creationId="{67955674-BF0D-2DE6-9051-5710B23AC03C}"/>
          </ac:picMkLst>
        </pc:picChg>
        <pc:picChg chg="mod">
          <ac:chgData name="Sven Roman Reinhard" userId="d918b0b6bf9c9ab7" providerId="LiveId" clId="{409D76D5-5D0C-4487-9BF1-79C371D897E3}" dt="2024-06-02T17:49:34.369" v="1298"/>
          <ac:picMkLst>
            <pc:docMk/>
            <pc:sldMk cId="1287828998" sldId="457"/>
            <ac:picMk id="27" creationId="{2A374CA5-B757-0504-8B96-F27B4978B29E}"/>
          </ac:picMkLst>
        </pc:picChg>
        <pc:picChg chg="mod">
          <ac:chgData name="Sven Roman Reinhard" userId="d918b0b6bf9c9ab7" providerId="LiveId" clId="{409D76D5-5D0C-4487-9BF1-79C371D897E3}" dt="2024-06-02T17:49:34.369" v="1298"/>
          <ac:picMkLst>
            <pc:docMk/>
            <pc:sldMk cId="1287828998" sldId="457"/>
            <ac:picMk id="29" creationId="{2CA68F27-4511-EA05-731F-548D36C31CB3}"/>
          </ac:picMkLst>
        </pc:picChg>
        <pc:picChg chg="mod">
          <ac:chgData name="Sven Roman Reinhard" userId="d918b0b6bf9c9ab7" providerId="LiveId" clId="{409D76D5-5D0C-4487-9BF1-79C371D897E3}" dt="2024-06-02T17:49:34.369" v="1298"/>
          <ac:picMkLst>
            <pc:docMk/>
            <pc:sldMk cId="1287828998" sldId="457"/>
            <ac:picMk id="30" creationId="{F081A855-6868-66E0-292D-53382B904737}"/>
          </ac:picMkLst>
        </pc:picChg>
        <pc:picChg chg="mod topLvl">
          <ac:chgData name="Sven Roman Reinhard" userId="d918b0b6bf9c9ab7" providerId="LiveId" clId="{409D76D5-5D0C-4487-9BF1-79C371D897E3}" dt="2024-06-02T18:30:11.826" v="2061" actId="165"/>
          <ac:picMkLst>
            <pc:docMk/>
            <pc:sldMk cId="1287828998" sldId="457"/>
            <ac:picMk id="33" creationId="{DCF45252-CFBF-D371-3B7D-D36505903CA6}"/>
          </ac:picMkLst>
        </pc:picChg>
        <pc:picChg chg="mod topLvl">
          <ac:chgData name="Sven Roman Reinhard" userId="d918b0b6bf9c9ab7" providerId="LiveId" clId="{409D76D5-5D0C-4487-9BF1-79C371D897E3}" dt="2024-06-02T18:30:11.826" v="2061" actId="165"/>
          <ac:picMkLst>
            <pc:docMk/>
            <pc:sldMk cId="1287828998" sldId="457"/>
            <ac:picMk id="35" creationId="{A4E1EE5B-1A57-E0A9-8664-165BFA97E5FA}"/>
          </ac:picMkLst>
        </pc:picChg>
        <pc:picChg chg="mod topLvl">
          <ac:chgData name="Sven Roman Reinhard" userId="d918b0b6bf9c9ab7" providerId="LiveId" clId="{409D76D5-5D0C-4487-9BF1-79C371D897E3}" dt="2024-06-02T18:30:11.826" v="2061" actId="165"/>
          <ac:picMkLst>
            <pc:docMk/>
            <pc:sldMk cId="1287828998" sldId="457"/>
            <ac:picMk id="36" creationId="{3A59A705-98F7-0110-3BD4-53D5BA87A8C0}"/>
          </ac:picMkLst>
        </pc:picChg>
        <pc:picChg chg="mod topLvl">
          <ac:chgData name="Sven Roman Reinhard" userId="d918b0b6bf9c9ab7" providerId="LiveId" clId="{409D76D5-5D0C-4487-9BF1-79C371D897E3}" dt="2024-06-02T18:30:11.826" v="2061" actId="165"/>
          <ac:picMkLst>
            <pc:docMk/>
            <pc:sldMk cId="1287828998" sldId="457"/>
            <ac:picMk id="38" creationId="{EC9EE09D-DF25-B3A4-F89C-F21322EA426D}"/>
          </ac:picMkLst>
        </pc:picChg>
        <pc:picChg chg="mod topLvl">
          <ac:chgData name="Sven Roman Reinhard" userId="d918b0b6bf9c9ab7" providerId="LiveId" clId="{409D76D5-5D0C-4487-9BF1-79C371D897E3}" dt="2024-06-02T18:30:11.826" v="2061" actId="165"/>
          <ac:picMkLst>
            <pc:docMk/>
            <pc:sldMk cId="1287828998" sldId="457"/>
            <ac:picMk id="40" creationId="{277F1600-B9FF-1A77-67E5-D79C96E99981}"/>
          </ac:picMkLst>
        </pc:picChg>
        <pc:picChg chg="mod">
          <ac:chgData name="Sven Roman Reinhard" userId="d918b0b6bf9c9ab7" providerId="LiveId" clId="{409D76D5-5D0C-4487-9BF1-79C371D897E3}" dt="2024-06-02T17:49:34.369" v="1298"/>
          <ac:picMkLst>
            <pc:docMk/>
            <pc:sldMk cId="1287828998" sldId="457"/>
            <ac:picMk id="41" creationId="{3CC6027B-08CE-2300-F60D-64656301836D}"/>
          </ac:picMkLst>
        </pc:picChg>
        <pc:picChg chg="mod">
          <ac:chgData name="Sven Roman Reinhard" userId="d918b0b6bf9c9ab7" providerId="LiveId" clId="{409D76D5-5D0C-4487-9BF1-79C371D897E3}" dt="2024-06-02T17:49:34.369" v="1298"/>
          <ac:picMkLst>
            <pc:docMk/>
            <pc:sldMk cId="1287828998" sldId="457"/>
            <ac:picMk id="43" creationId="{E912F674-31BB-F411-2FDE-D7AB2BD65E20}"/>
          </ac:picMkLst>
        </pc:picChg>
        <pc:picChg chg="mod">
          <ac:chgData name="Sven Roman Reinhard" userId="d918b0b6bf9c9ab7" providerId="LiveId" clId="{409D76D5-5D0C-4487-9BF1-79C371D897E3}" dt="2024-06-02T17:49:34.369" v="1298"/>
          <ac:picMkLst>
            <pc:docMk/>
            <pc:sldMk cId="1287828998" sldId="457"/>
            <ac:picMk id="46" creationId="{F0675B7B-4615-37F8-CD35-90ED693377E2}"/>
          </ac:picMkLst>
        </pc:picChg>
        <pc:picChg chg="mod">
          <ac:chgData name="Sven Roman Reinhard" userId="d918b0b6bf9c9ab7" providerId="LiveId" clId="{409D76D5-5D0C-4487-9BF1-79C371D897E3}" dt="2024-06-02T17:49:34.369" v="1298"/>
          <ac:picMkLst>
            <pc:docMk/>
            <pc:sldMk cId="1287828998" sldId="457"/>
            <ac:picMk id="48" creationId="{37C11BAA-4B07-89A0-A8D2-3B9893F62190}"/>
          </ac:picMkLst>
        </pc:picChg>
        <pc:picChg chg="mod topLvl">
          <ac:chgData name="Sven Roman Reinhard" userId="d918b0b6bf9c9ab7" providerId="LiveId" clId="{409D76D5-5D0C-4487-9BF1-79C371D897E3}" dt="2024-06-02T18:30:11.826" v="2061" actId="165"/>
          <ac:picMkLst>
            <pc:docMk/>
            <pc:sldMk cId="1287828998" sldId="457"/>
            <ac:picMk id="51" creationId="{C7687EF2-D5ED-161D-FA5F-9AA4B70455BD}"/>
          </ac:picMkLst>
        </pc:picChg>
        <pc:picChg chg="mod topLvl">
          <ac:chgData name="Sven Roman Reinhard" userId="d918b0b6bf9c9ab7" providerId="LiveId" clId="{409D76D5-5D0C-4487-9BF1-79C371D897E3}" dt="2024-06-02T18:30:11.826" v="2061" actId="165"/>
          <ac:picMkLst>
            <pc:docMk/>
            <pc:sldMk cId="1287828998" sldId="457"/>
            <ac:picMk id="53" creationId="{1B6A14B6-73B9-5D42-CFDA-AF2B8A92CA0E}"/>
          </ac:picMkLst>
        </pc:picChg>
        <pc:picChg chg="mod topLvl">
          <ac:chgData name="Sven Roman Reinhard" userId="d918b0b6bf9c9ab7" providerId="LiveId" clId="{409D76D5-5D0C-4487-9BF1-79C371D897E3}" dt="2024-06-02T18:30:11.826" v="2061" actId="165"/>
          <ac:picMkLst>
            <pc:docMk/>
            <pc:sldMk cId="1287828998" sldId="457"/>
            <ac:picMk id="55" creationId="{DBB26B02-2AE6-2562-87CA-F0E51137C1FD}"/>
          </ac:picMkLst>
        </pc:picChg>
        <pc:picChg chg="mod topLvl">
          <ac:chgData name="Sven Roman Reinhard" userId="d918b0b6bf9c9ab7" providerId="LiveId" clId="{409D76D5-5D0C-4487-9BF1-79C371D897E3}" dt="2024-06-02T18:30:11.826" v="2061" actId="165"/>
          <ac:picMkLst>
            <pc:docMk/>
            <pc:sldMk cId="1287828998" sldId="457"/>
            <ac:picMk id="57" creationId="{8347E78A-295F-B611-D12D-2F3C0E123A57}"/>
          </ac:picMkLst>
        </pc:picChg>
        <pc:picChg chg="mod topLvl">
          <ac:chgData name="Sven Roman Reinhard" userId="d918b0b6bf9c9ab7" providerId="LiveId" clId="{409D76D5-5D0C-4487-9BF1-79C371D897E3}" dt="2024-06-02T18:30:11.826" v="2061" actId="165"/>
          <ac:picMkLst>
            <pc:docMk/>
            <pc:sldMk cId="1287828998" sldId="457"/>
            <ac:picMk id="59" creationId="{341E93E4-120A-2872-407F-26CE1894DD07}"/>
          </ac:picMkLst>
        </pc:picChg>
        <pc:picChg chg="mod topLvl">
          <ac:chgData name="Sven Roman Reinhard" userId="d918b0b6bf9c9ab7" providerId="LiveId" clId="{409D76D5-5D0C-4487-9BF1-79C371D897E3}" dt="2024-06-02T18:30:11.826" v="2061" actId="165"/>
          <ac:picMkLst>
            <pc:docMk/>
            <pc:sldMk cId="1287828998" sldId="457"/>
            <ac:picMk id="60" creationId="{C378CD43-F59F-815B-6631-A9907DADFCC4}"/>
          </ac:picMkLst>
        </pc:picChg>
        <pc:picChg chg="mod topLvl">
          <ac:chgData name="Sven Roman Reinhard" userId="d918b0b6bf9c9ab7" providerId="LiveId" clId="{409D76D5-5D0C-4487-9BF1-79C371D897E3}" dt="2024-06-02T18:30:11.826" v="2061" actId="165"/>
          <ac:picMkLst>
            <pc:docMk/>
            <pc:sldMk cId="1287828998" sldId="457"/>
            <ac:picMk id="62" creationId="{DF3A52B5-2E3D-D400-64A9-DD475035227F}"/>
          </ac:picMkLst>
        </pc:picChg>
        <pc:picChg chg="mod topLvl">
          <ac:chgData name="Sven Roman Reinhard" userId="d918b0b6bf9c9ab7" providerId="LiveId" clId="{409D76D5-5D0C-4487-9BF1-79C371D897E3}" dt="2024-06-02T18:30:11.826" v="2061" actId="165"/>
          <ac:picMkLst>
            <pc:docMk/>
            <pc:sldMk cId="1287828998" sldId="457"/>
            <ac:picMk id="64" creationId="{7CD9CBDD-8B12-DEEF-B585-BCE40CB66554}"/>
          </ac:picMkLst>
        </pc:picChg>
        <pc:picChg chg="mod topLvl">
          <ac:chgData name="Sven Roman Reinhard" userId="d918b0b6bf9c9ab7" providerId="LiveId" clId="{409D76D5-5D0C-4487-9BF1-79C371D897E3}" dt="2024-06-02T18:30:11.826" v="2061" actId="165"/>
          <ac:picMkLst>
            <pc:docMk/>
            <pc:sldMk cId="1287828998" sldId="457"/>
            <ac:picMk id="66" creationId="{E2B7F0BD-8C1C-5D0C-A2CD-D96C1940B71F}"/>
          </ac:picMkLst>
        </pc:picChg>
        <pc:picChg chg="mod topLvl">
          <ac:chgData name="Sven Roman Reinhard" userId="d918b0b6bf9c9ab7" providerId="LiveId" clId="{409D76D5-5D0C-4487-9BF1-79C371D897E3}" dt="2024-06-02T18:30:11.826" v="2061" actId="165"/>
          <ac:picMkLst>
            <pc:docMk/>
            <pc:sldMk cId="1287828998" sldId="457"/>
            <ac:picMk id="68" creationId="{F72731DB-67AE-EFBD-7B62-035E3B55D236}"/>
          </ac:picMkLst>
        </pc:picChg>
        <pc:picChg chg="mod topLvl">
          <ac:chgData name="Sven Roman Reinhard" userId="d918b0b6bf9c9ab7" providerId="LiveId" clId="{409D76D5-5D0C-4487-9BF1-79C371D897E3}" dt="2024-06-02T18:30:11.826" v="2061" actId="165"/>
          <ac:picMkLst>
            <pc:docMk/>
            <pc:sldMk cId="1287828998" sldId="457"/>
            <ac:picMk id="69" creationId="{BB52EC76-E91A-D698-2493-5DA302669661}"/>
          </ac:picMkLst>
        </pc:picChg>
        <pc:picChg chg="mod topLvl">
          <ac:chgData name="Sven Roman Reinhard" userId="d918b0b6bf9c9ab7" providerId="LiveId" clId="{409D76D5-5D0C-4487-9BF1-79C371D897E3}" dt="2024-06-02T18:30:11.826" v="2061" actId="165"/>
          <ac:picMkLst>
            <pc:docMk/>
            <pc:sldMk cId="1287828998" sldId="457"/>
            <ac:picMk id="71" creationId="{FFE0E37A-7BC2-7D7D-608F-988BF54E0712}"/>
          </ac:picMkLst>
        </pc:picChg>
        <pc:picChg chg="mod topLvl">
          <ac:chgData name="Sven Roman Reinhard" userId="d918b0b6bf9c9ab7" providerId="LiveId" clId="{409D76D5-5D0C-4487-9BF1-79C371D897E3}" dt="2024-06-02T18:30:11.826" v="2061" actId="165"/>
          <ac:picMkLst>
            <pc:docMk/>
            <pc:sldMk cId="1287828998" sldId="457"/>
            <ac:picMk id="73" creationId="{93101BB1-5D2E-80D7-0AD7-68F92D843E76}"/>
          </ac:picMkLst>
        </pc:picChg>
        <pc:picChg chg="mod topLvl">
          <ac:chgData name="Sven Roman Reinhard" userId="d918b0b6bf9c9ab7" providerId="LiveId" clId="{409D76D5-5D0C-4487-9BF1-79C371D897E3}" dt="2024-06-02T18:30:11.826" v="2061" actId="165"/>
          <ac:picMkLst>
            <pc:docMk/>
            <pc:sldMk cId="1287828998" sldId="457"/>
            <ac:picMk id="75" creationId="{9DE06F3D-05D5-6E9A-45C3-1FE79BB7A51E}"/>
          </ac:picMkLst>
        </pc:picChg>
        <pc:picChg chg="mod topLvl">
          <ac:chgData name="Sven Roman Reinhard" userId="d918b0b6bf9c9ab7" providerId="LiveId" clId="{409D76D5-5D0C-4487-9BF1-79C371D897E3}" dt="2024-06-02T18:30:11.826" v="2061" actId="165"/>
          <ac:picMkLst>
            <pc:docMk/>
            <pc:sldMk cId="1287828998" sldId="457"/>
            <ac:picMk id="77" creationId="{C405CDC1-CEDE-3B2D-DAD1-E8D76C4B1950}"/>
          </ac:picMkLst>
        </pc:picChg>
        <pc:picChg chg="mod topLvl">
          <ac:chgData name="Sven Roman Reinhard" userId="d918b0b6bf9c9ab7" providerId="LiveId" clId="{409D76D5-5D0C-4487-9BF1-79C371D897E3}" dt="2024-06-02T18:30:11.826" v="2061" actId="165"/>
          <ac:picMkLst>
            <pc:docMk/>
            <pc:sldMk cId="1287828998" sldId="457"/>
            <ac:picMk id="78" creationId="{94204E2D-D1EA-9FCE-19A6-A1B68A6DD065}"/>
          </ac:picMkLst>
        </pc:picChg>
        <pc:picChg chg="mod topLvl">
          <ac:chgData name="Sven Roman Reinhard" userId="d918b0b6bf9c9ab7" providerId="LiveId" clId="{409D76D5-5D0C-4487-9BF1-79C371D897E3}" dt="2024-06-02T18:30:11.826" v="2061" actId="165"/>
          <ac:picMkLst>
            <pc:docMk/>
            <pc:sldMk cId="1287828998" sldId="457"/>
            <ac:picMk id="80" creationId="{B96FC311-87CC-8825-018F-B4FEEA1E2200}"/>
          </ac:picMkLst>
        </pc:picChg>
        <pc:picChg chg="mod topLvl">
          <ac:chgData name="Sven Roman Reinhard" userId="d918b0b6bf9c9ab7" providerId="LiveId" clId="{409D76D5-5D0C-4487-9BF1-79C371D897E3}" dt="2024-06-02T18:30:11.826" v="2061" actId="165"/>
          <ac:picMkLst>
            <pc:docMk/>
            <pc:sldMk cId="1287828998" sldId="457"/>
            <ac:picMk id="82" creationId="{41DC64F4-11AB-52CF-70C5-87FA3B56A323}"/>
          </ac:picMkLst>
        </pc:picChg>
        <pc:picChg chg="mod">
          <ac:chgData name="Sven Roman Reinhard" userId="d918b0b6bf9c9ab7" providerId="LiveId" clId="{409D76D5-5D0C-4487-9BF1-79C371D897E3}" dt="2024-06-02T17:49:34.369" v="1298"/>
          <ac:picMkLst>
            <pc:docMk/>
            <pc:sldMk cId="1287828998" sldId="457"/>
            <ac:picMk id="95" creationId="{A7A73A74-9F52-4FEA-1C0A-41E04FEC6959}"/>
          </ac:picMkLst>
        </pc:picChg>
        <pc:picChg chg="mod">
          <ac:chgData name="Sven Roman Reinhard" userId="d918b0b6bf9c9ab7" providerId="LiveId" clId="{409D76D5-5D0C-4487-9BF1-79C371D897E3}" dt="2024-06-02T17:49:34.369" v="1298"/>
          <ac:picMkLst>
            <pc:docMk/>
            <pc:sldMk cId="1287828998" sldId="457"/>
            <ac:picMk id="97" creationId="{9154A9F0-90DE-5FFA-C13E-440245132717}"/>
          </ac:picMkLst>
        </pc:picChg>
        <pc:picChg chg="mod">
          <ac:chgData name="Sven Roman Reinhard" userId="d918b0b6bf9c9ab7" providerId="LiveId" clId="{409D76D5-5D0C-4487-9BF1-79C371D897E3}" dt="2024-06-02T17:49:34.369" v="1298"/>
          <ac:picMkLst>
            <pc:docMk/>
            <pc:sldMk cId="1287828998" sldId="457"/>
            <ac:picMk id="99" creationId="{B3B1652B-E76A-1FA3-EBB4-021B020E57F0}"/>
          </ac:picMkLst>
        </pc:picChg>
        <pc:picChg chg="mod">
          <ac:chgData name="Sven Roman Reinhard" userId="d918b0b6bf9c9ab7" providerId="LiveId" clId="{409D76D5-5D0C-4487-9BF1-79C371D897E3}" dt="2024-06-02T17:49:34.369" v="1298"/>
          <ac:picMkLst>
            <pc:docMk/>
            <pc:sldMk cId="1287828998" sldId="457"/>
            <ac:picMk id="101" creationId="{58B6729B-7281-EA36-5017-C1EB9FECC937}"/>
          </ac:picMkLst>
        </pc:picChg>
        <pc:picChg chg="mod">
          <ac:chgData name="Sven Roman Reinhard" userId="d918b0b6bf9c9ab7" providerId="LiveId" clId="{409D76D5-5D0C-4487-9BF1-79C371D897E3}" dt="2024-06-02T17:49:34.369" v="1298"/>
          <ac:picMkLst>
            <pc:docMk/>
            <pc:sldMk cId="1287828998" sldId="457"/>
            <ac:picMk id="102" creationId="{07E9AA0E-6036-0AA5-9B4D-6B3CDD0DE65E}"/>
          </ac:picMkLst>
        </pc:picChg>
        <pc:picChg chg="mod">
          <ac:chgData name="Sven Roman Reinhard" userId="d918b0b6bf9c9ab7" providerId="LiveId" clId="{409D76D5-5D0C-4487-9BF1-79C371D897E3}" dt="2024-06-02T17:49:34.369" v="1298"/>
          <ac:picMkLst>
            <pc:docMk/>
            <pc:sldMk cId="1287828998" sldId="457"/>
            <ac:picMk id="104" creationId="{2206611F-7C6A-519E-1246-D6C26B921A52}"/>
          </ac:picMkLst>
        </pc:picChg>
        <pc:picChg chg="mod">
          <ac:chgData name="Sven Roman Reinhard" userId="d918b0b6bf9c9ab7" providerId="LiveId" clId="{409D76D5-5D0C-4487-9BF1-79C371D897E3}" dt="2024-06-02T17:49:34.369" v="1298"/>
          <ac:picMkLst>
            <pc:docMk/>
            <pc:sldMk cId="1287828998" sldId="457"/>
            <ac:picMk id="106" creationId="{95E16FAA-C483-A8C9-46C0-F2EC43CF803C}"/>
          </ac:picMkLst>
        </pc:picChg>
        <pc:picChg chg="mod">
          <ac:chgData name="Sven Roman Reinhard" userId="d918b0b6bf9c9ab7" providerId="LiveId" clId="{409D76D5-5D0C-4487-9BF1-79C371D897E3}" dt="2024-06-02T17:49:34.369" v="1298"/>
          <ac:picMkLst>
            <pc:docMk/>
            <pc:sldMk cId="1287828998" sldId="457"/>
            <ac:picMk id="108" creationId="{92CC7BD0-A505-E500-39FF-33AEEC6E4254}"/>
          </ac:picMkLst>
        </pc:picChg>
        <pc:picChg chg="mod">
          <ac:chgData name="Sven Roman Reinhard" userId="d918b0b6bf9c9ab7" providerId="LiveId" clId="{409D76D5-5D0C-4487-9BF1-79C371D897E3}" dt="2024-06-02T17:49:34.369" v="1298"/>
          <ac:picMkLst>
            <pc:docMk/>
            <pc:sldMk cId="1287828998" sldId="457"/>
            <ac:picMk id="110" creationId="{B75C4143-3D0F-7806-42BB-225DC2EE7AF6}"/>
          </ac:picMkLst>
        </pc:picChg>
        <pc:picChg chg="mod">
          <ac:chgData name="Sven Roman Reinhard" userId="d918b0b6bf9c9ab7" providerId="LiveId" clId="{409D76D5-5D0C-4487-9BF1-79C371D897E3}" dt="2024-06-02T17:49:34.369" v="1298"/>
          <ac:picMkLst>
            <pc:docMk/>
            <pc:sldMk cId="1287828998" sldId="457"/>
            <ac:picMk id="111" creationId="{D42D62CD-E5FF-1FB3-3518-C9D9F9ADECA4}"/>
          </ac:picMkLst>
        </pc:picChg>
        <pc:picChg chg="mod">
          <ac:chgData name="Sven Roman Reinhard" userId="d918b0b6bf9c9ab7" providerId="LiveId" clId="{409D76D5-5D0C-4487-9BF1-79C371D897E3}" dt="2024-06-02T17:49:34.369" v="1298"/>
          <ac:picMkLst>
            <pc:docMk/>
            <pc:sldMk cId="1287828998" sldId="457"/>
            <ac:picMk id="113" creationId="{1A76FEE4-5D7B-F589-39A6-4EABEBEA3C0C}"/>
          </ac:picMkLst>
        </pc:picChg>
        <pc:picChg chg="mod">
          <ac:chgData name="Sven Roman Reinhard" userId="d918b0b6bf9c9ab7" providerId="LiveId" clId="{409D76D5-5D0C-4487-9BF1-79C371D897E3}" dt="2024-06-02T17:49:34.369" v="1298"/>
          <ac:picMkLst>
            <pc:docMk/>
            <pc:sldMk cId="1287828998" sldId="457"/>
            <ac:picMk id="115" creationId="{89456A7A-50A2-7AAD-FF90-1395EA41732D}"/>
          </ac:picMkLst>
        </pc:picChg>
        <pc:picChg chg="mod">
          <ac:chgData name="Sven Roman Reinhard" userId="d918b0b6bf9c9ab7" providerId="LiveId" clId="{409D76D5-5D0C-4487-9BF1-79C371D897E3}" dt="2024-06-02T17:49:34.369" v="1298"/>
          <ac:picMkLst>
            <pc:docMk/>
            <pc:sldMk cId="1287828998" sldId="457"/>
            <ac:picMk id="117" creationId="{4849EED0-4DC2-35C8-650E-39D2A1D3AB67}"/>
          </ac:picMkLst>
        </pc:picChg>
        <pc:picChg chg="mod">
          <ac:chgData name="Sven Roman Reinhard" userId="d918b0b6bf9c9ab7" providerId="LiveId" clId="{409D76D5-5D0C-4487-9BF1-79C371D897E3}" dt="2024-06-02T17:49:34.369" v="1298"/>
          <ac:picMkLst>
            <pc:docMk/>
            <pc:sldMk cId="1287828998" sldId="457"/>
            <ac:picMk id="119" creationId="{A5194891-1D39-5634-89F5-B270863AD723}"/>
          </ac:picMkLst>
        </pc:picChg>
        <pc:picChg chg="mod">
          <ac:chgData name="Sven Roman Reinhard" userId="d918b0b6bf9c9ab7" providerId="LiveId" clId="{409D76D5-5D0C-4487-9BF1-79C371D897E3}" dt="2024-06-02T17:49:34.369" v="1298"/>
          <ac:picMkLst>
            <pc:docMk/>
            <pc:sldMk cId="1287828998" sldId="457"/>
            <ac:picMk id="120" creationId="{2B864468-F96D-89CF-9012-6A23182D29D7}"/>
          </ac:picMkLst>
        </pc:picChg>
        <pc:picChg chg="mod">
          <ac:chgData name="Sven Roman Reinhard" userId="d918b0b6bf9c9ab7" providerId="LiveId" clId="{409D76D5-5D0C-4487-9BF1-79C371D897E3}" dt="2024-06-02T17:49:34.369" v="1298"/>
          <ac:picMkLst>
            <pc:docMk/>
            <pc:sldMk cId="1287828998" sldId="457"/>
            <ac:picMk id="122" creationId="{B66A3C29-71FF-1F1A-5384-531D95357076}"/>
          </ac:picMkLst>
        </pc:picChg>
        <pc:picChg chg="mod">
          <ac:chgData name="Sven Roman Reinhard" userId="d918b0b6bf9c9ab7" providerId="LiveId" clId="{409D76D5-5D0C-4487-9BF1-79C371D897E3}" dt="2024-06-02T17:49:34.369" v="1298"/>
          <ac:picMkLst>
            <pc:docMk/>
            <pc:sldMk cId="1287828998" sldId="457"/>
            <ac:picMk id="124" creationId="{B921FEEA-E09B-EFD5-F4A7-8A6F8630D256}"/>
          </ac:picMkLst>
        </pc:picChg>
      </pc:sldChg>
      <pc:sldChg chg="addSp delSp modSp mod modTransition">
        <pc:chgData name="Sven Roman Reinhard" userId="d918b0b6bf9c9ab7" providerId="LiveId" clId="{409D76D5-5D0C-4487-9BF1-79C371D897E3}" dt="2024-06-02T17:56:31.640" v="1352"/>
        <pc:sldMkLst>
          <pc:docMk/>
          <pc:sldMk cId="1355719211" sldId="458"/>
        </pc:sldMkLst>
        <pc:spChg chg="add mod">
          <ac:chgData name="Sven Roman Reinhard" userId="d918b0b6bf9c9ab7" providerId="LiveId" clId="{409D76D5-5D0C-4487-9BF1-79C371D897E3}" dt="2024-06-02T16:33:53.373" v="401"/>
          <ac:spMkLst>
            <pc:docMk/>
            <pc:sldMk cId="1355719211" sldId="458"/>
            <ac:spMk id="5" creationId="{C68867D2-0855-287A-018C-2DE8334D855C}"/>
          </ac:spMkLst>
        </pc:spChg>
        <pc:spChg chg="add mod">
          <ac:chgData name="Sven Roman Reinhard" userId="d918b0b6bf9c9ab7" providerId="LiveId" clId="{409D76D5-5D0C-4487-9BF1-79C371D897E3}" dt="2024-06-02T17:29:56.870" v="1203" actId="115"/>
          <ac:spMkLst>
            <pc:docMk/>
            <pc:sldMk cId="1355719211" sldId="458"/>
            <ac:spMk id="7" creationId="{0DFE2BBA-2914-E556-461C-B29DC9F6EC0F}"/>
          </ac:spMkLst>
        </pc:spChg>
        <pc:spChg chg="add del mod">
          <ac:chgData name="Sven Roman Reinhard" userId="d918b0b6bf9c9ab7" providerId="LiveId" clId="{409D76D5-5D0C-4487-9BF1-79C371D897E3}" dt="2024-06-02T17:29:20.453" v="1194" actId="478"/>
          <ac:spMkLst>
            <pc:docMk/>
            <pc:sldMk cId="1355719211" sldId="458"/>
            <ac:spMk id="236" creationId="{0A776ED6-5F5E-2B21-8602-430E0DF63C70}"/>
          </ac:spMkLst>
        </pc:spChg>
        <pc:picChg chg="mod">
          <ac:chgData name="Sven Roman Reinhard" userId="d918b0b6bf9c9ab7" providerId="LiveId" clId="{409D76D5-5D0C-4487-9BF1-79C371D897E3}" dt="2024-06-02T16:32:58.289" v="399" actId="1076"/>
          <ac:picMkLst>
            <pc:docMk/>
            <pc:sldMk cId="1355719211" sldId="458"/>
            <ac:picMk id="178" creationId="{3F05AFDD-B4E3-5797-0712-01B2557206F9}"/>
          </ac:picMkLst>
        </pc:picChg>
      </pc:sldChg>
      <pc:sldChg chg="addSp delSp modSp mod modTransition">
        <pc:chgData name="Sven Roman Reinhard" userId="d918b0b6bf9c9ab7" providerId="LiveId" clId="{409D76D5-5D0C-4487-9BF1-79C371D897E3}" dt="2024-06-02T17:56:31.640" v="1352"/>
        <pc:sldMkLst>
          <pc:docMk/>
          <pc:sldMk cId="1588241428" sldId="459"/>
        </pc:sldMkLst>
        <pc:spChg chg="add mod">
          <ac:chgData name="Sven Roman Reinhard" userId="d918b0b6bf9c9ab7" providerId="LiveId" clId="{409D76D5-5D0C-4487-9BF1-79C371D897E3}" dt="2024-06-02T16:33:58.442" v="403"/>
          <ac:spMkLst>
            <pc:docMk/>
            <pc:sldMk cId="1588241428" sldId="459"/>
            <ac:spMk id="5" creationId="{8EB166FA-7923-E7FA-7AC0-F9D29E24BF98}"/>
          </ac:spMkLst>
        </pc:spChg>
        <pc:spChg chg="add del mod">
          <ac:chgData name="Sven Roman Reinhard" userId="d918b0b6bf9c9ab7" providerId="LiveId" clId="{409D76D5-5D0C-4487-9BF1-79C371D897E3}" dt="2024-06-02T17:29:17.208" v="1192" actId="478"/>
          <ac:spMkLst>
            <pc:docMk/>
            <pc:sldMk cId="1588241428" sldId="459"/>
            <ac:spMk id="6" creationId="{F3F08CBB-BA56-6A47-4E21-504080D49894}"/>
          </ac:spMkLst>
        </pc:spChg>
        <pc:spChg chg="add mod">
          <ac:chgData name="Sven Roman Reinhard" userId="d918b0b6bf9c9ab7" providerId="LiveId" clId="{409D76D5-5D0C-4487-9BF1-79C371D897E3}" dt="2024-06-02T17:29:35.729" v="1199" actId="115"/>
          <ac:spMkLst>
            <pc:docMk/>
            <pc:sldMk cId="1588241428" sldId="459"/>
            <ac:spMk id="8" creationId="{C3569F2C-561C-A5DB-4E24-F143C4594A8F}"/>
          </ac:spMkLst>
        </pc:spChg>
        <pc:spChg chg="mod">
          <ac:chgData name="Sven Roman Reinhard" userId="d918b0b6bf9c9ab7" providerId="LiveId" clId="{409D76D5-5D0C-4487-9BF1-79C371D897E3}" dt="2024-06-02T17:54:03.352" v="1326"/>
          <ac:spMkLst>
            <pc:docMk/>
            <pc:sldMk cId="1588241428" sldId="459"/>
            <ac:spMk id="10" creationId="{1484A106-8AC3-89AD-EA47-B7EA82E3FCEA}"/>
          </ac:spMkLst>
        </pc:spChg>
        <pc:spChg chg="mod">
          <ac:chgData name="Sven Roman Reinhard" userId="d918b0b6bf9c9ab7" providerId="LiveId" clId="{409D76D5-5D0C-4487-9BF1-79C371D897E3}" dt="2024-06-02T17:54:03.352" v="1326"/>
          <ac:spMkLst>
            <pc:docMk/>
            <pc:sldMk cId="1588241428" sldId="459"/>
            <ac:spMk id="12" creationId="{39090D16-CD11-3A2B-978A-80F4D1ABD95B}"/>
          </ac:spMkLst>
        </pc:spChg>
        <pc:spChg chg="mod">
          <ac:chgData name="Sven Roman Reinhard" userId="d918b0b6bf9c9ab7" providerId="LiveId" clId="{409D76D5-5D0C-4487-9BF1-79C371D897E3}" dt="2024-06-02T17:54:03.352" v="1326"/>
          <ac:spMkLst>
            <pc:docMk/>
            <pc:sldMk cId="1588241428" sldId="459"/>
            <ac:spMk id="14" creationId="{F6307721-4C97-28B4-2FB6-F2C254E975A2}"/>
          </ac:spMkLst>
        </pc:spChg>
        <pc:spChg chg="mod">
          <ac:chgData name="Sven Roman Reinhard" userId="d918b0b6bf9c9ab7" providerId="LiveId" clId="{409D76D5-5D0C-4487-9BF1-79C371D897E3}" dt="2024-06-02T17:54:03.352" v="1326"/>
          <ac:spMkLst>
            <pc:docMk/>
            <pc:sldMk cId="1588241428" sldId="459"/>
            <ac:spMk id="17" creationId="{FAC74DB4-C53C-5B7E-3D27-90A71932FD93}"/>
          </ac:spMkLst>
        </pc:spChg>
        <pc:spChg chg="mod">
          <ac:chgData name="Sven Roman Reinhard" userId="d918b0b6bf9c9ab7" providerId="LiveId" clId="{409D76D5-5D0C-4487-9BF1-79C371D897E3}" dt="2024-06-02T17:54:03.352" v="1326"/>
          <ac:spMkLst>
            <pc:docMk/>
            <pc:sldMk cId="1588241428" sldId="459"/>
            <ac:spMk id="19" creationId="{757CD4E9-F548-CD18-1225-50946E5AA462}"/>
          </ac:spMkLst>
        </pc:spChg>
        <pc:spChg chg="mod">
          <ac:chgData name="Sven Roman Reinhard" userId="d918b0b6bf9c9ab7" providerId="LiveId" clId="{409D76D5-5D0C-4487-9BF1-79C371D897E3}" dt="2024-06-02T17:54:03.352" v="1326"/>
          <ac:spMkLst>
            <pc:docMk/>
            <pc:sldMk cId="1588241428" sldId="459"/>
            <ac:spMk id="21" creationId="{F2DDE289-DA90-1022-A937-52CBB19ADA12}"/>
          </ac:spMkLst>
        </pc:spChg>
        <pc:spChg chg="mod">
          <ac:chgData name="Sven Roman Reinhard" userId="d918b0b6bf9c9ab7" providerId="LiveId" clId="{409D76D5-5D0C-4487-9BF1-79C371D897E3}" dt="2024-06-02T17:54:03.352" v="1326"/>
          <ac:spMkLst>
            <pc:docMk/>
            <pc:sldMk cId="1588241428" sldId="459"/>
            <ac:spMk id="23" creationId="{560437C3-CCF2-6702-EA94-98D26C1A1E56}"/>
          </ac:spMkLst>
        </pc:spChg>
        <pc:spChg chg="mod">
          <ac:chgData name="Sven Roman Reinhard" userId="d918b0b6bf9c9ab7" providerId="LiveId" clId="{409D76D5-5D0C-4487-9BF1-79C371D897E3}" dt="2024-06-02T17:54:03.352" v="1326"/>
          <ac:spMkLst>
            <pc:docMk/>
            <pc:sldMk cId="1588241428" sldId="459"/>
            <ac:spMk id="25" creationId="{D7EFD275-B016-2ABF-4AB4-094889463CA7}"/>
          </ac:spMkLst>
        </pc:spChg>
        <pc:spChg chg="mod">
          <ac:chgData name="Sven Roman Reinhard" userId="d918b0b6bf9c9ab7" providerId="LiveId" clId="{409D76D5-5D0C-4487-9BF1-79C371D897E3}" dt="2024-06-02T17:54:03.352" v="1326"/>
          <ac:spMkLst>
            <pc:docMk/>
            <pc:sldMk cId="1588241428" sldId="459"/>
            <ac:spMk id="27" creationId="{3FA12E62-09FA-4340-34CB-199D94DE59B7}"/>
          </ac:spMkLst>
        </pc:spChg>
        <pc:spChg chg="mod">
          <ac:chgData name="Sven Roman Reinhard" userId="d918b0b6bf9c9ab7" providerId="LiveId" clId="{409D76D5-5D0C-4487-9BF1-79C371D897E3}" dt="2024-06-02T17:54:03.352" v="1326"/>
          <ac:spMkLst>
            <pc:docMk/>
            <pc:sldMk cId="1588241428" sldId="459"/>
            <ac:spMk id="29" creationId="{9B282805-A62F-4442-53CB-BB59D0F8D21B}"/>
          </ac:spMkLst>
        </pc:spChg>
        <pc:spChg chg="mod">
          <ac:chgData name="Sven Roman Reinhard" userId="d918b0b6bf9c9ab7" providerId="LiveId" clId="{409D76D5-5D0C-4487-9BF1-79C371D897E3}" dt="2024-06-02T17:54:03.352" v="1326"/>
          <ac:spMkLst>
            <pc:docMk/>
            <pc:sldMk cId="1588241428" sldId="459"/>
            <ac:spMk id="32" creationId="{93E0C936-F916-7E57-6959-167A24505ECE}"/>
          </ac:spMkLst>
        </pc:spChg>
        <pc:spChg chg="mod">
          <ac:chgData name="Sven Roman Reinhard" userId="d918b0b6bf9c9ab7" providerId="LiveId" clId="{409D76D5-5D0C-4487-9BF1-79C371D897E3}" dt="2024-06-02T17:54:03.352" v="1326"/>
          <ac:spMkLst>
            <pc:docMk/>
            <pc:sldMk cId="1588241428" sldId="459"/>
            <ac:spMk id="34" creationId="{0B601F2A-69F7-D018-2BAF-D281E0FC5BA3}"/>
          </ac:spMkLst>
        </pc:spChg>
        <pc:spChg chg="mod">
          <ac:chgData name="Sven Roman Reinhard" userId="d918b0b6bf9c9ab7" providerId="LiveId" clId="{409D76D5-5D0C-4487-9BF1-79C371D897E3}" dt="2024-06-02T17:54:03.352" v="1326"/>
          <ac:spMkLst>
            <pc:docMk/>
            <pc:sldMk cId="1588241428" sldId="459"/>
            <ac:spMk id="36" creationId="{DAAEDB22-9516-D6CC-2919-76A88434638F}"/>
          </ac:spMkLst>
        </pc:spChg>
        <pc:spChg chg="mod">
          <ac:chgData name="Sven Roman Reinhard" userId="d918b0b6bf9c9ab7" providerId="LiveId" clId="{409D76D5-5D0C-4487-9BF1-79C371D897E3}" dt="2024-06-02T17:54:03.352" v="1326"/>
          <ac:spMkLst>
            <pc:docMk/>
            <pc:sldMk cId="1588241428" sldId="459"/>
            <ac:spMk id="38" creationId="{654F8603-8EAF-4D9A-002B-D65BD7C8CA6F}"/>
          </ac:spMkLst>
        </pc:spChg>
        <pc:spChg chg="mod">
          <ac:chgData name="Sven Roman Reinhard" userId="d918b0b6bf9c9ab7" providerId="LiveId" clId="{409D76D5-5D0C-4487-9BF1-79C371D897E3}" dt="2024-06-02T17:54:03.352" v="1326"/>
          <ac:spMkLst>
            <pc:docMk/>
            <pc:sldMk cId="1588241428" sldId="459"/>
            <ac:spMk id="41" creationId="{1D87117A-1C30-4F3D-D7A2-DAA54B5974AA}"/>
          </ac:spMkLst>
        </pc:spChg>
        <pc:spChg chg="mod">
          <ac:chgData name="Sven Roman Reinhard" userId="d918b0b6bf9c9ab7" providerId="LiveId" clId="{409D76D5-5D0C-4487-9BF1-79C371D897E3}" dt="2024-06-02T17:54:03.352" v="1326"/>
          <ac:spMkLst>
            <pc:docMk/>
            <pc:sldMk cId="1588241428" sldId="459"/>
            <ac:spMk id="43" creationId="{B1001D4C-BDEC-2DD6-1EC3-84A5E8F4AB21}"/>
          </ac:spMkLst>
        </pc:spChg>
        <pc:spChg chg="mod">
          <ac:chgData name="Sven Roman Reinhard" userId="d918b0b6bf9c9ab7" providerId="LiveId" clId="{409D76D5-5D0C-4487-9BF1-79C371D897E3}" dt="2024-06-02T17:54:03.352" v="1326"/>
          <ac:spMkLst>
            <pc:docMk/>
            <pc:sldMk cId="1588241428" sldId="459"/>
            <ac:spMk id="45" creationId="{FDA2141F-FFB8-EB63-7254-C6414EFC81F8}"/>
          </ac:spMkLst>
        </pc:spChg>
        <pc:spChg chg="mod">
          <ac:chgData name="Sven Roman Reinhard" userId="d918b0b6bf9c9ab7" providerId="LiveId" clId="{409D76D5-5D0C-4487-9BF1-79C371D897E3}" dt="2024-06-02T17:54:03.352" v="1326"/>
          <ac:spMkLst>
            <pc:docMk/>
            <pc:sldMk cId="1588241428" sldId="459"/>
            <ac:spMk id="47" creationId="{B3D31EE8-2297-3BFD-FDEE-F426E54D2A88}"/>
          </ac:spMkLst>
        </pc:spChg>
        <pc:spChg chg="mod">
          <ac:chgData name="Sven Roman Reinhard" userId="d918b0b6bf9c9ab7" providerId="LiveId" clId="{409D76D5-5D0C-4487-9BF1-79C371D897E3}" dt="2024-06-02T17:54:03.352" v="1326"/>
          <ac:spMkLst>
            <pc:docMk/>
            <pc:sldMk cId="1588241428" sldId="459"/>
            <ac:spMk id="50" creationId="{2F478841-E318-F49F-203E-7FEDC5F691DF}"/>
          </ac:spMkLst>
        </pc:spChg>
        <pc:spChg chg="mod">
          <ac:chgData name="Sven Roman Reinhard" userId="d918b0b6bf9c9ab7" providerId="LiveId" clId="{409D76D5-5D0C-4487-9BF1-79C371D897E3}" dt="2024-06-02T17:54:03.352" v="1326"/>
          <ac:spMkLst>
            <pc:docMk/>
            <pc:sldMk cId="1588241428" sldId="459"/>
            <ac:spMk id="52" creationId="{D196FD8E-1C8C-48DC-3C1F-82BE8D3CBE48}"/>
          </ac:spMkLst>
        </pc:spChg>
        <pc:spChg chg="mod">
          <ac:chgData name="Sven Roman Reinhard" userId="d918b0b6bf9c9ab7" providerId="LiveId" clId="{409D76D5-5D0C-4487-9BF1-79C371D897E3}" dt="2024-06-02T17:54:03.352" v="1326"/>
          <ac:spMkLst>
            <pc:docMk/>
            <pc:sldMk cId="1588241428" sldId="459"/>
            <ac:spMk id="57" creationId="{2126F031-AFF9-B6F4-344D-92B661C13843}"/>
          </ac:spMkLst>
        </pc:spChg>
        <pc:spChg chg="mod">
          <ac:chgData name="Sven Roman Reinhard" userId="d918b0b6bf9c9ab7" providerId="LiveId" clId="{409D76D5-5D0C-4487-9BF1-79C371D897E3}" dt="2024-06-02T17:54:03.352" v="1326"/>
          <ac:spMkLst>
            <pc:docMk/>
            <pc:sldMk cId="1588241428" sldId="459"/>
            <ac:spMk id="58" creationId="{B6CB846E-AA21-19D0-DCCA-630B6310BBC0}"/>
          </ac:spMkLst>
        </pc:spChg>
        <pc:spChg chg="mod">
          <ac:chgData name="Sven Roman Reinhard" userId="d918b0b6bf9c9ab7" providerId="LiveId" clId="{409D76D5-5D0C-4487-9BF1-79C371D897E3}" dt="2024-06-02T17:54:03.352" v="1326"/>
          <ac:spMkLst>
            <pc:docMk/>
            <pc:sldMk cId="1588241428" sldId="459"/>
            <ac:spMk id="59" creationId="{8DEFE9B9-FD20-B9D5-72EA-2D8C3B69FC0F}"/>
          </ac:spMkLst>
        </pc:spChg>
        <pc:spChg chg="add del mod">
          <ac:chgData name="Sven Roman Reinhard" userId="d918b0b6bf9c9ab7" providerId="LiveId" clId="{409D76D5-5D0C-4487-9BF1-79C371D897E3}" dt="2024-06-02T17:54:31.246" v="1335" actId="478"/>
          <ac:spMkLst>
            <pc:docMk/>
            <pc:sldMk cId="1588241428" sldId="459"/>
            <ac:spMk id="60" creationId="{0499089F-BF80-F84C-BEF4-59C795D38F9D}"/>
          </ac:spMkLst>
        </pc:spChg>
        <pc:spChg chg="mod">
          <ac:chgData name="Sven Roman Reinhard" userId="d918b0b6bf9c9ab7" providerId="LiveId" clId="{409D76D5-5D0C-4487-9BF1-79C371D897E3}" dt="2024-06-02T17:54:03.352" v="1326"/>
          <ac:spMkLst>
            <pc:docMk/>
            <pc:sldMk cId="1588241428" sldId="459"/>
            <ac:spMk id="61" creationId="{5432E014-5744-0889-3340-C9D3A0B1A46E}"/>
          </ac:spMkLst>
        </pc:spChg>
        <pc:spChg chg="mod">
          <ac:chgData name="Sven Roman Reinhard" userId="d918b0b6bf9c9ab7" providerId="LiveId" clId="{409D76D5-5D0C-4487-9BF1-79C371D897E3}" dt="2024-06-02T17:54:03.352" v="1326"/>
          <ac:spMkLst>
            <pc:docMk/>
            <pc:sldMk cId="1588241428" sldId="459"/>
            <ac:spMk id="62" creationId="{4251C78D-F77C-D5F5-E91B-28DFEB89B38E}"/>
          </ac:spMkLst>
        </pc:spChg>
        <pc:spChg chg="mod">
          <ac:chgData name="Sven Roman Reinhard" userId="d918b0b6bf9c9ab7" providerId="LiveId" clId="{409D76D5-5D0C-4487-9BF1-79C371D897E3}" dt="2024-06-02T17:54:30.174" v="1334" actId="115"/>
          <ac:spMkLst>
            <pc:docMk/>
            <pc:sldMk cId="1588241428" sldId="459"/>
            <ac:spMk id="63" creationId="{15BC4433-494C-C5EC-3821-5CD21C59B3E3}"/>
          </ac:spMkLst>
        </pc:spChg>
        <pc:spChg chg="mod">
          <ac:chgData name="Sven Roman Reinhard" userId="d918b0b6bf9c9ab7" providerId="LiveId" clId="{409D76D5-5D0C-4487-9BF1-79C371D897E3}" dt="2024-06-02T17:54:03.352" v="1326"/>
          <ac:spMkLst>
            <pc:docMk/>
            <pc:sldMk cId="1588241428" sldId="459"/>
            <ac:spMk id="128" creationId="{AA1D6E46-577D-F8B8-C395-1E5904865E1E}"/>
          </ac:spMkLst>
        </pc:spChg>
        <pc:spChg chg="mod">
          <ac:chgData name="Sven Roman Reinhard" userId="d918b0b6bf9c9ab7" providerId="LiveId" clId="{409D76D5-5D0C-4487-9BF1-79C371D897E3}" dt="2024-06-02T17:54:03.352" v="1326"/>
          <ac:spMkLst>
            <pc:docMk/>
            <pc:sldMk cId="1588241428" sldId="459"/>
            <ac:spMk id="129" creationId="{A1CEF473-7309-9B3D-1E97-3020A2B0CF69}"/>
          </ac:spMkLst>
        </pc:spChg>
        <pc:grpChg chg="add del mod">
          <ac:chgData name="Sven Roman Reinhard" userId="d918b0b6bf9c9ab7" providerId="LiveId" clId="{409D76D5-5D0C-4487-9BF1-79C371D897E3}" dt="2024-06-02T17:55:04.727" v="1343" actId="14100"/>
          <ac:grpSpMkLst>
            <pc:docMk/>
            <pc:sldMk cId="1588241428" sldId="459"/>
            <ac:grpSpMk id="9" creationId="{394A41D2-E090-1851-3FB3-0DE96FC950E0}"/>
          </ac:grpSpMkLst>
        </pc:grpChg>
        <pc:grpChg chg="mod">
          <ac:chgData name="Sven Roman Reinhard" userId="d918b0b6bf9c9ab7" providerId="LiveId" clId="{409D76D5-5D0C-4487-9BF1-79C371D897E3}" dt="2024-06-02T17:54:03.352" v="1326"/>
          <ac:grpSpMkLst>
            <pc:docMk/>
            <pc:sldMk cId="1588241428" sldId="459"/>
            <ac:grpSpMk id="54" creationId="{13117921-E49D-B244-69E4-11F234B153A7}"/>
          </ac:grpSpMkLst>
        </pc:grpChg>
        <pc:grpChg chg="mod">
          <ac:chgData name="Sven Roman Reinhard" userId="d918b0b6bf9c9ab7" providerId="LiveId" clId="{409D76D5-5D0C-4487-9BF1-79C371D897E3}" dt="2024-06-02T17:54:03.352" v="1326"/>
          <ac:grpSpMkLst>
            <pc:docMk/>
            <pc:sldMk cId="1588241428" sldId="459"/>
            <ac:grpSpMk id="55" creationId="{D4EE92FE-BAE9-C577-8337-AC6AF65A1BAE}"/>
          </ac:grpSpMkLst>
        </pc:grpChg>
        <pc:grpChg chg="mod">
          <ac:chgData name="Sven Roman Reinhard" userId="d918b0b6bf9c9ab7" providerId="LiveId" clId="{409D76D5-5D0C-4487-9BF1-79C371D897E3}" dt="2024-06-02T17:54:03.352" v="1326"/>
          <ac:grpSpMkLst>
            <pc:docMk/>
            <pc:sldMk cId="1588241428" sldId="459"/>
            <ac:grpSpMk id="56" creationId="{2F2453DD-0DB0-9FF7-1906-E7CA28981E4C}"/>
          </ac:grpSpMkLst>
        </pc:grpChg>
        <pc:picChg chg="mod">
          <ac:chgData name="Sven Roman Reinhard" userId="d918b0b6bf9c9ab7" providerId="LiveId" clId="{409D76D5-5D0C-4487-9BF1-79C371D897E3}" dt="2024-06-02T17:54:03.352" v="1326"/>
          <ac:picMkLst>
            <pc:docMk/>
            <pc:sldMk cId="1588241428" sldId="459"/>
            <ac:picMk id="11" creationId="{4CD343D8-D2A8-D8AA-C95B-311C851333BB}"/>
          </ac:picMkLst>
        </pc:picChg>
        <pc:picChg chg="mod">
          <ac:chgData name="Sven Roman Reinhard" userId="d918b0b6bf9c9ab7" providerId="LiveId" clId="{409D76D5-5D0C-4487-9BF1-79C371D897E3}" dt="2024-06-02T17:54:03.352" v="1326"/>
          <ac:picMkLst>
            <pc:docMk/>
            <pc:sldMk cId="1588241428" sldId="459"/>
            <ac:picMk id="13" creationId="{52A56CFE-1C4B-E757-9A12-447739187732}"/>
          </ac:picMkLst>
        </pc:picChg>
        <pc:picChg chg="mod">
          <ac:chgData name="Sven Roman Reinhard" userId="d918b0b6bf9c9ab7" providerId="LiveId" clId="{409D76D5-5D0C-4487-9BF1-79C371D897E3}" dt="2024-06-02T17:54:03.352" v="1326"/>
          <ac:picMkLst>
            <pc:docMk/>
            <pc:sldMk cId="1588241428" sldId="459"/>
            <ac:picMk id="15" creationId="{CF748DF6-5643-1E01-2104-3C3307960971}"/>
          </ac:picMkLst>
        </pc:picChg>
        <pc:picChg chg="mod">
          <ac:chgData name="Sven Roman Reinhard" userId="d918b0b6bf9c9ab7" providerId="LiveId" clId="{409D76D5-5D0C-4487-9BF1-79C371D897E3}" dt="2024-06-02T17:54:03.352" v="1326"/>
          <ac:picMkLst>
            <pc:docMk/>
            <pc:sldMk cId="1588241428" sldId="459"/>
            <ac:picMk id="16" creationId="{B72BE5C0-8FEE-5AA8-9E4C-0A8B355699C1}"/>
          </ac:picMkLst>
        </pc:picChg>
        <pc:picChg chg="mod">
          <ac:chgData name="Sven Roman Reinhard" userId="d918b0b6bf9c9ab7" providerId="LiveId" clId="{409D76D5-5D0C-4487-9BF1-79C371D897E3}" dt="2024-06-02T17:54:03.352" v="1326"/>
          <ac:picMkLst>
            <pc:docMk/>
            <pc:sldMk cId="1588241428" sldId="459"/>
            <ac:picMk id="18" creationId="{8081CD0B-3013-5B68-4E18-DD849C5B2418}"/>
          </ac:picMkLst>
        </pc:picChg>
        <pc:picChg chg="mod">
          <ac:chgData name="Sven Roman Reinhard" userId="d918b0b6bf9c9ab7" providerId="LiveId" clId="{409D76D5-5D0C-4487-9BF1-79C371D897E3}" dt="2024-06-02T17:54:03.352" v="1326"/>
          <ac:picMkLst>
            <pc:docMk/>
            <pc:sldMk cId="1588241428" sldId="459"/>
            <ac:picMk id="20" creationId="{3BD2FBE1-3B78-865F-BCBF-EC10ECF8F981}"/>
          </ac:picMkLst>
        </pc:picChg>
        <pc:picChg chg="mod">
          <ac:chgData name="Sven Roman Reinhard" userId="d918b0b6bf9c9ab7" providerId="LiveId" clId="{409D76D5-5D0C-4487-9BF1-79C371D897E3}" dt="2024-06-02T17:54:03.352" v="1326"/>
          <ac:picMkLst>
            <pc:docMk/>
            <pc:sldMk cId="1588241428" sldId="459"/>
            <ac:picMk id="22" creationId="{6EE99755-E357-85D7-91AB-F342B68A99B3}"/>
          </ac:picMkLst>
        </pc:picChg>
        <pc:picChg chg="mod">
          <ac:chgData name="Sven Roman Reinhard" userId="d918b0b6bf9c9ab7" providerId="LiveId" clId="{409D76D5-5D0C-4487-9BF1-79C371D897E3}" dt="2024-06-02T17:54:03.352" v="1326"/>
          <ac:picMkLst>
            <pc:docMk/>
            <pc:sldMk cId="1588241428" sldId="459"/>
            <ac:picMk id="24" creationId="{2AA7398B-0946-902C-A39D-1B0826879912}"/>
          </ac:picMkLst>
        </pc:picChg>
        <pc:picChg chg="mod">
          <ac:chgData name="Sven Roman Reinhard" userId="d918b0b6bf9c9ab7" providerId="LiveId" clId="{409D76D5-5D0C-4487-9BF1-79C371D897E3}" dt="2024-06-02T17:54:03.352" v="1326"/>
          <ac:picMkLst>
            <pc:docMk/>
            <pc:sldMk cId="1588241428" sldId="459"/>
            <ac:picMk id="26" creationId="{9AA299F9-8363-2C9F-4784-E2A00F35F4EA}"/>
          </ac:picMkLst>
        </pc:picChg>
        <pc:picChg chg="mod">
          <ac:chgData name="Sven Roman Reinhard" userId="d918b0b6bf9c9ab7" providerId="LiveId" clId="{409D76D5-5D0C-4487-9BF1-79C371D897E3}" dt="2024-06-02T17:54:03.352" v="1326"/>
          <ac:picMkLst>
            <pc:docMk/>
            <pc:sldMk cId="1588241428" sldId="459"/>
            <ac:picMk id="28" creationId="{342849AF-9951-7CA6-09BB-F35195BFB477}"/>
          </ac:picMkLst>
        </pc:picChg>
        <pc:picChg chg="mod">
          <ac:chgData name="Sven Roman Reinhard" userId="d918b0b6bf9c9ab7" providerId="LiveId" clId="{409D76D5-5D0C-4487-9BF1-79C371D897E3}" dt="2024-06-02T17:54:03.352" v="1326"/>
          <ac:picMkLst>
            <pc:docMk/>
            <pc:sldMk cId="1588241428" sldId="459"/>
            <ac:picMk id="30" creationId="{28F6095B-9CDC-AF6D-9461-84C2AF22E727}"/>
          </ac:picMkLst>
        </pc:picChg>
        <pc:picChg chg="mod">
          <ac:chgData name="Sven Roman Reinhard" userId="d918b0b6bf9c9ab7" providerId="LiveId" clId="{409D76D5-5D0C-4487-9BF1-79C371D897E3}" dt="2024-06-02T17:54:03.352" v="1326"/>
          <ac:picMkLst>
            <pc:docMk/>
            <pc:sldMk cId="1588241428" sldId="459"/>
            <ac:picMk id="31" creationId="{CF8224DD-E1BA-99B3-0E6C-4930EABCC2AC}"/>
          </ac:picMkLst>
        </pc:picChg>
        <pc:picChg chg="mod">
          <ac:chgData name="Sven Roman Reinhard" userId="d918b0b6bf9c9ab7" providerId="LiveId" clId="{409D76D5-5D0C-4487-9BF1-79C371D897E3}" dt="2024-06-02T17:54:03.352" v="1326"/>
          <ac:picMkLst>
            <pc:docMk/>
            <pc:sldMk cId="1588241428" sldId="459"/>
            <ac:picMk id="33" creationId="{7544173A-0F2D-019C-01DD-E1F957850F56}"/>
          </ac:picMkLst>
        </pc:picChg>
        <pc:picChg chg="mod">
          <ac:chgData name="Sven Roman Reinhard" userId="d918b0b6bf9c9ab7" providerId="LiveId" clId="{409D76D5-5D0C-4487-9BF1-79C371D897E3}" dt="2024-06-02T17:54:03.352" v="1326"/>
          <ac:picMkLst>
            <pc:docMk/>
            <pc:sldMk cId="1588241428" sldId="459"/>
            <ac:picMk id="35" creationId="{EE809313-FB09-5B1D-D79D-DEA172BDB95A}"/>
          </ac:picMkLst>
        </pc:picChg>
        <pc:picChg chg="mod">
          <ac:chgData name="Sven Roman Reinhard" userId="d918b0b6bf9c9ab7" providerId="LiveId" clId="{409D76D5-5D0C-4487-9BF1-79C371D897E3}" dt="2024-06-02T17:54:03.352" v="1326"/>
          <ac:picMkLst>
            <pc:docMk/>
            <pc:sldMk cId="1588241428" sldId="459"/>
            <ac:picMk id="37" creationId="{7C42339A-5415-78E1-4506-AD9ABCA1E84C}"/>
          </ac:picMkLst>
        </pc:picChg>
        <pc:picChg chg="mod">
          <ac:chgData name="Sven Roman Reinhard" userId="d918b0b6bf9c9ab7" providerId="LiveId" clId="{409D76D5-5D0C-4487-9BF1-79C371D897E3}" dt="2024-06-02T17:54:03.352" v="1326"/>
          <ac:picMkLst>
            <pc:docMk/>
            <pc:sldMk cId="1588241428" sldId="459"/>
            <ac:picMk id="39" creationId="{EA5486D6-BCA7-B9AA-821E-B9AEE2BC3EFF}"/>
          </ac:picMkLst>
        </pc:picChg>
        <pc:picChg chg="mod">
          <ac:chgData name="Sven Roman Reinhard" userId="d918b0b6bf9c9ab7" providerId="LiveId" clId="{409D76D5-5D0C-4487-9BF1-79C371D897E3}" dt="2024-06-02T17:54:03.352" v="1326"/>
          <ac:picMkLst>
            <pc:docMk/>
            <pc:sldMk cId="1588241428" sldId="459"/>
            <ac:picMk id="40" creationId="{07F53E94-1A0A-E465-9CB1-EBECCB68E132}"/>
          </ac:picMkLst>
        </pc:picChg>
        <pc:picChg chg="mod">
          <ac:chgData name="Sven Roman Reinhard" userId="d918b0b6bf9c9ab7" providerId="LiveId" clId="{409D76D5-5D0C-4487-9BF1-79C371D897E3}" dt="2024-06-02T17:54:03.352" v="1326"/>
          <ac:picMkLst>
            <pc:docMk/>
            <pc:sldMk cId="1588241428" sldId="459"/>
            <ac:picMk id="42" creationId="{A0E92F55-0E21-927D-13D2-1EA35C12F235}"/>
          </ac:picMkLst>
        </pc:picChg>
        <pc:picChg chg="mod">
          <ac:chgData name="Sven Roman Reinhard" userId="d918b0b6bf9c9ab7" providerId="LiveId" clId="{409D76D5-5D0C-4487-9BF1-79C371D897E3}" dt="2024-06-02T17:54:03.352" v="1326"/>
          <ac:picMkLst>
            <pc:docMk/>
            <pc:sldMk cId="1588241428" sldId="459"/>
            <ac:picMk id="44" creationId="{E2044846-67AC-5B58-85CB-748B0BA2DEF9}"/>
          </ac:picMkLst>
        </pc:picChg>
        <pc:picChg chg="mod">
          <ac:chgData name="Sven Roman Reinhard" userId="d918b0b6bf9c9ab7" providerId="LiveId" clId="{409D76D5-5D0C-4487-9BF1-79C371D897E3}" dt="2024-06-02T17:54:03.352" v="1326"/>
          <ac:picMkLst>
            <pc:docMk/>
            <pc:sldMk cId="1588241428" sldId="459"/>
            <ac:picMk id="46" creationId="{3ECE058C-9575-E7CB-DBE0-1A739968604D}"/>
          </ac:picMkLst>
        </pc:picChg>
        <pc:picChg chg="mod">
          <ac:chgData name="Sven Roman Reinhard" userId="d918b0b6bf9c9ab7" providerId="LiveId" clId="{409D76D5-5D0C-4487-9BF1-79C371D897E3}" dt="2024-06-02T17:54:03.352" v="1326"/>
          <ac:picMkLst>
            <pc:docMk/>
            <pc:sldMk cId="1588241428" sldId="459"/>
            <ac:picMk id="48" creationId="{5A9FF463-9A5C-C55B-691F-98D21F736B47}"/>
          </ac:picMkLst>
        </pc:picChg>
        <pc:picChg chg="mod">
          <ac:chgData name="Sven Roman Reinhard" userId="d918b0b6bf9c9ab7" providerId="LiveId" clId="{409D76D5-5D0C-4487-9BF1-79C371D897E3}" dt="2024-06-02T17:54:03.352" v="1326"/>
          <ac:picMkLst>
            <pc:docMk/>
            <pc:sldMk cId="1588241428" sldId="459"/>
            <ac:picMk id="49" creationId="{0E7C75E0-ECD0-EB98-E658-45A605AD2D47}"/>
          </ac:picMkLst>
        </pc:picChg>
        <pc:picChg chg="mod">
          <ac:chgData name="Sven Roman Reinhard" userId="d918b0b6bf9c9ab7" providerId="LiveId" clId="{409D76D5-5D0C-4487-9BF1-79C371D897E3}" dt="2024-06-02T17:54:03.352" v="1326"/>
          <ac:picMkLst>
            <pc:docMk/>
            <pc:sldMk cId="1588241428" sldId="459"/>
            <ac:picMk id="51" creationId="{EEDAFC64-C852-04C5-FA24-9EECDD90939B}"/>
          </ac:picMkLst>
        </pc:picChg>
        <pc:picChg chg="mod">
          <ac:chgData name="Sven Roman Reinhard" userId="d918b0b6bf9c9ab7" providerId="LiveId" clId="{409D76D5-5D0C-4487-9BF1-79C371D897E3}" dt="2024-06-02T17:54:03.352" v="1326"/>
          <ac:picMkLst>
            <pc:docMk/>
            <pc:sldMk cId="1588241428" sldId="459"/>
            <ac:picMk id="53" creationId="{3C734440-61F9-0852-663C-809C0E91F483}"/>
          </ac:picMkLst>
        </pc:picChg>
        <pc:picChg chg="add del mod modCrop">
          <ac:chgData name="Sven Roman Reinhard" userId="d918b0b6bf9c9ab7" providerId="LiveId" clId="{409D76D5-5D0C-4487-9BF1-79C371D897E3}" dt="2024-06-02T17:55:22.102" v="1348" actId="732"/>
          <ac:picMkLst>
            <pc:docMk/>
            <pc:sldMk cId="1588241428" sldId="459"/>
            <ac:picMk id="178" creationId="{3F05AFDD-B4E3-5797-0712-01B2557206F9}"/>
          </ac:picMkLst>
        </pc:picChg>
      </pc:sldChg>
      <pc:sldChg chg="addSp delSp modSp mod modTransition">
        <pc:chgData name="Sven Roman Reinhard" userId="d918b0b6bf9c9ab7" providerId="LiveId" clId="{409D76D5-5D0C-4487-9BF1-79C371D897E3}" dt="2024-06-02T17:56:31.640" v="1352"/>
        <pc:sldMkLst>
          <pc:docMk/>
          <pc:sldMk cId="3917524138" sldId="460"/>
        </pc:sldMkLst>
        <pc:spChg chg="add del mod">
          <ac:chgData name="Sven Roman Reinhard" userId="d918b0b6bf9c9ab7" providerId="LiveId" clId="{409D76D5-5D0C-4487-9BF1-79C371D897E3}" dt="2024-06-02T17:29:14.181" v="1190" actId="478"/>
          <ac:spMkLst>
            <pc:docMk/>
            <pc:sldMk cId="3917524138" sldId="460"/>
            <ac:spMk id="6" creationId="{011584E5-0AD2-B7AB-D7AD-434D10C26FAC}"/>
          </ac:spMkLst>
        </pc:spChg>
        <pc:spChg chg="add mod">
          <ac:chgData name="Sven Roman Reinhard" userId="d918b0b6bf9c9ab7" providerId="LiveId" clId="{409D76D5-5D0C-4487-9BF1-79C371D897E3}" dt="2024-06-02T16:34:02.560" v="405"/>
          <ac:spMkLst>
            <pc:docMk/>
            <pc:sldMk cId="3917524138" sldId="460"/>
            <ac:spMk id="7" creationId="{A9A4B1B1-C2F4-8D84-9E4B-D06FA5F97151}"/>
          </ac:spMkLst>
        </pc:spChg>
        <pc:spChg chg="add mod">
          <ac:chgData name="Sven Roman Reinhard" userId="d918b0b6bf9c9ab7" providerId="LiveId" clId="{409D76D5-5D0C-4487-9BF1-79C371D897E3}" dt="2024-06-02T17:29:40.010" v="1201" actId="115"/>
          <ac:spMkLst>
            <pc:docMk/>
            <pc:sldMk cId="3917524138" sldId="460"/>
            <ac:spMk id="8" creationId="{DDD29B1B-28BD-87F8-86B3-06DE2ECC4B29}"/>
          </ac:spMkLst>
        </pc:spChg>
      </pc:sldChg>
      <pc:sldChg chg="addSp delSp modSp mod modTransition modAnim">
        <pc:chgData name="Sven Roman Reinhard" userId="d918b0b6bf9c9ab7" providerId="LiveId" clId="{409D76D5-5D0C-4487-9BF1-79C371D897E3}" dt="2024-06-02T18:02:32.310" v="1447" actId="21"/>
        <pc:sldMkLst>
          <pc:docMk/>
          <pc:sldMk cId="3453835516" sldId="462"/>
        </pc:sldMkLst>
        <pc:spChg chg="mod">
          <ac:chgData name="Sven Roman Reinhard" userId="d918b0b6bf9c9ab7" providerId="LiveId" clId="{409D76D5-5D0C-4487-9BF1-79C371D897E3}" dt="2024-06-02T17:20:21.938" v="1150" actId="20577"/>
          <ac:spMkLst>
            <pc:docMk/>
            <pc:sldMk cId="3453835516" sldId="462"/>
            <ac:spMk id="6" creationId="{011584E5-0AD2-B7AB-D7AD-434D10C26FAC}"/>
          </ac:spMkLst>
        </pc:spChg>
        <pc:spChg chg="mod">
          <ac:chgData name="Sven Roman Reinhard" userId="d918b0b6bf9c9ab7" providerId="LiveId" clId="{409D76D5-5D0C-4487-9BF1-79C371D897E3}" dt="2024-06-02T18:01:33.108" v="1426"/>
          <ac:spMkLst>
            <pc:docMk/>
            <pc:sldMk cId="3453835516" sldId="462"/>
            <ac:spMk id="9" creationId="{6834DBEE-C9B0-C6BC-95F1-DFFBF1D0883C}"/>
          </ac:spMkLst>
        </pc:spChg>
        <pc:spChg chg="mod">
          <ac:chgData name="Sven Roman Reinhard" userId="d918b0b6bf9c9ab7" providerId="LiveId" clId="{409D76D5-5D0C-4487-9BF1-79C371D897E3}" dt="2024-06-02T16:43:17.973" v="483" actId="207"/>
          <ac:spMkLst>
            <pc:docMk/>
            <pc:sldMk cId="3453835516" sldId="462"/>
            <ac:spMk id="10" creationId="{43880175-5CC4-E4B9-8742-8A0AEBB6A0A7}"/>
          </ac:spMkLst>
        </pc:spChg>
        <pc:spChg chg="mod">
          <ac:chgData name="Sven Roman Reinhard" userId="d918b0b6bf9c9ab7" providerId="LiveId" clId="{409D76D5-5D0C-4487-9BF1-79C371D897E3}" dt="2024-06-02T18:01:33.108" v="1426"/>
          <ac:spMkLst>
            <pc:docMk/>
            <pc:sldMk cId="3453835516" sldId="462"/>
            <ac:spMk id="12" creationId="{509A1F2B-D272-BBDF-5364-78D856241F10}"/>
          </ac:spMkLst>
        </pc:spChg>
        <pc:spChg chg="mod">
          <ac:chgData name="Sven Roman Reinhard" userId="d918b0b6bf9c9ab7" providerId="LiveId" clId="{409D76D5-5D0C-4487-9BF1-79C371D897E3}" dt="2024-06-02T18:01:33.108" v="1426"/>
          <ac:spMkLst>
            <pc:docMk/>
            <pc:sldMk cId="3453835516" sldId="462"/>
            <ac:spMk id="14" creationId="{B130E215-D3D1-C054-3D69-5AA2AB793EF5}"/>
          </ac:spMkLst>
        </pc:spChg>
        <pc:spChg chg="mod">
          <ac:chgData name="Sven Roman Reinhard" userId="d918b0b6bf9c9ab7" providerId="LiveId" clId="{409D76D5-5D0C-4487-9BF1-79C371D897E3}" dt="2024-06-02T18:01:33.108" v="1426"/>
          <ac:spMkLst>
            <pc:docMk/>
            <pc:sldMk cId="3453835516" sldId="462"/>
            <ac:spMk id="17" creationId="{353D41A1-545F-F300-6342-27B25F576ACE}"/>
          </ac:spMkLst>
        </pc:spChg>
        <pc:spChg chg="mod">
          <ac:chgData name="Sven Roman Reinhard" userId="d918b0b6bf9c9ab7" providerId="LiveId" clId="{409D76D5-5D0C-4487-9BF1-79C371D897E3}" dt="2024-06-02T18:01:33.108" v="1426"/>
          <ac:spMkLst>
            <pc:docMk/>
            <pc:sldMk cId="3453835516" sldId="462"/>
            <ac:spMk id="19" creationId="{A3247E56-5071-D478-8875-82BF720184CF}"/>
          </ac:spMkLst>
        </pc:spChg>
        <pc:spChg chg="del mod">
          <ac:chgData name="Sven Roman Reinhard" userId="d918b0b6bf9c9ab7" providerId="LiveId" clId="{409D76D5-5D0C-4487-9BF1-79C371D897E3}" dt="2024-06-02T18:02:01.551" v="1443" actId="478"/>
          <ac:spMkLst>
            <pc:docMk/>
            <pc:sldMk cId="3453835516" sldId="462"/>
            <ac:spMk id="21" creationId="{3EB3C7A6-597C-BC59-68B5-76CE3E7113AC}"/>
          </ac:spMkLst>
        </pc:spChg>
        <pc:spChg chg="del mod">
          <ac:chgData name="Sven Roman Reinhard" userId="d918b0b6bf9c9ab7" providerId="LiveId" clId="{409D76D5-5D0C-4487-9BF1-79C371D897E3}" dt="2024-06-02T18:01:41.083" v="1431" actId="478"/>
          <ac:spMkLst>
            <pc:docMk/>
            <pc:sldMk cId="3453835516" sldId="462"/>
            <ac:spMk id="23" creationId="{47B9B1C7-5B49-E4AD-9D4C-683F4A1A874A}"/>
          </ac:spMkLst>
        </pc:spChg>
        <pc:spChg chg="del mod">
          <ac:chgData name="Sven Roman Reinhard" userId="d918b0b6bf9c9ab7" providerId="LiveId" clId="{409D76D5-5D0C-4487-9BF1-79C371D897E3}" dt="2024-06-02T18:01:59.252" v="1442" actId="478"/>
          <ac:spMkLst>
            <pc:docMk/>
            <pc:sldMk cId="3453835516" sldId="462"/>
            <ac:spMk id="25" creationId="{195E8832-0785-2F13-2892-939168FCC981}"/>
          </ac:spMkLst>
        </pc:spChg>
        <pc:spChg chg="del mod">
          <ac:chgData name="Sven Roman Reinhard" userId="d918b0b6bf9c9ab7" providerId="LiveId" clId="{409D76D5-5D0C-4487-9BF1-79C371D897E3}" dt="2024-06-02T18:01:56.407" v="1440" actId="478"/>
          <ac:spMkLst>
            <pc:docMk/>
            <pc:sldMk cId="3453835516" sldId="462"/>
            <ac:spMk id="27" creationId="{9CE73DA0-29E9-223F-6BF3-F4FCF47DC6D7}"/>
          </ac:spMkLst>
        </pc:spChg>
        <pc:spChg chg="del mod">
          <ac:chgData name="Sven Roman Reinhard" userId="d918b0b6bf9c9ab7" providerId="LiveId" clId="{409D76D5-5D0C-4487-9BF1-79C371D897E3}" dt="2024-06-02T18:01:46.802" v="1434" actId="478"/>
          <ac:spMkLst>
            <pc:docMk/>
            <pc:sldMk cId="3453835516" sldId="462"/>
            <ac:spMk id="29" creationId="{4BD8A596-F496-794A-770E-3CAA92EBBF62}"/>
          </ac:spMkLst>
        </pc:spChg>
        <pc:spChg chg="del mod">
          <ac:chgData name="Sven Roman Reinhard" userId="d918b0b6bf9c9ab7" providerId="LiveId" clId="{409D76D5-5D0C-4487-9BF1-79C371D897E3}" dt="2024-06-02T18:01:50.645" v="1436" actId="478"/>
          <ac:spMkLst>
            <pc:docMk/>
            <pc:sldMk cId="3453835516" sldId="462"/>
            <ac:spMk id="32" creationId="{AA6C13AC-EA3C-C95A-D1D7-9DE7EC595695}"/>
          </ac:spMkLst>
        </pc:spChg>
        <pc:spChg chg="del mod">
          <ac:chgData name="Sven Roman Reinhard" userId="d918b0b6bf9c9ab7" providerId="LiveId" clId="{409D76D5-5D0C-4487-9BF1-79C371D897E3}" dt="2024-06-02T18:01:53.571" v="1438" actId="478"/>
          <ac:spMkLst>
            <pc:docMk/>
            <pc:sldMk cId="3453835516" sldId="462"/>
            <ac:spMk id="34" creationId="{C248FBAB-80B6-0D9A-8467-937EE243BFC3}"/>
          </ac:spMkLst>
        </pc:spChg>
        <pc:spChg chg="mod">
          <ac:chgData name="Sven Roman Reinhard" userId="d918b0b6bf9c9ab7" providerId="LiveId" clId="{409D76D5-5D0C-4487-9BF1-79C371D897E3}" dt="2024-06-02T18:01:33.108" v="1426"/>
          <ac:spMkLst>
            <pc:docMk/>
            <pc:sldMk cId="3453835516" sldId="462"/>
            <ac:spMk id="36" creationId="{697DBA97-6E82-6BCD-9CFB-8071D3256C07}"/>
          </ac:spMkLst>
        </pc:spChg>
        <pc:spChg chg="mod">
          <ac:chgData name="Sven Roman Reinhard" userId="d918b0b6bf9c9ab7" providerId="LiveId" clId="{409D76D5-5D0C-4487-9BF1-79C371D897E3}" dt="2024-06-02T18:01:33.108" v="1426"/>
          <ac:spMkLst>
            <pc:docMk/>
            <pc:sldMk cId="3453835516" sldId="462"/>
            <ac:spMk id="38" creationId="{34DFAAC3-F246-4786-196A-E66AD63EAF46}"/>
          </ac:spMkLst>
        </pc:spChg>
        <pc:spChg chg="mod">
          <ac:chgData name="Sven Roman Reinhard" userId="d918b0b6bf9c9ab7" providerId="LiveId" clId="{409D76D5-5D0C-4487-9BF1-79C371D897E3}" dt="2024-06-02T18:01:33.108" v="1426"/>
          <ac:spMkLst>
            <pc:docMk/>
            <pc:sldMk cId="3453835516" sldId="462"/>
            <ac:spMk id="41" creationId="{657537F3-E729-0AA1-6D7D-ABD779FD8472}"/>
          </ac:spMkLst>
        </pc:spChg>
        <pc:spChg chg="mod">
          <ac:chgData name="Sven Roman Reinhard" userId="d918b0b6bf9c9ab7" providerId="LiveId" clId="{409D76D5-5D0C-4487-9BF1-79C371D897E3}" dt="2024-06-02T18:01:33.108" v="1426"/>
          <ac:spMkLst>
            <pc:docMk/>
            <pc:sldMk cId="3453835516" sldId="462"/>
            <ac:spMk id="43" creationId="{DE00A373-3001-F552-18CD-C46EBCB8D560}"/>
          </ac:spMkLst>
        </pc:spChg>
        <pc:spChg chg="mod">
          <ac:chgData name="Sven Roman Reinhard" userId="d918b0b6bf9c9ab7" providerId="LiveId" clId="{409D76D5-5D0C-4487-9BF1-79C371D897E3}" dt="2024-06-02T18:01:33.108" v="1426"/>
          <ac:spMkLst>
            <pc:docMk/>
            <pc:sldMk cId="3453835516" sldId="462"/>
            <ac:spMk id="45" creationId="{6EE72C94-C897-E25B-919E-44183EC6346A}"/>
          </ac:spMkLst>
        </pc:spChg>
        <pc:spChg chg="mod">
          <ac:chgData name="Sven Roman Reinhard" userId="d918b0b6bf9c9ab7" providerId="LiveId" clId="{409D76D5-5D0C-4487-9BF1-79C371D897E3}" dt="2024-06-02T18:01:33.108" v="1426"/>
          <ac:spMkLst>
            <pc:docMk/>
            <pc:sldMk cId="3453835516" sldId="462"/>
            <ac:spMk id="47" creationId="{A058E876-2806-BA50-BADA-7913F9D34B94}"/>
          </ac:spMkLst>
        </pc:spChg>
        <pc:spChg chg="mod">
          <ac:chgData name="Sven Roman Reinhard" userId="d918b0b6bf9c9ab7" providerId="LiveId" clId="{409D76D5-5D0C-4487-9BF1-79C371D897E3}" dt="2024-06-02T18:01:33.108" v="1426"/>
          <ac:spMkLst>
            <pc:docMk/>
            <pc:sldMk cId="3453835516" sldId="462"/>
            <ac:spMk id="50" creationId="{B31DEF28-D33F-F10A-F4FC-141E108AF9A3}"/>
          </ac:spMkLst>
        </pc:spChg>
        <pc:spChg chg="mod">
          <ac:chgData name="Sven Roman Reinhard" userId="d918b0b6bf9c9ab7" providerId="LiveId" clId="{409D76D5-5D0C-4487-9BF1-79C371D897E3}" dt="2024-06-02T18:01:33.108" v="1426"/>
          <ac:spMkLst>
            <pc:docMk/>
            <pc:sldMk cId="3453835516" sldId="462"/>
            <ac:spMk id="52" creationId="{4432333B-4BB4-0020-04E4-59CE6B21E3CB}"/>
          </ac:spMkLst>
        </pc:spChg>
        <pc:spChg chg="del mod">
          <ac:chgData name="Sven Roman Reinhard" userId="d918b0b6bf9c9ab7" providerId="LiveId" clId="{409D76D5-5D0C-4487-9BF1-79C371D897E3}" dt="2024-06-02T18:02:10.575" v="1444" actId="478"/>
          <ac:spMkLst>
            <pc:docMk/>
            <pc:sldMk cId="3453835516" sldId="462"/>
            <ac:spMk id="57" creationId="{7961AC95-D055-74F4-5820-FB7751E856AD}"/>
          </ac:spMkLst>
        </pc:spChg>
        <pc:spChg chg="del mod">
          <ac:chgData name="Sven Roman Reinhard" userId="d918b0b6bf9c9ab7" providerId="LiveId" clId="{409D76D5-5D0C-4487-9BF1-79C371D897E3}" dt="2024-06-02T18:02:21.884" v="1446" actId="478"/>
          <ac:spMkLst>
            <pc:docMk/>
            <pc:sldMk cId="3453835516" sldId="462"/>
            <ac:spMk id="58" creationId="{AE3E73C1-28B3-D809-6A49-871CFD96C2C8}"/>
          </ac:spMkLst>
        </pc:spChg>
        <pc:spChg chg="del mod">
          <ac:chgData name="Sven Roman Reinhard" userId="d918b0b6bf9c9ab7" providerId="LiveId" clId="{409D76D5-5D0C-4487-9BF1-79C371D897E3}" dt="2024-06-02T18:02:18.280" v="1445" actId="478"/>
          <ac:spMkLst>
            <pc:docMk/>
            <pc:sldMk cId="3453835516" sldId="462"/>
            <ac:spMk id="59" creationId="{F66A0F19-DC7A-8163-FDAB-D655BA2FAC62}"/>
          </ac:spMkLst>
        </pc:spChg>
        <pc:spChg chg="mod">
          <ac:chgData name="Sven Roman Reinhard" userId="d918b0b6bf9c9ab7" providerId="LiveId" clId="{409D76D5-5D0C-4487-9BF1-79C371D897E3}" dt="2024-06-02T18:01:33.108" v="1426"/>
          <ac:spMkLst>
            <pc:docMk/>
            <pc:sldMk cId="3453835516" sldId="462"/>
            <ac:spMk id="60" creationId="{B196F313-0E13-83B7-FC4D-AD30F91DB72A}"/>
          </ac:spMkLst>
        </pc:spChg>
        <pc:spChg chg="mod">
          <ac:chgData name="Sven Roman Reinhard" userId="d918b0b6bf9c9ab7" providerId="LiveId" clId="{409D76D5-5D0C-4487-9BF1-79C371D897E3}" dt="2024-06-02T18:01:33.108" v="1426"/>
          <ac:spMkLst>
            <pc:docMk/>
            <pc:sldMk cId="3453835516" sldId="462"/>
            <ac:spMk id="61" creationId="{AC83A621-13E2-CAED-FA5F-D80AF1F2CB3E}"/>
          </ac:spMkLst>
        </pc:spChg>
        <pc:spChg chg="mod">
          <ac:chgData name="Sven Roman Reinhard" userId="d918b0b6bf9c9ab7" providerId="LiveId" clId="{409D76D5-5D0C-4487-9BF1-79C371D897E3}" dt="2024-06-02T18:01:33.108" v="1426"/>
          <ac:spMkLst>
            <pc:docMk/>
            <pc:sldMk cId="3453835516" sldId="462"/>
            <ac:spMk id="62" creationId="{A8084AF1-6E35-62DD-36DD-66AF6419F5CD}"/>
          </ac:spMkLst>
        </pc:spChg>
        <pc:spChg chg="mod">
          <ac:chgData name="Sven Roman Reinhard" userId="d918b0b6bf9c9ab7" providerId="LiveId" clId="{409D76D5-5D0C-4487-9BF1-79C371D897E3}" dt="2024-06-02T18:01:33.108" v="1426"/>
          <ac:spMkLst>
            <pc:docMk/>
            <pc:sldMk cId="3453835516" sldId="462"/>
            <ac:spMk id="63" creationId="{73C9F4BD-53BB-1D09-3947-97ECB9579BC5}"/>
          </ac:spMkLst>
        </pc:spChg>
        <pc:spChg chg="mod">
          <ac:chgData name="Sven Roman Reinhard" userId="d918b0b6bf9c9ab7" providerId="LiveId" clId="{409D76D5-5D0C-4487-9BF1-79C371D897E3}" dt="2024-06-02T18:01:33.108" v="1426"/>
          <ac:spMkLst>
            <pc:docMk/>
            <pc:sldMk cId="3453835516" sldId="462"/>
            <ac:spMk id="64" creationId="{E6A857BB-5856-37A7-F823-06AEDE3C8A98}"/>
          </ac:spMkLst>
        </pc:spChg>
        <pc:spChg chg="mod">
          <ac:chgData name="Sven Roman Reinhard" userId="d918b0b6bf9c9ab7" providerId="LiveId" clId="{409D76D5-5D0C-4487-9BF1-79C371D897E3}" dt="2024-06-02T18:01:33.108" v="1426"/>
          <ac:spMkLst>
            <pc:docMk/>
            <pc:sldMk cId="3453835516" sldId="462"/>
            <ac:spMk id="65" creationId="{DBB1B960-96A6-73FF-F9E8-88C0DD90CFE1}"/>
          </ac:spMkLst>
        </pc:spChg>
        <pc:grpChg chg="add del mod">
          <ac:chgData name="Sven Roman Reinhard" userId="d918b0b6bf9c9ab7" providerId="LiveId" clId="{409D76D5-5D0C-4487-9BF1-79C371D897E3}" dt="2024-06-02T18:02:32.310" v="1447" actId="21"/>
          <ac:grpSpMkLst>
            <pc:docMk/>
            <pc:sldMk cId="3453835516" sldId="462"/>
            <ac:grpSpMk id="8" creationId="{838782F3-7BAD-49F9-987D-5F27741C2D75}"/>
          </ac:grpSpMkLst>
        </pc:grpChg>
        <pc:grpChg chg="mod">
          <ac:chgData name="Sven Roman Reinhard" userId="d918b0b6bf9c9ab7" providerId="LiveId" clId="{409D76D5-5D0C-4487-9BF1-79C371D897E3}" dt="2024-06-02T18:01:33.108" v="1426"/>
          <ac:grpSpMkLst>
            <pc:docMk/>
            <pc:sldMk cId="3453835516" sldId="462"/>
            <ac:grpSpMk id="54" creationId="{D09D5E3A-1638-2E29-EC54-620F7E0EA3D7}"/>
          </ac:grpSpMkLst>
        </pc:grpChg>
        <pc:grpChg chg="mod">
          <ac:chgData name="Sven Roman Reinhard" userId="d918b0b6bf9c9ab7" providerId="LiveId" clId="{409D76D5-5D0C-4487-9BF1-79C371D897E3}" dt="2024-06-02T18:01:33.108" v="1426"/>
          <ac:grpSpMkLst>
            <pc:docMk/>
            <pc:sldMk cId="3453835516" sldId="462"/>
            <ac:grpSpMk id="55" creationId="{412A48D7-8E67-7E13-0582-BF12CBD5ADA7}"/>
          </ac:grpSpMkLst>
        </pc:grpChg>
        <pc:grpChg chg="del mod">
          <ac:chgData name="Sven Roman Reinhard" userId="d918b0b6bf9c9ab7" providerId="LiveId" clId="{409D76D5-5D0C-4487-9BF1-79C371D897E3}" dt="2024-06-02T18:02:18.280" v="1445" actId="478"/>
          <ac:grpSpMkLst>
            <pc:docMk/>
            <pc:sldMk cId="3453835516" sldId="462"/>
            <ac:grpSpMk id="56" creationId="{C23D10DE-B4DA-94EC-31B4-12A9CFAEFA93}"/>
          </ac:grpSpMkLst>
        </pc:grpChg>
        <pc:picChg chg="add del mod ord modCrop">
          <ac:chgData name="Sven Roman Reinhard" userId="d918b0b6bf9c9ab7" providerId="LiveId" clId="{409D76D5-5D0C-4487-9BF1-79C371D897E3}" dt="2024-06-02T17:49:17.960" v="1297" actId="478"/>
          <ac:picMkLst>
            <pc:docMk/>
            <pc:sldMk cId="3453835516" sldId="462"/>
            <ac:picMk id="7" creationId="{13716D65-7C6F-B129-3869-58A42A70E68E}"/>
          </ac:picMkLst>
        </pc:picChg>
        <pc:picChg chg="mod">
          <ac:chgData name="Sven Roman Reinhard" userId="d918b0b6bf9c9ab7" providerId="LiveId" clId="{409D76D5-5D0C-4487-9BF1-79C371D897E3}" dt="2024-06-02T18:01:33.108" v="1426"/>
          <ac:picMkLst>
            <pc:docMk/>
            <pc:sldMk cId="3453835516" sldId="462"/>
            <ac:picMk id="11" creationId="{412FBBCD-A93C-7D41-FE88-C9C82F290FEF}"/>
          </ac:picMkLst>
        </pc:picChg>
        <pc:picChg chg="mod">
          <ac:chgData name="Sven Roman Reinhard" userId="d918b0b6bf9c9ab7" providerId="LiveId" clId="{409D76D5-5D0C-4487-9BF1-79C371D897E3}" dt="2024-06-02T18:01:33.108" v="1426"/>
          <ac:picMkLst>
            <pc:docMk/>
            <pc:sldMk cId="3453835516" sldId="462"/>
            <ac:picMk id="13" creationId="{3991EE87-A444-2501-2B60-076B59CC5872}"/>
          </ac:picMkLst>
        </pc:picChg>
        <pc:picChg chg="mod">
          <ac:chgData name="Sven Roman Reinhard" userId="d918b0b6bf9c9ab7" providerId="LiveId" clId="{409D76D5-5D0C-4487-9BF1-79C371D897E3}" dt="2024-06-02T18:01:33.108" v="1426"/>
          <ac:picMkLst>
            <pc:docMk/>
            <pc:sldMk cId="3453835516" sldId="462"/>
            <ac:picMk id="15" creationId="{A0ECB3CD-1357-5845-66F8-032FEC687133}"/>
          </ac:picMkLst>
        </pc:picChg>
        <pc:picChg chg="mod">
          <ac:chgData name="Sven Roman Reinhard" userId="d918b0b6bf9c9ab7" providerId="LiveId" clId="{409D76D5-5D0C-4487-9BF1-79C371D897E3}" dt="2024-06-02T18:01:33.108" v="1426"/>
          <ac:picMkLst>
            <pc:docMk/>
            <pc:sldMk cId="3453835516" sldId="462"/>
            <ac:picMk id="16" creationId="{83D728CD-7B5B-5CA2-1340-3A0EDF10E903}"/>
          </ac:picMkLst>
        </pc:picChg>
        <pc:picChg chg="mod">
          <ac:chgData name="Sven Roman Reinhard" userId="d918b0b6bf9c9ab7" providerId="LiveId" clId="{409D76D5-5D0C-4487-9BF1-79C371D897E3}" dt="2024-06-02T18:01:33.108" v="1426"/>
          <ac:picMkLst>
            <pc:docMk/>
            <pc:sldMk cId="3453835516" sldId="462"/>
            <ac:picMk id="18" creationId="{F5AEC7A3-6F37-996E-79BD-1CAAE4D7E5B0}"/>
          </ac:picMkLst>
        </pc:picChg>
        <pc:picChg chg="mod">
          <ac:chgData name="Sven Roman Reinhard" userId="d918b0b6bf9c9ab7" providerId="LiveId" clId="{409D76D5-5D0C-4487-9BF1-79C371D897E3}" dt="2024-06-02T18:01:33.108" v="1426"/>
          <ac:picMkLst>
            <pc:docMk/>
            <pc:sldMk cId="3453835516" sldId="462"/>
            <ac:picMk id="20" creationId="{34CAEA36-14BD-D9A0-8336-DE55B3A554AD}"/>
          </ac:picMkLst>
        </pc:picChg>
        <pc:picChg chg="del mod">
          <ac:chgData name="Sven Roman Reinhard" userId="d918b0b6bf9c9ab7" providerId="LiveId" clId="{409D76D5-5D0C-4487-9BF1-79C371D897E3}" dt="2024-06-02T18:01:37.727" v="1428" actId="478"/>
          <ac:picMkLst>
            <pc:docMk/>
            <pc:sldMk cId="3453835516" sldId="462"/>
            <ac:picMk id="22" creationId="{CE1C7C57-83EB-E486-5A08-1300F03679FC}"/>
          </ac:picMkLst>
        </pc:picChg>
        <pc:picChg chg="del mod">
          <ac:chgData name="Sven Roman Reinhard" userId="d918b0b6bf9c9ab7" providerId="LiveId" clId="{409D76D5-5D0C-4487-9BF1-79C371D897E3}" dt="2024-06-02T18:01:42.585" v="1432" actId="478"/>
          <ac:picMkLst>
            <pc:docMk/>
            <pc:sldMk cId="3453835516" sldId="462"/>
            <ac:picMk id="24" creationId="{F444CD9C-9C44-0746-2DE5-FD1B9EC15D3E}"/>
          </ac:picMkLst>
        </pc:picChg>
        <pc:picChg chg="del mod">
          <ac:chgData name="Sven Roman Reinhard" userId="d918b0b6bf9c9ab7" providerId="LiveId" clId="{409D76D5-5D0C-4487-9BF1-79C371D897E3}" dt="2024-06-02T18:01:57.478" v="1441" actId="478"/>
          <ac:picMkLst>
            <pc:docMk/>
            <pc:sldMk cId="3453835516" sldId="462"/>
            <ac:picMk id="26" creationId="{9CAE9090-8286-B87D-4C11-853D943D8628}"/>
          </ac:picMkLst>
        </pc:picChg>
        <pc:picChg chg="del mod">
          <ac:chgData name="Sven Roman Reinhard" userId="d918b0b6bf9c9ab7" providerId="LiveId" clId="{409D76D5-5D0C-4487-9BF1-79C371D897E3}" dt="2024-06-02T18:01:54.772" v="1439" actId="478"/>
          <ac:picMkLst>
            <pc:docMk/>
            <pc:sldMk cId="3453835516" sldId="462"/>
            <ac:picMk id="28" creationId="{8E923D71-4A04-5002-E710-D30D2E1268CC}"/>
          </ac:picMkLst>
        </pc:picChg>
        <pc:picChg chg="del mod">
          <ac:chgData name="Sven Roman Reinhard" userId="d918b0b6bf9c9ab7" providerId="LiveId" clId="{409D76D5-5D0C-4487-9BF1-79C371D897E3}" dt="2024-06-02T18:01:43.661" v="1433" actId="478"/>
          <ac:picMkLst>
            <pc:docMk/>
            <pc:sldMk cId="3453835516" sldId="462"/>
            <ac:picMk id="30" creationId="{05899EA1-48B8-166D-CAAD-0E2896F7FDA2}"/>
          </ac:picMkLst>
        </pc:picChg>
        <pc:picChg chg="del mod">
          <ac:chgData name="Sven Roman Reinhard" userId="d918b0b6bf9c9ab7" providerId="LiveId" clId="{409D76D5-5D0C-4487-9BF1-79C371D897E3}" dt="2024-06-02T18:01:36.431" v="1427" actId="478"/>
          <ac:picMkLst>
            <pc:docMk/>
            <pc:sldMk cId="3453835516" sldId="462"/>
            <ac:picMk id="31" creationId="{B466A863-B214-AB64-1267-3A483DA5C6CA}"/>
          </ac:picMkLst>
        </pc:picChg>
        <pc:picChg chg="del mod">
          <ac:chgData name="Sven Roman Reinhard" userId="d918b0b6bf9c9ab7" providerId="LiveId" clId="{409D76D5-5D0C-4487-9BF1-79C371D897E3}" dt="2024-06-02T18:01:48.115" v="1435" actId="478"/>
          <ac:picMkLst>
            <pc:docMk/>
            <pc:sldMk cId="3453835516" sldId="462"/>
            <ac:picMk id="33" creationId="{2A8C55BD-9121-DBF4-FB00-E40A46A40A61}"/>
          </ac:picMkLst>
        </pc:picChg>
        <pc:picChg chg="del mod">
          <ac:chgData name="Sven Roman Reinhard" userId="d918b0b6bf9c9ab7" providerId="LiveId" clId="{409D76D5-5D0C-4487-9BF1-79C371D897E3}" dt="2024-06-02T18:01:51.744" v="1437" actId="478"/>
          <ac:picMkLst>
            <pc:docMk/>
            <pc:sldMk cId="3453835516" sldId="462"/>
            <ac:picMk id="35" creationId="{45CD1D66-FB96-DC9B-7BB9-1D6D595BD2C5}"/>
          </ac:picMkLst>
        </pc:picChg>
        <pc:picChg chg="mod">
          <ac:chgData name="Sven Roman Reinhard" userId="d918b0b6bf9c9ab7" providerId="LiveId" clId="{409D76D5-5D0C-4487-9BF1-79C371D897E3}" dt="2024-06-02T18:01:33.108" v="1426"/>
          <ac:picMkLst>
            <pc:docMk/>
            <pc:sldMk cId="3453835516" sldId="462"/>
            <ac:picMk id="37" creationId="{7DFD67E4-FFA2-E022-49D9-4D19BACCC69F}"/>
          </ac:picMkLst>
        </pc:picChg>
        <pc:picChg chg="mod">
          <ac:chgData name="Sven Roman Reinhard" userId="d918b0b6bf9c9ab7" providerId="LiveId" clId="{409D76D5-5D0C-4487-9BF1-79C371D897E3}" dt="2024-06-02T18:01:33.108" v="1426"/>
          <ac:picMkLst>
            <pc:docMk/>
            <pc:sldMk cId="3453835516" sldId="462"/>
            <ac:picMk id="39" creationId="{3376FD2A-8DEE-E3D7-B995-BB5C8E809A23}"/>
          </ac:picMkLst>
        </pc:picChg>
        <pc:picChg chg="mod">
          <ac:chgData name="Sven Roman Reinhard" userId="d918b0b6bf9c9ab7" providerId="LiveId" clId="{409D76D5-5D0C-4487-9BF1-79C371D897E3}" dt="2024-06-02T18:01:33.108" v="1426"/>
          <ac:picMkLst>
            <pc:docMk/>
            <pc:sldMk cId="3453835516" sldId="462"/>
            <ac:picMk id="40" creationId="{B6212112-A100-3392-0878-5B6FC52F4F57}"/>
          </ac:picMkLst>
        </pc:picChg>
        <pc:picChg chg="mod">
          <ac:chgData name="Sven Roman Reinhard" userId="d918b0b6bf9c9ab7" providerId="LiveId" clId="{409D76D5-5D0C-4487-9BF1-79C371D897E3}" dt="2024-06-02T18:01:33.108" v="1426"/>
          <ac:picMkLst>
            <pc:docMk/>
            <pc:sldMk cId="3453835516" sldId="462"/>
            <ac:picMk id="42" creationId="{5CE693F8-DDC7-8103-9DD1-4B20AC269994}"/>
          </ac:picMkLst>
        </pc:picChg>
        <pc:picChg chg="mod">
          <ac:chgData name="Sven Roman Reinhard" userId="d918b0b6bf9c9ab7" providerId="LiveId" clId="{409D76D5-5D0C-4487-9BF1-79C371D897E3}" dt="2024-06-02T18:01:33.108" v="1426"/>
          <ac:picMkLst>
            <pc:docMk/>
            <pc:sldMk cId="3453835516" sldId="462"/>
            <ac:picMk id="44" creationId="{CB5E767A-ABAE-9831-6D6D-9E19DB0EC451}"/>
          </ac:picMkLst>
        </pc:picChg>
        <pc:picChg chg="mod">
          <ac:chgData name="Sven Roman Reinhard" userId="d918b0b6bf9c9ab7" providerId="LiveId" clId="{409D76D5-5D0C-4487-9BF1-79C371D897E3}" dt="2024-06-02T18:01:33.108" v="1426"/>
          <ac:picMkLst>
            <pc:docMk/>
            <pc:sldMk cId="3453835516" sldId="462"/>
            <ac:picMk id="46" creationId="{36C3815C-7538-3716-71C8-634A318B6A78}"/>
          </ac:picMkLst>
        </pc:picChg>
        <pc:picChg chg="mod">
          <ac:chgData name="Sven Roman Reinhard" userId="d918b0b6bf9c9ab7" providerId="LiveId" clId="{409D76D5-5D0C-4487-9BF1-79C371D897E3}" dt="2024-06-02T18:01:33.108" v="1426"/>
          <ac:picMkLst>
            <pc:docMk/>
            <pc:sldMk cId="3453835516" sldId="462"/>
            <ac:picMk id="48" creationId="{6185A68A-5B62-12C3-916C-E2384573AF31}"/>
          </ac:picMkLst>
        </pc:picChg>
        <pc:picChg chg="mod">
          <ac:chgData name="Sven Roman Reinhard" userId="d918b0b6bf9c9ab7" providerId="LiveId" clId="{409D76D5-5D0C-4487-9BF1-79C371D897E3}" dt="2024-06-02T18:01:33.108" v="1426"/>
          <ac:picMkLst>
            <pc:docMk/>
            <pc:sldMk cId="3453835516" sldId="462"/>
            <ac:picMk id="49" creationId="{C206E085-BBB7-7DE7-97C8-6E6530A7DD0A}"/>
          </ac:picMkLst>
        </pc:picChg>
        <pc:picChg chg="mod">
          <ac:chgData name="Sven Roman Reinhard" userId="d918b0b6bf9c9ab7" providerId="LiveId" clId="{409D76D5-5D0C-4487-9BF1-79C371D897E3}" dt="2024-06-02T18:01:33.108" v="1426"/>
          <ac:picMkLst>
            <pc:docMk/>
            <pc:sldMk cId="3453835516" sldId="462"/>
            <ac:picMk id="51" creationId="{41377F50-EF02-C137-C6A0-CF4A2C8F8533}"/>
          </ac:picMkLst>
        </pc:picChg>
        <pc:picChg chg="mod">
          <ac:chgData name="Sven Roman Reinhard" userId="d918b0b6bf9c9ab7" providerId="LiveId" clId="{409D76D5-5D0C-4487-9BF1-79C371D897E3}" dt="2024-06-02T18:01:33.108" v="1426"/>
          <ac:picMkLst>
            <pc:docMk/>
            <pc:sldMk cId="3453835516" sldId="462"/>
            <ac:picMk id="53" creationId="{5B4C0BA8-9CFB-B70D-4F2C-BFA6EDB18C74}"/>
          </ac:picMkLst>
        </pc:picChg>
      </pc:sldChg>
      <pc:sldChg chg="new del">
        <pc:chgData name="Sven Roman Reinhard" userId="d918b0b6bf9c9ab7" providerId="LiveId" clId="{409D76D5-5D0C-4487-9BF1-79C371D897E3}" dt="2024-06-02T17:56:35.466" v="1354" actId="680"/>
        <pc:sldMkLst>
          <pc:docMk/>
          <pc:sldMk cId="3629823928" sldId="463"/>
        </pc:sldMkLst>
      </pc:sldChg>
    </pc:docChg>
  </pc:docChgLst>
  <pc:docChgLst>
    <pc:chgData name="Pascal Waldschmidt" userId="b7e5c8bfbfad3654" providerId="Windows Live" clId="Web-{03BC74CE-EA8A-4E82-9C4B-C1F0B68DD034}"/>
    <pc:docChg chg="modSld">
      <pc:chgData name="Pascal Waldschmidt" userId="b7e5c8bfbfad3654" providerId="Windows Live" clId="Web-{03BC74CE-EA8A-4E82-9C4B-C1F0B68DD034}" dt="2024-06-03T10:34:33.126" v="0"/>
      <pc:docMkLst>
        <pc:docMk/>
      </pc:docMkLst>
      <pc:sldChg chg="mod modShow">
        <pc:chgData name="Pascal Waldschmidt" userId="b7e5c8bfbfad3654" providerId="Windows Live" clId="Web-{03BC74CE-EA8A-4E82-9C4B-C1F0B68DD034}" dt="2024-06-03T10:34:33.126" v="0"/>
        <pc:sldMkLst>
          <pc:docMk/>
          <pc:sldMk cId="3496969542" sldId="390"/>
        </pc:sldMkLst>
      </pc:sldChg>
    </pc:docChg>
  </pc:docChgLst>
  <pc:docChgLst>
    <pc:chgData name="Thorben Jones" userId="5c62d8cc5c724971" providerId="LiveId" clId="{1FA9A77B-7906-4553-A186-111B04E13D70}"/>
    <pc:docChg chg="undo redo custSel delSld modSld">
      <pc:chgData name="Thorben Jones" userId="5c62d8cc5c724971" providerId="LiveId" clId="{1FA9A77B-7906-4553-A186-111B04E13D70}" dt="2024-06-02T15:20:41.768" v="196"/>
      <pc:docMkLst>
        <pc:docMk/>
      </pc:docMkLst>
      <pc:sldChg chg="addSp modSp mod modAnim">
        <pc:chgData name="Thorben Jones" userId="5c62d8cc5c724971" providerId="LiveId" clId="{1FA9A77B-7906-4553-A186-111B04E13D70}" dt="2024-05-31T09:04:16.515" v="107" actId="1076"/>
        <pc:sldMkLst>
          <pc:docMk/>
          <pc:sldMk cId="1401074128" sldId="312"/>
        </pc:sldMkLst>
        <pc:spChg chg="mod">
          <ac:chgData name="Thorben Jones" userId="5c62d8cc5c724971" providerId="LiveId" clId="{1FA9A77B-7906-4553-A186-111B04E13D70}" dt="2024-05-31T08:41:35.172" v="59" actId="1076"/>
          <ac:spMkLst>
            <pc:docMk/>
            <pc:sldMk cId="1401074128" sldId="312"/>
            <ac:spMk id="11" creationId="{DECA140A-24AF-A528-E366-48AA33C2E0CA}"/>
          </ac:spMkLst>
        </pc:spChg>
        <pc:spChg chg="add mod">
          <ac:chgData name="Thorben Jones" userId="5c62d8cc5c724971" providerId="LiveId" clId="{1FA9A77B-7906-4553-A186-111B04E13D70}" dt="2024-05-31T09:04:13.332" v="102" actId="1076"/>
          <ac:spMkLst>
            <pc:docMk/>
            <pc:sldMk cId="1401074128" sldId="312"/>
            <ac:spMk id="24" creationId="{1828C8FE-F967-7C05-2E7C-54D8E7C1A4F9}"/>
          </ac:spMkLst>
        </pc:spChg>
        <pc:picChg chg="add mod">
          <ac:chgData name="Thorben Jones" userId="5c62d8cc5c724971" providerId="LiveId" clId="{1FA9A77B-7906-4553-A186-111B04E13D70}" dt="2024-05-31T09:04:16.515" v="107" actId="1076"/>
          <ac:picMkLst>
            <pc:docMk/>
            <pc:sldMk cId="1401074128" sldId="312"/>
            <ac:picMk id="5" creationId="{439DFEA7-3D30-DFAE-7995-FCC52CD90B3E}"/>
          </ac:picMkLst>
        </pc:picChg>
        <pc:picChg chg="add mod">
          <ac:chgData name="Thorben Jones" userId="5c62d8cc5c724971" providerId="LiveId" clId="{1FA9A77B-7906-4553-A186-111B04E13D70}" dt="2024-05-31T09:04:15.854" v="106" actId="1076"/>
          <ac:picMkLst>
            <pc:docMk/>
            <pc:sldMk cId="1401074128" sldId="312"/>
            <ac:picMk id="7" creationId="{77D9FD33-4124-1F0D-0C08-B11A1AE1AE87}"/>
          </ac:picMkLst>
        </pc:picChg>
        <pc:picChg chg="add mod">
          <ac:chgData name="Thorben Jones" userId="5c62d8cc5c724971" providerId="LiveId" clId="{1FA9A77B-7906-4553-A186-111B04E13D70}" dt="2024-05-31T08:14:00.816" v="23" actId="931"/>
          <ac:picMkLst>
            <pc:docMk/>
            <pc:sldMk cId="1401074128" sldId="312"/>
            <ac:picMk id="10" creationId="{79C3064A-A4AB-4F9E-1AC2-CB300C3A6F72}"/>
          </ac:picMkLst>
        </pc:picChg>
        <pc:picChg chg="add mod">
          <ac:chgData name="Thorben Jones" userId="5c62d8cc5c724971" providerId="LiveId" clId="{1FA9A77B-7906-4553-A186-111B04E13D70}" dt="2024-05-31T08:22:12.690" v="24" actId="931"/>
          <ac:picMkLst>
            <pc:docMk/>
            <pc:sldMk cId="1401074128" sldId="312"/>
            <ac:picMk id="13" creationId="{D69A751D-F22F-3A69-4BA3-FA725FE65274}"/>
          </ac:picMkLst>
        </pc:picChg>
        <pc:picChg chg="add mod">
          <ac:chgData name="Thorben Jones" userId="5c62d8cc5c724971" providerId="LiveId" clId="{1FA9A77B-7906-4553-A186-111B04E13D70}" dt="2024-05-31T08:25:55.836" v="27" actId="931"/>
          <ac:picMkLst>
            <pc:docMk/>
            <pc:sldMk cId="1401074128" sldId="312"/>
            <ac:picMk id="17" creationId="{6289537F-A4FA-687E-474E-511B99C8A006}"/>
          </ac:picMkLst>
        </pc:picChg>
        <pc:picChg chg="add mod">
          <ac:chgData name="Thorben Jones" userId="5c62d8cc5c724971" providerId="LiveId" clId="{1FA9A77B-7906-4553-A186-111B04E13D70}" dt="2024-05-31T08:26:38.367" v="28" actId="931"/>
          <ac:picMkLst>
            <pc:docMk/>
            <pc:sldMk cId="1401074128" sldId="312"/>
            <ac:picMk id="19" creationId="{F6396597-F977-427D-1671-E57C15FC3347}"/>
          </ac:picMkLst>
        </pc:picChg>
        <pc:picChg chg="add mod">
          <ac:chgData name="Thorben Jones" userId="5c62d8cc5c724971" providerId="LiveId" clId="{1FA9A77B-7906-4553-A186-111B04E13D70}" dt="2024-05-31T08:29:08.450" v="33" actId="931"/>
          <ac:picMkLst>
            <pc:docMk/>
            <pc:sldMk cId="1401074128" sldId="312"/>
            <ac:picMk id="21" creationId="{AEA80DE3-33B7-E9DA-AD6A-158F7E8438DA}"/>
          </ac:picMkLst>
        </pc:picChg>
        <pc:picChg chg="add mod">
          <ac:chgData name="Thorben Jones" userId="5c62d8cc5c724971" providerId="LiveId" clId="{1FA9A77B-7906-4553-A186-111B04E13D70}" dt="2024-05-31T08:29:34.871" v="34" actId="931"/>
          <ac:picMkLst>
            <pc:docMk/>
            <pc:sldMk cId="1401074128" sldId="312"/>
            <ac:picMk id="23" creationId="{AB42A0E1-BCD8-69B2-2557-80462CFC1D87}"/>
          </ac:picMkLst>
        </pc:picChg>
      </pc:sldChg>
      <pc:sldChg chg="addSp modSp mod">
        <pc:chgData name="Thorben Jones" userId="5c62d8cc5c724971" providerId="LiveId" clId="{1FA9A77B-7906-4553-A186-111B04E13D70}" dt="2024-05-23T08:21:01.979" v="22" actId="1076"/>
        <pc:sldMkLst>
          <pc:docMk/>
          <pc:sldMk cId="1254611416" sldId="317"/>
        </pc:sldMkLst>
        <pc:picChg chg="add mod">
          <ac:chgData name="Thorben Jones" userId="5c62d8cc5c724971" providerId="LiveId" clId="{1FA9A77B-7906-4553-A186-111B04E13D70}" dt="2024-05-23T08:21:01.979" v="22" actId="1076"/>
          <ac:picMkLst>
            <pc:docMk/>
            <pc:sldMk cId="1254611416" sldId="317"/>
            <ac:picMk id="7" creationId="{34EF31AB-EBA8-8671-2890-7365AA45450E}"/>
          </ac:picMkLst>
        </pc:picChg>
      </pc:sldChg>
      <pc:sldChg chg="modSp mod">
        <pc:chgData name="Thorben Jones" userId="5c62d8cc5c724971" providerId="LiveId" clId="{1FA9A77B-7906-4553-A186-111B04E13D70}" dt="2024-05-23T08:09:49.456" v="18" actId="20577"/>
        <pc:sldMkLst>
          <pc:docMk/>
          <pc:sldMk cId="2357038282" sldId="367"/>
        </pc:sldMkLst>
        <pc:spChg chg="mod">
          <ac:chgData name="Thorben Jones" userId="5c62d8cc5c724971" providerId="LiveId" clId="{1FA9A77B-7906-4553-A186-111B04E13D70}" dt="2024-05-23T08:09:49.456" v="18" actId="20577"/>
          <ac:spMkLst>
            <pc:docMk/>
            <pc:sldMk cId="2357038282" sldId="367"/>
            <ac:spMk id="2" creationId="{F5DF80F7-E2F4-DF84-0374-C8B0443AE36E}"/>
          </ac:spMkLst>
        </pc:spChg>
      </pc:sldChg>
      <pc:sldChg chg="del">
        <pc:chgData name="Thorben Jones" userId="5c62d8cc5c724971" providerId="LiveId" clId="{1FA9A77B-7906-4553-A186-111B04E13D70}" dt="2024-05-31T09:04:57.453" v="108" actId="2696"/>
        <pc:sldMkLst>
          <pc:docMk/>
          <pc:sldMk cId="865813174" sldId="386"/>
        </pc:sldMkLst>
      </pc:sldChg>
      <pc:sldChg chg="modAnim">
        <pc:chgData name="Thorben Jones" userId="5c62d8cc5c724971" providerId="LiveId" clId="{1FA9A77B-7906-4553-A186-111B04E13D70}" dt="2024-06-02T15:05:50.836" v="115"/>
        <pc:sldMkLst>
          <pc:docMk/>
          <pc:sldMk cId="1308092574" sldId="416"/>
        </pc:sldMkLst>
      </pc:sldChg>
      <pc:sldChg chg="addSp delSp modSp mod modAnim">
        <pc:chgData name="Thorben Jones" userId="5c62d8cc5c724971" providerId="LiveId" clId="{1FA9A77B-7906-4553-A186-111B04E13D70}" dt="2024-06-02T15:20:41.768" v="196"/>
        <pc:sldMkLst>
          <pc:docMk/>
          <pc:sldMk cId="3137604438" sldId="420"/>
        </pc:sldMkLst>
        <pc:spChg chg="mod">
          <ac:chgData name="Thorben Jones" userId="5c62d8cc5c724971" providerId="LiveId" clId="{1FA9A77B-7906-4553-A186-111B04E13D70}" dt="2024-06-02T15:10:45.071" v="127" actId="1076"/>
          <ac:spMkLst>
            <pc:docMk/>
            <pc:sldMk cId="3137604438" sldId="420"/>
            <ac:spMk id="3" creationId="{00000000-0000-0000-0000-000000000000}"/>
          </ac:spMkLst>
        </pc:spChg>
        <pc:spChg chg="mod">
          <ac:chgData name="Thorben Jones" userId="5c62d8cc5c724971" providerId="LiveId" clId="{1FA9A77B-7906-4553-A186-111B04E13D70}" dt="2024-06-02T15:19:03.472" v="172" actId="14100"/>
          <ac:spMkLst>
            <pc:docMk/>
            <pc:sldMk cId="3137604438" sldId="420"/>
            <ac:spMk id="6" creationId="{99AC37F7-BA99-FA04-AB6B-E7A7B27877EF}"/>
          </ac:spMkLst>
        </pc:spChg>
        <pc:spChg chg="add del">
          <ac:chgData name="Thorben Jones" userId="5c62d8cc5c724971" providerId="LiveId" clId="{1FA9A77B-7906-4553-A186-111B04E13D70}" dt="2024-06-02T15:19:11.964" v="180" actId="22"/>
          <ac:spMkLst>
            <pc:docMk/>
            <pc:sldMk cId="3137604438" sldId="420"/>
            <ac:spMk id="25" creationId="{8FF13660-CBD9-230C-CD1A-1B44E2FDE9A7}"/>
          </ac:spMkLst>
        </pc:spChg>
        <pc:spChg chg="add del">
          <ac:chgData name="Thorben Jones" userId="5c62d8cc5c724971" providerId="LiveId" clId="{1FA9A77B-7906-4553-A186-111B04E13D70}" dt="2024-06-02T15:19:14.775" v="184" actId="22"/>
          <ac:spMkLst>
            <pc:docMk/>
            <pc:sldMk cId="3137604438" sldId="420"/>
            <ac:spMk id="27" creationId="{5B9A1FA6-2EA8-51DD-057E-869DDA952FFA}"/>
          </ac:spMkLst>
        </pc:spChg>
        <pc:spChg chg="add mod">
          <ac:chgData name="Thorben Jones" userId="5c62d8cc5c724971" providerId="LiveId" clId="{1FA9A77B-7906-4553-A186-111B04E13D70}" dt="2024-06-02T15:19:39.956" v="190" actId="1076"/>
          <ac:spMkLst>
            <pc:docMk/>
            <pc:sldMk cId="3137604438" sldId="420"/>
            <ac:spMk id="29" creationId="{16F0CA60-C99F-54AE-0C29-A017564977EC}"/>
          </ac:spMkLst>
        </pc:spChg>
      </pc:sldChg>
    </pc:docChg>
  </pc:docChgLst>
  <pc:docChgLst>
    <pc:chgData name="Alexander Roos" userId="784dd878071e0ac6" providerId="LiveId" clId="{E0DE9C19-2F4B-4909-AB6D-F215978FE864}"/>
    <pc:docChg chg="modSld sldOrd">
      <pc:chgData name="Alexander Roos" userId="784dd878071e0ac6" providerId="LiveId" clId="{E0DE9C19-2F4B-4909-AB6D-F215978FE864}" dt="2024-06-02T20:40:15.892" v="68" actId="1076"/>
      <pc:docMkLst>
        <pc:docMk/>
      </pc:docMkLst>
      <pc:sldChg chg="delSp modSp modAnim">
        <pc:chgData name="Alexander Roos" userId="784dd878071e0ac6" providerId="LiveId" clId="{E0DE9C19-2F4B-4909-AB6D-F215978FE864}" dt="2024-06-02T19:59:02.635" v="8" actId="478"/>
        <pc:sldMkLst>
          <pc:docMk/>
          <pc:sldMk cId="2878821124" sldId="352"/>
        </pc:sldMkLst>
        <pc:spChg chg="del mod">
          <ac:chgData name="Alexander Roos" userId="784dd878071e0ac6" providerId="LiveId" clId="{E0DE9C19-2F4B-4909-AB6D-F215978FE864}" dt="2024-06-02T19:59:00.603" v="7" actId="478"/>
          <ac:spMkLst>
            <pc:docMk/>
            <pc:sldMk cId="2878821124" sldId="352"/>
            <ac:spMk id="4" creationId="{2C62004F-BB7C-0742-0644-AA292CDB4B9B}"/>
          </ac:spMkLst>
        </pc:spChg>
        <pc:spChg chg="del mod">
          <ac:chgData name="Alexander Roos" userId="784dd878071e0ac6" providerId="LiveId" clId="{E0DE9C19-2F4B-4909-AB6D-F215978FE864}" dt="2024-06-02T19:59:02.635" v="8" actId="478"/>
          <ac:spMkLst>
            <pc:docMk/>
            <pc:sldMk cId="2878821124" sldId="352"/>
            <ac:spMk id="16" creationId="{FDAE5232-E3FF-81E5-ECC7-9B8F58B85B16}"/>
          </ac:spMkLst>
        </pc:spChg>
        <pc:spChg chg="del mod">
          <ac:chgData name="Alexander Roos" userId="784dd878071e0ac6" providerId="LiveId" clId="{E0DE9C19-2F4B-4909-AB6D-F215978FE864}" dt="2024-06-02T19:58:37.596" v="4" actId="478"/>
          <ac:spMkLst>
            <pc:docMk/>
            <pc:sldMk cId="2878821124" sldId="352"/>
            <ac:spMk id="19" creationId="{581069E8-18DF-DDB9-B8F6-DFC4CEA94EE6}"/>
          </ac:spMkLst>
        </pc:spChg>
      </pc:sldChg>
      <pc:sldChg chg="delSp">
        <pc:chgData name="Alexander Roos" userId="784dd878071e0ac6" providerId="LiveId" clId="{E0DE9C19-2F4B-4909-AB6D-F215978FE864}" dt="2024-06-02T20:30:49.572" v="55" actId="478"/>
        <pc:sldMkLst>
          <pc:docMk/>
          <pc:sldMk cId="1404443781" sldId="464"/>
        </pc:sldMkLst>
        <pc:spChg chg="del">
          <ac:chgData name="Alexander Roos" userId="784dd878071e0ac6" providerId="LiveId" clId="{E0DE9C19-2F4B-4909-AB6D-F215978FE864}" dt="2024-06-02T20:30:48.004" v="54" actId="478"/>
          <ac:spMkLst>
            <pc:docMk/>
            <pc:sldMk cId="1404443781" sldId="464"/>
            <ac:spMk id="4" creationId="{2C62004F-BB7C-0742-0644-AA292CDB4B9B}"/>
          </ac:spMkLst>
        </pc:spChg>
        <pc:spChg chg="del">
          <ac:chgData name="Alexander Roos" userId="784dd878071e0ac6" providerId="LiveId" clId="{E0DE9C19-2F4B-4909-AB6D-F215978FE864}" dt="2024-06-02T20:30:49.572" v="55" actId="478"/>
          <ac:spMkLst>
            <pc:docMk/>
            <pc:sldMk cId="1404443781" sldId="464"/>
            <ac:spMk id="16" creationId="{FDAE5232-E3FF-81E5-ECC7-9B8F58B85B16}"/>
          </ac:spMkLst>
        </pc:spChg>
      </pc:sldChg>
      <pc:sldChg chg="addSp delSp modSp ord">
        <pc:chgData name="Alexander Roos" userId="784dd878071e0ac6" providerId="LiveId" clId="{E0DE9C19-2F4B-4909-AB6D-F215978FE864}" dt="2024-06-02T20:26:14.025" v="47"/>
        <pc:sldMkLst>
          <pc:docMk/>
          <pc:sldMk cId="3791207368" sldId="465"/>
        </pc:sldMkLst>
        <pc:spChg chg="mod">
          <ac:chgData name="Alexander Roos" userId="784dd878071e0ac6" providerId="LiveId" clId="{E0DE9C19-2F4B-4909-AB6D-F215978FE864}" dt="2024-06-02T20:18:20.128" v="44" actId="1076"/>
          <ac:spMkLst>
            <pc:docMk/>
            <pc:sldMk cId="3791207368" sldId="465"/>
            <ac:spMk id="3" creationId="{D6F9F005-21C5-0F4F-B2D5-0D255BDEBA3B}"/>
          </ac:spMkLst>
        </pc:spChg>
        <pc:spChg chg="del">
          <ac:chgData name="Alexander Roos" userId="784dd878071e0ac6" providerId="LiveId" clId="{E0DE9C19-2F4B-4909-AB6D-F215978FE864}" dt="2024-06-02T19:59:36.260" v="10" actId="478"/>
          <ac:spMkLst>
            <pc:docMk/>
            <pc:sldMk cId="3791207368" sldId="465"/>
            <ac:spMk id="4" creationId="{2C62004F-BB7C-0742-0644-AA292CDB4B9B}"/>
          </ac:spMkLst>
        </pc:spChg>
        <pc:spChg chg="add mod">
          <ac:chgData name="Alexander Roos" userId="784dd878071e0ac6" providerId="LiveId" clId="{E0DE9C19-2F4B-4909-AB6D-F215978FE864}" dt="2024-06-02T20:15:38" v="36"/>
          <ac:spMkLst>
            <pc:docMk/>
            <pc:sldMk cId="3791207368" sldId="465"/>
            <ac:spMk id="13" creationId="{50F6F320-7451-286C-4FAC-6699DC0AED8A}"/>
          </ac:spMkLst>
        </pc:spChg>
        <pc:spChg chg="del mod">
          <ac:chgData name="Alexander Roos" userId="784dd878071e0ac6" providerId="LiveId" clId="{E0DE9C19-2F4B-4909-AB6D-F215978FE864}" dt="2024-06-02T20:15:12.557" v="35" actId="478"/>
          <ac:spMkLst>
            <pc:docMk/>
            <pc:sldMk cId="3791207368" sldId="465"/>
            <ac:spMk id="16" creationId="{FDAE5232-E3FF-81E5-ECC7-9B8F58B85B16}"/>
          </ac:spMkLst>
        </pc:spChg>
        <pc:spChg chg="add mod">
          <ac:chgData name="Alexander Roos" userId="784dd878071e0ac6" providerId="LiveId" clId="{E0DE9C19-2F4B-4909-AB6D-F215978FE864}" dt="2024-06-02T20:16:25.115" v="37"/>
          <ac:spMkLst>
            <pc:docMk/>
            <pc:sldMk cId="3791207368" sldId="465"/>
            <ac:spMk id="17" creationId="{EDCC2487-0793-4426-DFE1-892A78807BDF}"/>
          </ac:spMkLst>
        </pc:spChg>
        <pc:spChg chg="add mod">
          <ac:chgData name="Alexander Roos" userId="784dd878071e0ac6" providerId="LiveId" clId="{E0DE9C19-2F4B-4909-AB6D-F215978FE864}" dt="2024-06-02T20:16:33.072" v="38"/>
          <ac:spMkLst>
            <pc:docMk/>
            <pc:sldMk cId="3791207368" sldId="465"/>
            <ac:spMk id="18" creationId="{A1BEE4F8-BF15-D3EB-D5B8-F136DFAA9017}"/>
          </ac:spMkLst>
        </pc:spChg>
        <pc:spChg chg="add mod">
          <ac:chgData name="Alexander Roos" userId="784dd878071e0ac6" providerId="LiveId" clId="{E0DE9C19-2F4B-4909-AB6D-F215978FE864}" dt="2024-06-02T20:16:40.104" v="39"/>
          <ac:spMkLst>
            <pc:docMk/>
            <pc:sldMk cId="3791207368" sldId="465"/>
            <ac:spMk id="19" creationId="{C629A4DF-92C2-30DD-17C9-B3C059A9EC7F}"/>
          </ac:spMkLst>
        </pc:spChg>
        <pc:spChg chg="add mod">
          <ac:chgData name="Alexander Roos" userId="784dd878071e0ac6" providerId="LiveId" clId="{E0DE9C19-2F4B-4909-AB6D-F215978FE864}" dt="2024-06-02T20:17:38.304" v="40"/>
          <ac:spMkLst>
            <pc:docMk/>
            <pc:sldMk cId="3791207368" sldId="465"/>
            <ac:spMk id="21" creationId="{F377FD4A-1D0A-7A24-BC18-6FF932F687F4}"/>
          </ac:spMkLst>
        </pc:spChg>
        <pc:spChg chg="add mod">
          <ac:chgData name="Alexander Roos" userId="784dd878071e0ac6" providerId="LiveId" clId="{E0DE9C19-2F4B-4909-AB6D-F215978FE864}" dt="2024-06-02T20:18:11.054" v="42" actId="767"/>
          <ac:spMkLst>
            <pc:docMk/>
            <pc:sldMk cId="3791207368" sldId="465"/>
            <ac:spMk id="22" creationId="{8AFB3391-88A4-6DEE-746F-D82EC946B785}"/>
          </ac:spMkLst>
        </pc:spChg>
        <pc:picChg chg="add mod">
          <ac:chgData name="Alexander Roos" userId="784dd878071e0ac6" providerId="LiveId" clId="{E0DE9C19-2F4B-4909-AB6D-F215978FE864}" dt="2024-06-02T20:24:25.566" v="45"/>
          <ac:picMkLst>
            <pc:docMk/>
            <pc:sldMk cId="3791207368" sldId="465"/>
            <ac:picMk id="24" creationId="{0CDA3170-01BF-3C7B-0BD3-949698B6586B}"/>
          </ac:picMkLst>
        </pc:picChg>
        <pc:picChg chg="add mod">
          <ac:chgData name="Alexander Roos" userId="784dd878071e0ac6" providerId="LiveId" clId="{E0DE9C19-2F4B-4909-AB6D-F215978FE864}" dt="2024-06-02T20:25:09.896" v="46"/>
          <ac:picMkLst>
            <pc:docMk/>
            <pc:sldMk cId="3791207368" sldId="465"/>
            <ac:picMk id="26" creationId="{B8DC4FF4-93ED-FCDE-92C9-4CADAF5F586C}"/>
          </ac:picMkLst>
        </pc:picChg>
        <pc:picChg chg="add mod">
          <ac:chgData name="Alexander Roos" userId="784dd878071e0ac6" providerId="LiveId" clId="{E0DE9C19-2F4B-4909-AB6D-F215978FE864}" dt="2024-06-02T20:26:14.025" v="47"/>
          <ac:picMkLst>
            <pc:docMk/>
            <pc:sldMk cId="3791207368" sldId="465"/>
            <ac:picMk id="28" creationId="{9B7A81F3-1534-50B1-9423-592A7755ACFC}"/>
          </ac:picMkLst>
        </pc:picChg>
      </pc:sldChg>
      <pc:sldChg chg="addSp delSp modSp ord">
        <pc:chgData name="Alexander Roos" userId="784dd878071e0ac6" providerId="LiveId" clId="{E0DE9C19-2F4B-4909-AB6D-F215978FE864}" dt="2024-06-02T20:37:50.828" v="57" actId="1076"/>
        <pc:sldMkLst>
          <pc:docMk/>
          <pc:sldMk cId="2592832436" sldId="466"/>
        </pc:sldMkLst>
        <pc:spChg chg="del">
          <ac:chgData name="Alexander Roos" userId="784dd878071e0ac6" providerId="LiveId" clId="{E0DE9C19-2F4B-4909-AB6D-F215978FE864}" dt="2024-06-02T20:00:55.083" v="13" actId="478"/>
          <ac:spMkLst>
            <pc:docMk/>
            <pc:sldMk cId="2592832436" sldId="466"/>
            <ac:spMk id="4" creationId="{2C62004F-BB7C-0742-0644-AA292CDB4B9B}"/>
          </ac:spMkLst>
        </pc:spChg>
        <pc:spChg chg="add mod">
          <ac:chgData name="Alexander Roos" userId="784dd878071e0ac6" providerId="LiveId" clId="{E0DE9C19-2F4B-4909-AB6D-F215978FE864}" dt="2024-06-02T20:37:50.828" v="57" actId="1076"/>
          <ac:spMkLst>
            <pc:docMk/>
            <pc:sldMk cId="2592832436" sldId="466"/>
            <ac:spMk id="10" creationId="{F4C3F480-A2F2-3A34-DE02-74DB96733935}"/>
          </ac:spMkLst>
        </pc:spChg>
        <pc:spChg chg="add del mod">
          <ac:chgData name="Alexander Roos" userId="784dd878071e0ac6" providerId="LiveId" clId="{E0DE9C19-2F4B-4909-AB6D-F215978FE864}" dt="2024-06-02T20:04:42.931" v="23" actId="478"/>
          <ac:spMkLst>
            <pc:docMk/>
            <pc:sldMk cId="2592832436" sldId="466"/>
            <ac:spMk id="13" creationId="{14D9634D-A0D0-282C-633A-FE712BA1CB37}"/>
          </ac:spMkLst>
        </pc:spChg>
        <pc:spChg chg="del">
          <ac:chgData name="Alexander Roos" userId="784dd878071e0ac6" providerId="LiveId" clId="{E0DE9C19-2F4B-4909-AB6D-F215978FE864}" dt="2024-06-02T20:00:56.076" v="14" actId="478"/>
          <ac:spMkLst>
            <pc:docMk/>
            <pc:sldMk cId="2592832436" sldId="466"/>
            <ac:spMk id="16" creationId="{FDAE5232-E3FF-81E5-ECC7-9B8F58B85B16}"/>
          </ac:spMkLst>
        </pc:spChg>
      </pc:sldChg>
      <pc:sldChg chg="addSp delSp modSp ord">
        <pc:chgData name="Alexander Roos" userId="784dd878071e0ac6" providerId="LiveId" clId="{E0DE9C19-2F4B-4909-AB6D-F215978FE864}" dt="2024-06-02T20:40:15.892" v="68" actId="1076"/>
        <pc:sldMkLst>
          <pc:docMk/>
          <pc:sldMk cId="3364374775" sldId="467"/>
        </pc:sldMkLst>
        <pc:spChg chg="mod">
          <ac:chgData name="Alexander Roos" userId="784dd878071e0ac6" providerId="LiveId" clId="{E0DE9C19-2F4B-4909-AB6D-F215978FE864}" dt="2024-06-02T20:40:08.948" v="67" actId="1076"/>
          <ac:spMkLst>
            <pc:docMk/>
            <pc:sldMk cId="3364374775" sldId="467"/>
            <ac:spMk id="4" creationId="{2C62004F-BB7C-0742-0644-AA292CDB4B9B}"/>
          </ac:spMkLst>
        </pc:spChg>
        <pc:spChg chg="add mod">
          <ac:chgData name="Alexander Roos" userId="784dd878071e0ac6" providerId="LiveId" clId="{E0DE9C19-2F4B-4909-AB6D-F215978FE864}" dt="2024-06-02T20:40:15.892" v="68" actId="1076"/>
          <ac:spMkLst>
            <pc:docMk/>
            <pc:sldMk cId="3364374775" sldId="467"/>
            <ac:spMk id="10" creationId="{A66EEEAD-C95B-018D-C40B-A0AEB1CB4E9B}"/>
          </ac:spMkLst>
        </pc:spChg>
        <pc:spChg chg="del">
          <ac:chgData name="Alexander Roos" userId="784dd878071e0ac6" providerId="LiveId" clId="{E0DE9C19-2F4B-4909-AB6D-F215978FE864}" dt="2024-06-02T20:06:10.068" v="25" actId="478"/>
          <ac:spMkLst>
            <pc:docMk/>
            <pc:sldMk cId="3364374775" sldId="467"/>
            <ac:spMk id="16" creationId="{FDAE5232-E3FF-81E5-ECC7-9B8F58B85B16}"/>
          </ac:spMkLst>
        </pc:spChg>
      </pc:sldChg>
    </pc:docChg>
  </pc:docChgLst>
  <pc:docChgLst>
    <pc:chgData name="Thorben Jones" userId="5c62d8cc5c724971" providerId="LiveId" clId="{834B6944-7C38-43E5-AAF5-D2A415BF066D}"/>
    <pc:docChg chg="undo custSel addSld delSld modSld sldOrd">
      <pc:chgData name="Thorben Jones" userId="5c62d8cc5c724971" providerId="LiveId" clId="{834B6944-7C38-43E5-AAF5-D2A415BF066D}" dt="2024-05-22T16:13:37.467" v="417" actId="20577"/>
      <pc:docMkLst>
        <pc:docMk/>
      </pc:docMkLst>
      <pc:sldChg chg="addSp modSp mod">
        <pc:chgData name="Thorben Jones" userId="5c62d8cc5c724971" providerId="LiveId" clId="{834B6944-7C38-43E5-AAF5-D2A415BF066D}" dt="2024-05-22T16:13:37.467" v="417" actId="20577"/>
        <pc:sldMkLst>
          <pc:docMk/>
          <pc:sldMk cId="1401074128" sldId="312"/>
        </pc:sldMkLst>
        <pc:spChg chg="mod">
          <ac:chgData name="Thorben Jones" userId="5c62d8cc5c724971" providerId="LiveId" clId="{834B6944-7C38-43E5-AAF5-D2A415BF066D}" dt="2024-05-22T16:12:47.004" v="361" actId="20577"/>
          <ac:spMkLst>
            <pc:docMk/>
            <pc:sldMk cId="1401074128" sldId="312"/>
            <ac:spMk id="2" creationId="{00000000-0000-0000-0000-000000000000}"/>
          </ac:spMkLst>
        </pc:spChg>
        <pc:spChg chg="add mod">
          <ac:chgData name="Thorben Jones" userId="5c62d8cc5c724971" providerId="LiveId" clId="{834B6944-7C38-43E5-AAF5-D2A415BF066D}" dt="2024-05-22T16:07:46.477" v="284" actId="767"/>
          <ac:spMkLst>
            <pc:docMk/>
            <pc:sldMk cId="1401074128" sldId="312"/>
            <ac:spMk id="5" creationId="{EA0E3526-EE1B-1858-69FD-6D82E15F8239}"/>
          </ac:spMkLst>
        </pc:spChg>
        <pc:spChg chg="add mod">
          <ac:chgData name="Thorben Jones" userId="5c62d8cc5c724971" providerId="LiveId" clId="{834B6944-7C38-43E5-AAF5-D2A415BF066D}" dt="2024-05-22T16:13:37.467" v="417" actId="20577"/>
          <ac:spMkLst>
            <pc:docMk/>
            <pc:sldMk cId="1401074128" sldId="312"/>
            <ac:spMk id="6" creationId="{8ACEF6ED-A906-5191-113B-1B32062EE749}"/>
          </ac:spMkLst>
        </pc:spChg>
        <pc:spChg chg="add mod">
          <ac:chgData name="Thorben Jones" userId="5c62d8cc5c724971" providerId="LiveId" clId="{834B6944-7C38-43E5-AAF5-D2A415BF066D}" dt="2024-05-22T16:12:59.948" v="380" actId="20577"/>
          <ac:spMkLst>
            <pc:docMk/>
            <pc:sldMk cId="1401074128" sldId="312"/>
            <ac:spMk id="7" creationId="{65619983-7E63-5B8A-98B5-0561F534F06D}"/>
          </ac:spMkLst>
        </pc:spChg>
      </pc:sldChg>
      <pc:sldChg chg="modSp ord">
        <pc:chgData name="Thorben Jones" userId="5c62d8cc5c724971" providerId="LiveId" clId="{834B6944-7C38-43E5-AAF5-D2A415BF066D}" dt="2024-05-22T15:52:47.038" v="164" actId="14100"/>
        <pc:sldMkLst>
          <pc:docMk/>
          <pc:sldMk cId="2238709173" sldId="323"/>
        </pc:sldMkLst>
        <pc:spChg chg="mod">
          <ac:chgData name="Thorben Jones" userId="5c62d8cc5c724971" providerId="LiveId" clId="{834B6944-7C38-43E5-AAF5-D2A415BF066D}" dt="2024-05-22T15:52:47.038" v="164" actId="14100"/>
          <ac:spMkLst>
            <pc:docMk/>
            <pc:sldMk cId="2238709173" sldId="323"/>
            <ac:spMk id="3" creationId="{00000000-0000-0000-0000-000000000000}"/>
          </ac:spMkLst>
        </pc:spChg>
        <pc:picChg chg="mod">
          <ac:chgData name="Thorben Jones" userId="5c62d8cc5c724971" providerId="LiveId" clId="{834B6944-7C38-43E5-AAF5-D2A415BF066D}" dt="2024-05-22T15:52:31.120" v="161" actId="1076"/>
          <ac:picMkLst>
            <pc:docMk/>
            <pc:sldMk cId="2238709173" sldId="323"/>
            <ac:picMk id="6" creationId="{62426B00-C4A2-AEA2-5980-070CA83C63A7}"/>
          </ac:picMkLst>
        </pc:picChg>
      </pc:sldChg>
      <pc:sldChg chg="modSp del">
        <pc:chgData name="Thorben Jones" userId="5c62d8cc5c724971" providerId="LiveId" clId="{834B6944-7C38-43E5-AAF5-D2A415BF066D}" dt="2024-05-22T15:36:32.558" v="64" actId="2696"/>
        <pc:sldMkLst>
          <pc:docMk/>
          <pc:sldMk cId="1098255046" sldId="326"/>
        </pc:sldMkLst>
        <pc:graphicFrameChg chg="mod">
          <ac:chgData name="Thorben Jones" userId="5c62d8cc5c724971" providerId="LiveId" clId="{834B6944-7C38-43E5-AAF5-D2A415BF066D}" dt="2024-05-22T15:30:49.792" v="30"/>
          <ac:graphicFrameMkLst>
            <pc:docMk/>
            <pc:sldMk cId="1098255046" sldId="326"/>
            <ac:graphicFrameMk id="7" creationId="{88E5B07A-65DC-229D-C588-2FF8B4606CAF}"/>
          </ac:graphicFrameMkLst>
        </pc:graphicFrameChg>
      </pc:sldChg>
      <pc:sldChg chg="modSp">
        <pc:chgData name="Thorben Jones" userId="5c62d8cc5c724971" providerId="LiveId" clId="{834B6944-7C38-43E5-AAF5-D2A415BF066D}" dt="2024-05-22T15:42:15.810" v="119" actId="207"/>
        <pc:sldMkLst>
          <pc:docMk/>
          <pc:sldMk cId="1536681305" sldId="327"/>
        </pc:sldMkLst>
        <pc:graphicFrameChg chg="mod">
          <ac:chgData name="Thorben Jones" userId="5c62d8cc5c724971" providerId="LiveId" clId="{834B6944-7C38-43E5-AAF5-D2A415BF066D}" dt="2024-05-22T15:42:15.810" v="119" actId="207"/>
          <ac:graphicFrameMkLst>
            <pc:docMk/>
            <pc:sldMk cId="1536681305" sldId="327"/>
            <ac:graphicFrameMk id="7" creationId="{88E5B07A-65DC-229D-C588-2FF8B4606CAF}"/>
          </ac:graphicFrameMkLst>
        </pc:graphicFrameChg>
      </pc:sldChg>
      <pc:sldChg chg="modSp ord">
        <pc:chgData name="Thorben Jones" userId="5c62d8cc5c724971" providerId="LiveId" clId="{834B6944-7C38-43E5-AAF5-D2A415BF066D}" dt="2024-05-22T15:42:40.160" v="121" actId="207"/>
        <pc:sldMkLst>
          <pc:docMk/>
          <pc:sldMk cId="3847896518" sldId="328"/>
        </pc:sldMkLst>
        <pc:graphicFrameChg chg="mod">
          <ac:chgData name="Thorben Jones" userId="5c62d8cc5c724971" providerId="LiveId" clId="{834B6944-7C38-43E5-AAF5-D2A415BF066D}" dt="2024-05-22T15:42:40.160" v="121" actId="207"/>
          <ac:graphicFrameMkLst>
            <pc:docMk/>
            <pc:sldMk cId="3847896518" sldId="328"/>
            <ac:graphicFrameMk id="7" creationId="{88E5B07A-65DC-229D-C588-2FF8B4606CAF}"/>
          </ac:graphicFrameMkLst>
        </pc:graphicFrameChg>
      </pc:sldChg>
      <pc:sldChg chg="del">
        <pc:chgData name="Thorben Jones" userId="5c62d8cc5c724971" providerId="LiveId" clId="{834B6944-7C38-43E5-AAF5-D2A415BF066D}" dt="2024-05-22T15:32:53.850" v="52" actId="2696"/>
        <pc:sldMkLst>
          <pc:docMk/>
          <pc:sldMk cId="1074882066" sldId="329"/>
        </pc:sldMkLst>
      </pc:sldChg>
      <pc:sldChg chg="add ord">
        <pc:chgData name="Thorben Jones" userId="5c62d8cc5c724971" providerId="LiveId" clId="{834B6944-7C38-43E5-AAF5-D2A415BF066D}" dt="2024-05-22T15:33:06.136" v="55"/>
        <pc:sldMkLst>
          <pc:docMk/>
          <pc:sldMk cId="4207170948" sldId="329"/>
        </pc:sldMkLst>
      </pc:sldChg>
      <pc:sldChg chg="add">
        <pc:chgData name="Thorben Jones" userId="5c62d8cc5c724971" providerId="LiveId" clId="{834B6944-7C38-43E5-AAF5-D2A415BF066D}" dt="2024-05-22T15:33:15.164" v="57"/>
        <pc:sldMkLst>
          <pc:docMk/>
          <pc:sldMk cId="1071897142" sldId="330"/>
        </pc:sldMkLst>
      </pc:sldChg>
      <pc:sldChg chg="del">
        <pc:chgData name="Thorben Jones" userId="5c62d8cc5c724971" providerId="LiveId" clId="{834B6944-7C38-43E5-AAF5-D2A415BF066D}" dt="2024-05-22T15:33:11.198" v="56" actId="2696"/>
        <pc:sldMkLst>
          <pc:docMk/>
          <pc:sldMk cId="2235462692" sldId="330"/>
        </pc:sldMkLst>
      </pc:sldChg>
      <pc:sldChg chg="del">
        <pc:chgData name="Thorben Jones" userId="5c62d8cc5c724971" providerId="LiveId" clId="{834B6944-7C38-43E5-AAF5-D2A415BF066D}" dt="2024-05-22T15:33:40.359" v="62" actId="2696"/>
        <pc:sldMkLst>
          <pc:docMk/>
          <pc:sldMk cId="2432289331" sldId="336"/>
        </pc:sldMkLst>
      </pc:sldChg>
      <pc:sldChg chg="add">
        <pc:chgData name="Thorben Jones" userId="5c62d8cc5c724971" providerId="LiveId" clId="{834B6944-7C38-43E5-AAF5-D2A415BF066D}" dt="2024-05-22T15:33:44.531" v="63"/>
        <pc:sldMkLst>
          <pc:docMk/>
          <pc:sldMk cId="2913769530" sldId="336"/>
        </pc:sldMkLst>
      </pc:sldChg>
      <pc:sldChg chg="add">
        <pc:chgData name="Thorben Jones" userId="5c62d8cc5c724971" providerId="LiveId" clId="{834B6944-7C38-43E5-AAF5-D2A415BF066D}" dt="2024-05-22T15:33:24.173" v="59"/>
        <pc:sldMkLst>
          <pc:docMk/>
          <pc:sldMk cId="4108715828" sldId="337"/>
        </pc:sldMkLst>
      </pc:sldChg>
      <pc:sldChg chg="del">
        <pc:chgData name="Thorben Jones" userId="5c62d8cc5c724971" providerId="LiveId" clId="{834B6944-7C38-43E5-AAF5-D2A415BF066D}" dt="2024-05-22T15:33:20.312" v="58" actId="2696"/>
        <pc:sldMkLst>
          <pc:docMk/>
          <pc:sldMk cId="4112543319" sldId="337"/>
        </pc:sldMkLst>
      </pc:sldChg>
      <pc:sldChg chg="del">
        <pc:chgData name="Thorben Jones" userId="5c62d8cc5c724971" providerId="LiveId" clId="{834B6944-7C38-43E5-AAF5-D2A415BF066D}" dt="2024-05-22T15:33:28.742" v="60" actId="2696"/>
        <pc:sldMkLst>
          <pc:docMk/>
          <pc:sldMk cId="1257149403" sldId="338"/>
        </pc:sldMkLst>
      </pc:sldChg>
      <pc:sldChg chg="add">
        <pc:chgData name="Thorben Jones" userId="5c62d8cc5c724971" providerId="LiveId" clId="{834B6944-7C38-43E5-AAF5-D2A415BF066D}" dt="2024-05-22T15:33:34.325" v="61"/>
        <pc:sldMkLst>
          <pc:docMk/>
          <pc:sldMk cId="2871441127" sldId="338"/>
        </pc:sldMkLst>
      </pc:sldChg>
      <pc:sldChg chg="modSp ord">
        <pc:chgData name="Thorben Jones" userId="5c62d8cc5c724971" providerId="LiveId" clId="{834B6944-7C38-43E5-AAF5-D2A415BF066D}" dt="2024-05-22T15:43:05.129" v="124" actId="207"/>
        <pc:sldMkLst>
          <pc:docMk/>
          <pc:sldMk cId="2263710281" sldId="339"/>
        </pc:sldMkLst>
        <pc:graphicFrameChg chg="mod">
          <ac:chgData name="Thorben Jones" userId="5c62d8cc5c724971" providerId="LiveId" clId="{834B6944-7C38-43E5-AAF5-D2A415BF066D}" dt="2024-05-22T15:43:05.129" v="124" actId="207"/>
          <ac:graphicFrameMkLst>
            <pc:docMk/>
            <pc:sldMk cId="2263710281" sldId="339"/>
            <ac:graphicFrameMk id="7" creationId="{88E5B07A-65DC-229D-C588-2FF8B4606CAF}"/>
          </ac:graphicFrameMkLst>
        </pc:graphicFrameChg>
      </pc:sldChg>
      <pc:sldChg chg="modSp">
        <pc:chgData name="Thorben Jones" userId="5c62d8cc5c724971" providerId="LiveId" clId="{834B6944-7C38-43E5-AAF5-D2A415BF066D}" dt="2024-05-22T15:44:40.548" v="132" actId="14100"/>
        <pc:sldMkLst>
          <pc:docMk/>
          <pc:sldMk cId="3312595119" sldId="341"/>
        </pc:sldMkLst>
        <pc:picChg chg="mod">
          <ac:chgData name="Thorben Jones" userId="5c62d8cc5c724971" providerId="LiveId" clId="{834B6944-7C38-43E5-AAF5-D2A415BF066D}" dt="2024-05-22T15:44:40.548" v="132" actId="14100"/>
          <ac:picMkLst>
            <pc:docMk/>
            <pc:sldMk cId="3312595119" sldId="341"/>
            <ac:picMk id="9" creationId="{3F0CB4FA-E8FC-D2B9-A42E-817668452379}"/>
          </ac:picMkLst>
        </pc:picChg>
      </pc:sldChg>
      <pc:sldChg chg="modSp add ord">
        <pc:chgData name="Thorben Jones" userId="5c62d8cc5c724971" providerId="LiveId" clId="{834B6944-7C38-43E5-AAF5-D2A415BF066D}" dt="2024-05-22T15:43:30.046" v="128" actId="207"/>
        <pc:sldMkLst>
          <pc:docMk/>
          <pc:sldMk cId="767764052" sldId="342"/>
        </pc:sldMkLst>
        <pc:graphicFrameChg chg="mod">
          <ac:chgData name="Thorben Jones" userId="5c62d8cc5c724971" providerId="LiveId" clId="{834B6944-7C38-43E5-AAF5-D2A415BF066D}" dt="2024-05-22T15:43:30.046" v="128" actId="207"/>
          <ac:graphicFrameMkLst>
            <pc:docMk/>
            <pc:sldMk cId="767764052" sldId="342"/>
            <ac:graphicFrameMk id="7" creationId="{88E5B07A-65DC-229D-C588-2FF8B4606CAF}"/>
          </ac:graphicFrameMkLst>
        </pc:graphicFrameChg>
      </pc:sldChg>
      <pc:sldChg chg="modSp add">
        <pc:chgData name="Thorben Jones" userId="5c62d8cc5c724971" providerId="LiveId" clId="{834B6944-7C38-43E5-AAF5-D2A415BF066D}" dt="2024-05-22T15:43:56.646" v="131" actId="207"/>
        <pc:sldMkLst>
          <pc:docMk/>
          <pc:sldMk cId="3882034523" sldId="343"/>
        </pc:sldMkLst>
        <pc:graphicFrameChg chg="mod">
          <ac:chgData name="Thorben Jones" userId="5c62d8cc5c724971" providerId="LiveId" clId="{834B6944-7C38-43E5-AAF5-D2A415BF066D}" dt="2024-05-22T15:43:56.646" v="131" actId="207"/>
          <ac:graphicFrameMkLst>
            <pc:docMk/>
            <pc:sldMk cId="3882034523" sldId="343"/>
            <ac:graphicFrameMk id="7" creationId="{88E5B07A-65DC-229D-C588-2FF8B4606CAF}"/>
          </ac:graphicFrameMkLst>
        </pc:graphicFrameChg>
      </pc:sldChg>
      <pc:sldChg chg="addSp delSp modSp add del mod">
        <pc:chgData name="Thorben Jones" userId="5c62d8cc5c724971" providerId="LiveId" clId="{834B6944-7C38-43E5-AAF5-D2A415BF066D}" dt="2024-05-22T15:58:09.016" v="175"/>
        <pc:sldMkLst>
          <pc:docMk/>
          <pc:sldMk cId="0" sldId="344"/>
        </pc:sldMkLst>
        <pc:spChg chg="mod">
          <ac:chgData name="Thorben Jones" userId="5c62d8cc5c724971" providerId="LiveId" clId="{834B6944-7C38-43E5-AAF5-D2A415BF066D}" dt="2024-05-22T15:56:57.046" v="171" actId="6549"/>
          <ac:spMkLst>
            <pc:docMk/>
            <pc:sldMk cId="0" sldId="344"/>
            <ac:spMk id="3" creationId="{F77E065E-D37A-73DA-E02D-42C5D81227F1}"/>
          </ac:spMkLst>
        </pc:spChg>
        <pc:spChg chg="add del">
          <ac:chgData name="Thorben Jones" userId="5c62d8cc5c724971" providerId="LiveId" clId="{834B6944-7C38-43E5-AAF5-D2A415BF066D}" dt="2024-05-22T15:56:59.224" v="172" actId="22"/>
          <ac:spMkLst>
            <pc:docMk/>
            <pc:sldMk cId="0" sldId="344"/>
            <ac:spMk id="8" creationId="{C3F1BBB3-99CA-9F81-4D44-87E0148252A2}"/>
          </ac:spMkLst>
        </pc:spChg>
      </pc:sldChg>
      <pc:sldChg chg="modSp add del mod">
        <pc:chgData name="Thorben Jones" userId="5c62d8cc5c724971" providerId="LiveId" clId="{834B6944-7C38-43E5-AAF5-D2A415BF066D}" dt="2024-05-22T15:58:33.939" v="176"/>
        <pc:sldMkLst>
          <pc:docMk/>
          <pc:sldMk cId="0" sldId="345"/>
        </pc:sldMkLst>
        <pc:spChg chg="mod">
          <ac:chgData name="Thorben Jones" userId="5c62d8cc5c724971" providerId="LiveId" clId="{834B6944-7C38-43E5-AAF5-D2A415BF066D}" dt="2024-05-22T15:56:19.707" v="168" actId="1076"/>
          <ac:spMkLst>
            <pc:docMk/>
            <pc:sldMk cId="0" sldId="345"/>
            <ac:spMk id="4" creationId="{A726FF79-A06D-6E19-755F-9BC7CA2E92AA}"/>
          </ac:spMkLst>
        </pc:spChg>
      </pc:sldChg>
      <pc:sldMasterChg chg="delSldLayout">
        <pc:chgData name="Thorben Jones" userId="5c62d8cc5c724971" providerId="LiveId" clId="{834B6944-7C38-43E5-AAF5-D2A415BF066D}" dt="2024-05-22T15:57:12.142" v="174" actId="2696"/>
        <pc:sldMasterMkLst>
          <pc:docMk/>
          <pc:sldMasterMk cId="0" sldId="2147483648"/>
        </pc:sldMasterMkLst>
        <pc:sldLayoutChg chg="del">
          <pc:chgData name="Thorben Jones" userId="5c62d8cc5c724971" providerId="LiveId" clId="{834B6944-7C38-43E5-AAF5-D2A415BF066D}" dt="2024-05-22T15:57:12.142" v="174" actId="2696"/>
          <pc:sldLayoutMkLst>
            <pc:docMk/>
            <pc:sldMasterMk cId="0" sldId="2147483648"/>
            <pc:sldLayoutMk cId="1923564110" sldId="2147484430"/>
          </pc:sldLayoutMkLst>
        </pc:sldLayoutChg>
      </pc:sldMasterChg>
    </pc:docChg>
  </pc:docChgLst>
  <pc:docChgLst>
    <pc:chgData name="Gastbenutzer" providerId="Windows Live" clId="Web-{4801FE05-BEC8-4B4C-81B7-420876EBCD99}"/>
    <pc:docChg chg="mod modSld">
      <pc:chgData name="Gastbenutzer" userId="" providerId="Windows Live" clId="Web-{4801FE05-BEC8-4B4C-81B7-420876EBCD99}" dt="2024-05-31T11:25:54.681" v="25"/>
      <pc:docMkLst>
        <pc:docMk/>
      </pc:docMkLst>
      <pc:sldChg chg="addCm">
        <pc:chgData name="Gastbenutzer" userId="" providerId="Windows Live" clId="Web-{4801FE05-BEC8-4B4C-81B7-420876EBCD99}" dt="2024-05-31T11:21:53.066" v="24"/>
        <pc:sldMkLst>
          <pc:docMk/>
          <pc:sldMk cId="1401074128" sldId="312"/>
        </pc:sldMkLst>
        <pc:extLst>
          <p:ext xmlns:p="http://schemas.openxmlformats.org/presentationml/2006/main" uri="{D6D511B9-2390-475A-947B-AFAB55BFBCF1}">
            <pc226:cmChg xmlns:pc226="http://schemas.microsoft.com/office/powerpoint/2022/06/main/command" chg="add">
              <pc226:chgData name="Gastbenutzer" userId="" providerId="Windows Live" clId="Web-{4801FE05-BEC8-4B4C-81B7-420876EBCD99}" dt="2024-05-31T11:21:53.066" v="24"/>
              <pc2:cmMkLst xmlns:pc2="http://schemas.microsoft.com/office/powerpoint/2019/9/main/command">
                <pc:docMk/>
                <pc:sldMk cId="1401074128" sldId="312"/>
                <pc2:cmMk id="{EBE82357-94E5-49C3-8C23-3E45EF5150C3}"/>
              </pc2:cmMkLst>
            </pc226:cmChg>
          </p:ext>
        </pc:extLst>
      </pc:sldChg>
      <pc:sldChg chg="addCm">
        <pc:chgData name="Gastbenutzer" userId="" providerId="Windows Live" clId="Web-{4801FE05-BEC8-4B4C-81B7-420876EBCD99}" dt="2024-05-31T11:25:54.681" v="25"/>
        <pc:sldMkLst>
          <pc:docMk/>
          <pc:sldMk cId="944973916" sldId="324"/>
        </pc:sldMkLst>
        <pc:extLst>
          <p:ext xmlns:p="http://schemas.openxmlformats.org/presentationml/2006/main" uri="{D6D511B9-2390-475A-947B-AFAB55BFBCF1}">
            <pc226:cmChg xmlns:pc226="http://schemas.microsoft.com/office/powerpoint/2022/06/main/command" chg="add">
              <pc226:chgData name="Gastbenutzer" userId="" providerId="Windows Live" clId="Web-{4801FE05-BEC8-4B4C-81B7-420876EBCD99}" dt="2024-05-31T11:25:54.681" v="25"/>
              <pc2:cmMkLst xmlns:pc2="http://schemas.microsoft.com/office/powerpoint/2019/9/main/command">
                <pc:docMk/>
                <pc:sldMk cId="944973916" sldId="324"/>
                <pc2:cmMk id="{AF7CEEC3-AD05-465A-94EC-EDB5F5C3B66C}"/>
              </pc2:cmMkLst>
            </pc226:cmChg>
          </p:ext>
        </pc:extLst>
      </pc:sldChg>
      <pc:sldChg chg="modSp modTransition">
        <pc:chgData name="Gastbenutzer" userId="" providerId="Windows Live" clId="Web-{4801FE05-BEC8-4B4C-81B7-420876EBCD99}" dt="2024-05-31T10:59:50.962" v="18"/>
        <pc:sldMkLst>
          <pc:docMk/>
          <pc:sldMk cId="1540208739" sldId="326"/>
        </pc:sldMkLst>
        <pc:spChg chg="mod">
          <ac:chgData name="Gastbenutzer" userId="" providerId="Windows Live" clId="Web-{4801FE05-BEC8-4B4C-81B7-420876EBCD99}" dt="2024-05-31T10:59:00.568" v="11" actId="20577"/>
          <ac:spMkLst>
            <pc:docMk/>
            <pc:sldMk cId="1540208739" sldId="326"/>
            <ac:spMk id="3" creationId="{C343ED23-45AA-CBC3-CE69-89067E23DFDC}"/>
          </ac:spMkLst>
        </pc:spChg>
        <pc:spChg chg="mod">
          <ac:chgData name="Gastbenutzer" userId="" providerId="Windows Live" clId="Web-{4801FE05-BEC8-4B4C-81B7-420876EBCD99}" dt="2024-05-31T10:59:44.962" v="15"/>
          <ac:spMkLst>
            <pc:docMk/>
            <pc:sldMk cId="1540208739" sldId="326"/>
            <ac:spMk id="47" creationId="{CB9C0C65-4157-7BE5-B842-11D2E5525FCE}"/>
          </ac:spMkLst>
        </pc:spChg>
        <pc:spChg chg="mod">
          <ac:chgData name="Gastbenutzer" userId="" providerId="Windows Live" clId="Web-{4801FE05-BEC8-4B4C-81B7-420876EBCD99}" dt="2024-05-31T10:59:44.993" v="16"/>
          <ac:spMkLst>
            <pc:docMk/>
            <pc:sldMk cId="1540208739" sldId="326"/>
            <ac:spMk id="48" creationId="{B409491A-00FA-BA2D-3F1E-C4B8155680AC}"/>
          </ac:spMkLst>
        </pc:spChg>
        <pc:spChg chg="mod">
          <ac:chgData name="Gastbenutzer" userId="" providerId="Windows Live" clId="Web-{4801FE05-BEC8-4B4C-81B7-420876EBCD99}" dt="2024-05-31T10:59:50.947" v="17"/>
          <ac:spMkLst>
            <pc:docMk/>
            <pc:sldMk cId="1540208739" sldId="326"/>
            <ac:spMk id="58" creationId="{8659B718-F6D5-53F7-873D-DFDCD063ED5D}"/>
          </ac:spMkLst>
        </pc:spChg>
        <pc:spChg chg="mod">
          <ac:chgData name="Gastbenutzer" userId="" providerId="Windows Live" clId="Web-{4801FE05-BEC8-4B4C-81B7-420876EBCD99}" dt="2024-05-31T10:59:50.962" v="18"/>
          <ac:spMkLst>
            <pc:docMk/>
            <pc:sldMk cId="1540208739" sldId="326"/>
            <ac:spMk id="59" creationId="{125ADD16-AFEF-FAA8-CBB5-50D6BF0BC0F4}"/>
          </ac:spMkLst>
        </pc:spChg>
      </pc:sldChg>
      <pc:sldChg chg="modSp modTransition">
        <pc:chgData name="Gastbenutzer" userId="" providerId="Windows Live" clId="Web-{4801FE05-BEC8-4B4C-81B7-420876EBCD99}" dt="2024-05-31T10:58:56.802" v="10" actId="20577"/>
        <pc:sldMkLst>
          <pc:docMk/>
          <pc:sldMk cId="3960712900" sldId="328"/>
        </pc:sldMkLst>
        <pc:spChg chg="mod">
          <ac:chgData name="Gastbenutzer" userId="" providerId="Windows Live" clId="Web-{4801FE05-BEC8-4B4C-81B7-420876EBCD99}" dt="2024-05-31T10:58:56.802" v="10" actId="20577"/>
          <ac:spMkLst>
            <pc:docMk/>
            <pc:sldMk cId="3960712900" sldId="328"/>
            <ac:spMk id="3" creationId="{C343ED23-45AA-CBC3-CE69-89067E23DFDC}"/>
          </ac:spMkLst>
        </pc:spChg>
      </pc:sldChg>
      <pc:sldChg chg="modTransition">
        <pc:chgData name="Gastbenutzer" userId="" providerId="Windows Live" clId="Web-{4801FE05-BEC8-4B4C-81B7-420876EBCD99}" dt="2024-05-31T10:58:33.238" v="5"/>
        <pc:sldMkLst>
          <pc:docMk/>
          <pc:sldMk cId="1037565473" sldId="331"/>
        </pc:sldMkLst>
      </pc:sldChg>
      <pc:sldChg chg="modSp modTransition">
        <pc:chgData name="Gastbenutzer" userId="" providerId="Windows Live" clId="Web-{4801FE05-BEC8-4B4C-81B7-420876EBCD99}" dt="2024-05-31T11:00:09.557" v="22"/>
        <pc:sldMkLst>
          <pc:docMk/>
          <pc:sldMk cId="3265869743" sldId="445"/>
        </pc:sldMkLst>
        <pc:spChg chg="mod">
          <ac:chgData name="Gastbenutzer" userId="" providerId="Windows Live" clId="Web-{4801FE05-BEC8-4B4C-81B7-420876EBCD99}" dt="2024-05-31T11:00:04.479" v="19"/>
          <ac:spMkLst>
            <pc:docMk/>
            <pc:sldMk cId="3265869743" sldId="445"/>
            <ac:spMk id="47" creationId="{CB9C0C65-4157-7BE5-B842-11D2E5525FCE}"/>
          </ac:spMkLst>
        </pc:spChg>
        <pc:spChg chg="mod">
          <ac:chgData name="Gastbenutzer" userId="" providerId="Windows Live" clId="Web-{4801FE05-BEC8-4B4C-81B7-420876EBCD99}" dt="2024-05-31T11:00:04.495" v="20"/>
          <ac:spMkLst>
            <pc:docMk/>
            <pc:sldMk cId="3265869743" sldId="445"/>
            <ac:spMk id="48" creationId="{B409491A-00FA-BA2D-3F1E-C4B8155680AC}"/>
          </ac:spMkLst>
        </pc:spChg>
        <pc:spChg chg="mod">
          <ac:chgData name="Gastbenutzer" userId="" providerId="Windows Live" clId="Web-{4801FE05-BEC8-4B4C-81B7-420876EBCD99}" dt="2024-05-31T11:00:09.526" v="21"/>
          <ac:spMkLst>
            <pc:docMk/>
            <pc:sldMk cId="3265869743" sldId="445"/>
            <ac:spMk id="58" creationId="{8659B718-F6D5-53F7-873D-DFDCD063ED5D}"/>
          </ac:spMkLst>
        </pc:spChg>
        <pc:spChg chg="mod">
          <ac:chgData name="Gastbenutzer" userId="" providerId="Windows Live" clId="Web-{4801FE05-BEC8-4B4C-81B7-420876EBCD99}" dt="2024-05-31T11:00:09.557" v="22"/>
          <ac:spMkLst>
            <pc:docMk/>
            <pc:sldMk cId="3265869743" sldId="445"/>
            <ac:spMk id="59" creationId="{125ADD16-AFEF-FAA8-CBB5-50D6BF0BC0F4}"/>
          </ac:spMkLst>
        </pc:spChg>
      </pc:sldChg>
      <pc:sldChg chg="modTransition">
        <pc:chgData name="Gastbenutzer" userId="" providerId="Windows Live" clId="Web-{4801FE05-BEC8-4B4C-81B7-420876EBCD99}" dt="2024-05-31T10:58:41.051" v="6"/>
        <pc:sldMkLst>
          <pc:docMk/>
          <pc:sldMk cId="1170681207" sldId="446"/>
        </pc:sldMkLst>
      </pc:sldChg>
    </pc:docChg>
  </pc:docChgLst>
  <pc:docChgLst>
    <pc:chgData name="Guest User" providerId="Windows Live" clId="Web-{D2ED03C8-F44E-45DD-B840-733C2C7C672A}"/>
    <pc:docChg chg="modSld">
      <pc:chgData name="Guest User" userId="" providerId="Windows Live" clId="Web-{D2ED03C8-F44E-45DD-B840-733C2C7C672A}" dt="2024-05-23T12:48:33.599" v="4" actId="1076"/>
      <pc:docMkLst>
        <pc:docMk/>
      </pc:docMkLst>
      <pc:sldChg chg="addSp modSp">
        <pc:chgData name="Guest User" userId="" providerId="Windows Live" clId="Web-{D2ED03C8-F44E-45DD-B840-733C2C7C672A}" dt="2024-05-23T12:48:33.599" v="4" actId="1076"/>
        <pc:sldMkLst>
          <pc:docMk/>
          <pc:sldMk cId="951649666" sldId="309"/>
        </pc:sldMkLst>
        <pc:picChg chg="add mod">
          <ac:chgData name="Guest User" userId="" providerId="Windows Live" clId="Web-{D2ED03C8-F44E-45DD-B840-733C2C7C672A}" dt="2024-05-23T12:48:33.599" v="4" actId="1076"/>
          <ac:picMkLst>
            <pc:docMk/>
            <pc:sldMk cId="951649666" sldId="309"/>
            <ac:picMk id="13" creationId="{D072D289-AC49-160C-3F27-677E55A1B866}"/>
          </ac:picMkLst>
        </pc:picChg>
      </pc:sldChg>
    </pc:docChg>
  </pc:docChgLst>
  <pc:docChgLst>
    <pc:chgData name="Thorben Jones" userId="2712d611-f6f6-48d0-892a-85616d9c3837" providerId="ADAL" clId="{B04BD426-C015-47AF-A71D-1053C388AF58}"/>
    <pc:docChg chg="undo custSel modSld addMainMaster delMainMaster modMainMaster">
      <pc:chgData name="Thorben Jones" userId="2712d611-f6f6-48d0-892a-85616d9c3837" providerId="ADAL" clId="{B04BD426-C015-47AF-A71D-1053C388AF58}" dt="2024-05-22T14:45:15.026" v="66" actId="20577"/>
      <pc:docMkLst>
        <pc:docMk/>
      </pc:docMkLst>
      <pc:sldChg chg="modSp mod">
        <pc:chgData name="Thorben Jones" userId="2712d611-f6f6-48d0-892a-85616d9c3837" providerId="ADAL" clId="{B04BD426-C015-47AF-A71D-1053C388AF58}" dt="2024-05-22T14:34:10.847" v="38" actId="1076"/>
        <pc:sldMkLst>
          <pc:docMk/>
          <pc:sldMk cId="951649666" sldId="309"/>
        </pc:sldMkLst>
        <pc:spChg chg="mod">
          <ac:chgData name="Thorben Jones" userId="2712d611-f6f6-48d0-892a-85616d9c3837" providerId="ADAL" clId="{B04BD426-C015-47AF-A71D-1053C388AF58}" dt="2024-05-22T14:34:10.847" v="38" actId="1076"/>
          <ac:spMkLst>
            <pc:docMk/>
            <pc:sldMk cId="951649666" sldId="309"/>
            <ac:spMk id="28" creationId="{AA2577C8-3EC4-9990-2460-3088E382A06F}"/>
          </ac:spMkLst>
        </pc:spChg>
        <pc:spChg chg="mod">
          <ac:chgData name="Thorben Jones" userId="2712d611-f6f6-48d0-892a-85616d9c3837" providerId="ADAL" clId="{B04BD426-C015-47AF-A71D-1053C388AF58}" dt="2024-05-22T12:36:56.699" v="32" actId="1076"/>
          <ac:spMkLst>
            <pc:docMk/>
            <pc:sldMk cId="951649666" sldId="309"/>
            <ac:spMk id="30" creationId="{6F6B1A2A-0101-7670-5F39-94F6016C6654}"/>
          </ac:spMkLst>
        </pc:spChg>
        <pc:spChg chg="mod">
          <ac:chgData name="Thorben Jones" userId="2712d611-f6f6-48d0-892a-85616d9c3837" providerId="ADAL" clId="{B04BD426-C015-47AF-A71D-1053C388AF58}" dt="2024-05-22T12:36:37.715" v="28" actId="1076"/>
          <ac:spMkLst>
            <pc:docMk/>
            <pc:sldMk cId="951649666" sldId="309"/>
            <ac:spMk id="31" creationId="{187E6F33-CD82-31FE-7D60-E409F540D0EB}"/>
          </ac:spMkLst>
        </pc:spChg>
        <pc:spChg chg="mod">
          <ac:chgData name="Thorben Jones" userId="2712d611-f6f6-48d0-892a-85616d9c3837" providerId="ADAL" clId="{B04BD426-C015-47AF-A71D-1053C388AF58}" dt="2024-05-22T14:25:36.422" v="35" actId="1076"/>
          <ac:spMkLst>
            <pc:docMk/>
            <pc:sldMk cId="951649666" sldId="309"/>
            <ac:spMk id="32" creationId="{CB52150C-F105-8000-8131-4EDDC738FA8A}"/>
          </ac:spMkLst>
        </pc:spChg>
        <pc:spChg chg="mod">
          <ac:chgData name="Thorben Jones" userId="2712d611-f6f6-48d0-892a-85616d9c3837" providerId="ADAL" clId="{B04BD426-C015-47AF-A71D-1053C388AF58}" dt="2024-05-22T11:39:05.708" v="24" actId="20577"/>
          <ac:spMkLst>
            <pc:docMk/>
            <pc:sldMk cId="951649666" sldId="309"/>
            <ac:spMk id="33" creationId="{0A1AD087-327F-588D-DFB8-3936F32A9E98}"/>
          </ac:spMkLst>
        </pc:spChg>
        <pc:picChg chg="mod">
          <ac:chgData name="Thorben Jones" userId="2712d611-f6f6-48d0-892a-85616d9c3837" providerId="ADAL" clId="{B04BD426-C015-47AF-A71D-1053C388AF58}" dt="2024-05-22T12:36:47.917" v="30" actId="1076"/>
          <ac:picMkLst>
            <pc:docMk/>
            <pc:sldMk cId="951649666" sldId="309"/>
            <ac:picMk id="15" creationId="{CC39DA0B-A0B1-0384-A3B7-249B3A79C3D5}"/>
          </ac:picMkLst>
        </pc:picChg>
        <pc:picChg chg="mod">
          <ac:chgData name="Thorben Jones" userId="2712d611-f6f6-48d0-892a-85616d9c3837" providerId="ADAL" clId="{B04BD426-C015-47AF-A71D-1053C388AF58}" dt="2024-05-22T14:25:51.889" v="37" actId="14100"/>
          <ac:picMkLst>
            <pc:docMk/>
            <pc:sldMk cId="951649666" sldId="309"/>
            <ac:picMk id="17" creationId="{9F76F100-A4E7-0CFE-9E5C-61771E62F0A4}"/>
          </ac:picMkLst>
        </pc:picChg>
        <pc:picChg chg="mod">
          <ac:chgData name="Thorben Jones" userId="2712d611-f6f6-48d0-892a-85616d9c3837" providerId="ADAL" clId="{B04BD426-C015-47AF-A71D-1053C388AF58}" dt="2024-05-22T12:36:32.195" v="27" actId="1076"/>
          <ac:picMkLst>
            <pc:docMk/>
            <pc:sldMk cId="951649666" sldId="309"/>
            <ac:picMk id="20" creationId="{1B2F5C70-A940-6DE1-2BF7-1A3C3AA3660B}"/>
          </ac:picMkLst>
        </pc:picChg>
        <pc:picChg chg="mod">
          <ac:chgData name="Thorben Jones" userId="2712d611-f6f6-48d0-892a-85616d9c3837" providerId="ADAL" clId="{B04BD426-C015-47AF-A71D-1053C388AF58}" dt="2024-05-22T14:25:32.887" v="34" actId="1076"/>
          <ac:picMkLst>
            <pc:docMk/>
            <pc:sldMk cId="951649666" sldId="309"/>
            <ac:picMk id="22" creationId="{08E0FB9C-DA67-AB6E-5474-7188CABBB8BE}"/>
          </ac:picMkLst>
        </pc:picChg>
        <pc:picChg chg="mod">
          <ac:chgData name="Thorben Jones" userId="2712d611-f6f6-48d0-892a-85616d9c3837" providerId="ADAL" clId="{B04BD426-C015-47AF-A71D-1053C388AF58}" dt="2024-05-22T14:25:46.704" v="36" actId="1076"/>
          <ac:picMkLst>
            <pc:docMk/>
            <pc:sldMk cId="951649666" sldId="309"/>
            <ac:picMk id="23" creationId="{F1A51ECA-416F-3161-9EAF-081B3CAE9E9A}"/>
          </ac:picMkLst>
        </pc:picChg>
      </pc:sldChg>
      <pc:sldChg chg="modSp">
        <pc:chgData name="Thorben Jones" userId="2712d611-f6f6-48d0-892a-85616d9c3837" providerId="ADAL" clId="{B04BD426-C015-47AF-A71D-1053C388AF58}" dt="2024-05-22T14:45:15.026" v="66" actId="20577"/>
        <pc:sldMkLst>
          <pc:docMk/>
          <pc:sldMk cId="1482146113" sldId="319"/>
        </pc:sldMkLst>
        <pc:graphicFrameChg chg="mod">
          <ac:chgData name="Thorben Jones" userId="2712d611-f6f6-48d0-892a-85616d9c3837" providerId="ADAL" clId="{B04BD426-C015-47AF-A71D-1053C388AF58}" dt="2024-05-22T14:45:15.026" v="66" actId="20577"/>
          <ac:graphicFrameMkLst>
            <pc:docMk/>
            <pc:sldMk cId="1482146113" sldId="319"/>
            <ac:graphicFrameMk id="8" creationId="{74AEEBC9-CC1C-1C7C-D57B-09455C407A74}"/>
          </ac:graphicFrameMkLst>
        </pc:graphicFrameChg>
      </pc:sldChg>
      <pc:sldMasterChg chg="modSp mod">
        <pc:chgData name="Thorben Jones" userId="2712d611-f6f6-48d0-892a-85616d9c3837" providerId="ADAL" clId="{B04BD426-C015-47AF-A71D-1053C388AF58}" dt="2024-05-22T11:32:35.496" v="23" actId="20577"/>
        <pc:sldMasterMkLst>
          <pc:docMk/>
          <pc:sldMasterMk cId="0" sldId="2147483648"/>
        </pc:sldMasterMkLst>
        <pc:spChg chg="mod">
          <ac:chgData name="Thorben Jones" userId="2712d611-f6f6-48d0-892a-85616d9c3837" providerId="ADAL" clId="{B04BD426-C015-47AF-A71D-1053C388AF58}" dt="2024-05-22T11:32:35.496" v="23" actId="20577"/>
          <ac:spMkLst>
            <pc:docMk/>
            <pc:sldMasterMk cId="0" sldId="2147483648"/>
            <ac:spMk id="1032" creationId="{00000000-0000-0000-0000-000000000000}"/>
          </ac:spMkLst>
        </pc:spChg>
      </pc:sldMasterChg>
      <pc:sldMasterChg chg="new del mod addSldLayout delSldLayout">
        <pc:chgData name="Thorben Jones" userId="2712d611-f6f6-48d0-892a-85616d9c3837" providerId="ADAL" clId="{B04BD426-C015-47AF-A71D-1053C388AF58}" dt="2024-05-22T11:22:01.931" v="1" actId="6938"/>
        <pc:sldMasterMkLst>
          <pc:docMk/>
          <pc:sldMasterMk cId="1912661382" sldId="2147484430"/>
        </pc:sldMasterMkLst>
        <pc:sldLayoutChg chg="new del replId">
          <pc:chgData name="Thorben Jones" userId="2712d611-f6f6-48d0-892a-85616d9c3837" providerId="ADAL" clId="{B04BD426-C015-47AF-A71D-1053C388AF58}" dt="2024-05-22T11:22:01.931" v="1" actId="6938"/>
          <pc:sldLayoutMkLst>
            <pc:docMk/>
            <pc:sldMasterMk cId="1912661382" sldId="2147484430"/>
            <pc:sldLayoutMk cId="1638397456" sldId="2147484431"/>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043390239" sldId="2147484432"/>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49359268" sldId="2147484433"/>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064246793" sldId="2147484434"/>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333586150" sldId="2147484435"/>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2746008491" sldId="2147484436"/>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3873865842" sldId="2147484437"/>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84653450" sldId="2147484438"/>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4083025881" sldId="2147484439"/>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4289684360" sldId="2147484440"/>
          </pc:sldLayoutMkLst>
        </pc:sldLayoutChg>
        <pc:sldLayoutChg chg="new del replId">
          <pc:chgData name="Thorben Jones" userId="2712d611-f6f6-48d0-892a-85616d9c3837" providerId="ADAL" clId="{B04BD426-C015-47AF-A71D-1053C388AF58}" dt="2024-05-22T11:22:01.931" v="1" actId="6938"/>
          <pc:sldLayoutMkLst>
            <pc:docMk/>
            <pc:sldMasterMk cId="1912661382" sldId="2147484430"/>
            <pc:sldLayoutMk cId="1077496007" sldId="2147484441"/>
          </pc:sldLayoutMkLst>
        </pc:sldLayoutChg>
      </pc:sldMasterChg>
    </pc:docChg>
  </pc:docChgLst>
  <pc:docChgLst>
    <pc:chgData name="Pascal Waldschmidt" userId="b7e5c8bfbfad3654" providerId="Windows Live" clId="Web-{D6C2C979-091C-4532-A324-D46806D1F9A7}"/>
    <pc:docChg chg="mod">
      <pc:chgData name="Pascal Waldschmidt" userId="b7e5c8bfbfad3654" providerId="Windows Live" clId="Web-{D6C2C979-091C-4532-A324-D46806D1F9A7}" dt="2024-05-31T11:31:13.645" v="2"/>
      <pc:docMkLst>
        <pc:docMk/>
      </pc:docMkLst>
      <pc:sldChg chg="addCm modCm">
        <pc:chgData name="Pascal Waldschmidt" userId="b7e5c8bfbfad3654" providerId="Windows Live" clId="Web-{D6C2C979-091C-4532-A324-D46806D1F9A7}" dt="2024-05-31T11:31:13.645" v="2"/>
        <pc:sldMkLst>
          <pc:docMk/>
          <pc:sldMk cId="944973916" sldId="324"/>
        </pc:sldMkLst>
        <pc:extLst>
          <p:ext xmlns:p="http://schemas.openxmlformats.org/presentationml/2006/main" uri="{D6D511B9-2390-475A-947B-AFAB55BFBCF1}">
            <pc226:cmChg xmlns:pc226="http://schemas.microsoft.com/office/powerpoint/2022/06/main/command" chg="add mod">
              <pc226:chgData name="Pascal Waldschmidt" userId="b7e5c8bfbfad3654" providerId="Windows Live" clId="Web-{D6C2C979-091C-4532-A324-D46806D1F9A7}" dt="2024-05-31T11:31:13.645" v="2"/>
              <pc2:cmMkLst xmlns:pc2="http://schemas.microsoft.com/office/powerpoint/2019/9/main/command">
                <pc:docMk/>
                <pc:sldMk cId="944973916" sldId="324"/>
                <pc2:cmMk id="{38EC6FFC-6CCD-4415-862F-7C3FD1D60482}"/>
              </pc2:cmMkLst>
            </pc226:cmChg>
          </p:ext>
        </pc:extLst>
      </pc:sldChg>
    </pc:docChg>
  </pc:docChgLst>
  <pc:docChgLst>
    <pc:chgData name="Guest User" providerId="Windows Live" clId="Web-{82E3E204-6AA0-4AC8-A868-C68431EFEC8A}"/>
    <pc:docChg chg="modSld">
      <pc:chgData name="Guest User" userId="" providerId="Windows Live" clId="Web-{82E3E204-6AA0-4AC8-A868-C68431EFEC8A}" dt="2024-05-23T08:27:07.489" v="57" actId="20577"/>
      <pc:docMkLst>
        <pc:docMk/>
      </pc:docMkLst>
      <pc:sldChg chg="modSp">
        <pc:chgData name="Guest User" userId="" providerId="Windows Live" clId="Web-{82E3E204-6AA0-4AC8-A868-C68431EFEC8A}" dt="2024-05-23T08:27:07.489" v="57" actId="20577"/>
        <pc:sldMkLst>
          <pc:docMk/>
          <pc:sldMk cId="3305042858" sldId="372"/>
        </pc:sldMkLst>
        <pc:spChg chg="mod">
          <ac:chgData name="Guest User" userId="" providerId="Windows Live" clId="Web-{82E3E204-6AA0-4AC8-A868-C68431EFEC8A}" dt="2024-05-23T08:27:07.489" v="57" actId="20577"/>
          <ac:spMkLst>
            <pc:docMk/>
            <pc:sldMk cId="3305042858" sldId="372"/>
            <ac:spMk id="4" creationId="{92C1753C-4941-7C1E-A88E-98EDCD87DB32}"/>
          </ac:spMkLst>
        </pc:spChg>
      </pc:sldChg>
    </pc:docChg>
  </pc:docChgLst>
  <pc:docChgLst>
    <pc:chgData name="Maximilian Bachmann" userId="9ebea43fd30cfebc" providerId="Windows Live" clId="Web-{308CB9B0-6A7F-4331-ADAA-4952F953B732}"/>
    <pc:docChg chg="modSld">
      <pc:chgData name="Maximilian Bachmann" userId="9ebea43fd30cfebc" providerId="Windows Live" clId="Web-{308CB9B0-6A7F-4331-ADAA-4952F953B732}" dt="2024-05-29T19:26:01.790" v="2"/>
      <pc:docMkLst>
        <pc:docMk/>
      </pc:docMkLst>
      <pc:sldChg chg="modSp">
        <pc:chgData name="Maximilian Bachmann" userId="9ebea43fd30cfebc" providerId="Windows Live" clId="Web-{308CB9B0-6A7F-4331-ADAA-4952F953B732}" dt="2024-05-29T19:26:01.790" v="2"/>
        <pc:sldMkLst>
          <pc:docMk/>
          <pc:sldMk cId="1074882066" sldId="381"/>
        </pc:sldMkLst>
        <pc:spChg chg="mod modVis">
          <ac:chgData name="Maximilian Bachmann" userId="9ebea43fd30cfebc" providerId="Windows Live" clId="Web-{308CB9B0-6A7F-4331-ADAA-4952F953B732}" dt="2024-05-29T19:26:01.790" v="2"/>
          <ac:spMkLst>
            <pc:docMk/>
            <pc:sldMk cId="1074882066" sldId="381"/>
            <ac:spMk id="29" creationId="{51BB653C-53A8-2AEA-983B-8912D5C61396}"/>
          </ac:spMkLst>
        </pc:spChg>
        <pc:spChg chg="mod modVis">
          <ac:chgData name="Maximilian Bachmann" userId="9ebea43fd30cfebc" providerId="Windows Live" clId="Web-{308CB9B0-6A7F-4331-ADAA-4952F953B732}" dt="2024-05-29T19:26:00.368" v="0"/>
          <ac:spMkLst>
            <pc:docMk/>
            <pc:sldMk cId="1074882066" sldId="381"/>
            <ac:spMk id="32" creationId="{2C682B9B-55B7-94C8-B206-9C746EDD77FA}"/>
          </ac:spMkLst>
        </pc:spChg>
        <pc:spChg chg="mod modVis">
          <ac:chgData name="Maximilian Bachmann" userId="9ebea43fd30cfebc" providerId="Windows Live" clId="Web-{308CB9B0-6A7F-4331-ADAA-4952F953B732}" dt="2024-05-29T19:26:01.227" v="1"/>
          <ac:spMkLst>
            <pc:docMk/>
            <pc:sldMk cId="1074882066" sldId="381"/>
            <ac:spMk id="33" creationId="{4DA9DA3C-5078-1D7B-343B-C848CDE8C55B}"/>
          </ac:spMkLst>
        </pc:spChg>
      </pc:sldChg>
    </pc:docChg>
  </pc:docChgLst>
  <pc:docChgLst>
    <pc:chgData name="Pascal Waldschmidt" userId="b7e5c8bfbfad3654" providerId="Windows Live" clId="Web-{65935324-0C41-476A-8110-0E69690FE365}"/>
    <pc:docChg chg="modSld">
      <pc:chgData name="Pascal Waldschmidt" userId="b7e5c8bfbfad3654" providerId="Windows Live" clId="Web-{65935324-0C41-476A-8110-0E69690FE365}" dt="2024-05-31T07:37:00.063" v="0"/>
      <pc:docMkLst>
        <pc:docMk/>
      </pc:docMkLst>
      <pc:sldChg chg="mod modShow">
        <pc:chgData name="Pascal Waldschmidt" userId="b7e5c8bfbfad3654" providerId="Windows Live" clId="Web-{65935324-0C41-476A-8110-0E69690FE365}" dt="2024-05-31T07:37:00.063" v="0"/>
        <pc:sldMkLst>
          <pc:docMk/>
          <pc:sldMk cId="1577858508" sldId="430"/>
        </pc:sldMkLst>
      </pc:sldChg>
    </pc:docChg>
  </pc:docChgLst>
</pc:chgInfo>
</file>

<file path=ppt/comments/modernComment_138_5382B1D0.xml><?xml version="1.0" encoding="utf-8"?>
<p188:cmLst xmlns:a="http://schemas.openxmlformats.org/drawingml/2006/main" xmlns:r="http://schemas.openxmlformats.org/officeDocument/2006/relationships" xmlns:p188="http://schemas.microsoft.com/office/powerpoint/2018/8/main">
  <p188:cm id="{EBE82357-94E5-49C3-8C23-3E45EF5150C3}" authorId="{685C5353-D6B6-4F32-A6FB-7D0A3485BA1D}" created="2024-05-31T11:21:53.066">
    <pc:sldMkLst xmlns:pc="http://schemas.microsoft.com/office/powerpoint/2013/main/command">
      <pc:docMk/>
      <pc:sldMk cId="1401074128" sldId="312"/>
    </pc:sldMkLst>
    <p188:replyLst>
      <p188:reply id="{D9A92953-BE88-42FB-B329-CA32514EA5DA}" authorId="{B6A0B4C6-7EA4-BD81-9BEA-4A3F7BEF849C}" created="2024-05-31T11:38:19.561">
        <p188:txBody>
          <a:bodyPr/>
          <a:lstStyle/>
          <a:p>
            <a:r>
              <a:rPr lang="de-DE"/>
              <a:t>Hier nur als Einleitung der Präsentation auf die Frage: "Was bietet unsere Plattform?", eingehen.
Dabei auf die Hauptfeatures begrenzen
- Spieler kann gegen unsere KI antreten.
- Spieler kann seine eigene Ki gegen unsere KI antreten lassen.</a:t>
            </a:r>
          </a:p>
        </p188:txBody>
      </p188:reply>
    </p188:replyLst>
    <p188:txBody>
      <a:bodyPr/>
      <a:lstStyle/>
      <a:p>
        <a:r>
          <a:rPr lang="de-DE"/>
          <a:t>Was bietet unsere Plattform, als Übeschrift?</a:t>
        </a:r>
      </a:p>
    </p188:txBody>
  </p188:cm>
</p188:cmLst>
</file>

<file path=ppt/comments/modernComment_144_3853285C.xml><?xml version="1.0" encoding="utf-8"?>
<p188:cmLst xmlns:a="http://schemas.openxmlformats.org/drawingml/2006/main" xmlns:r="http://schemas.openxmlformats.org/officeDocument/2006/relationships" xmlns:p188="http://schemas.microsoft.com/office/powerpoint/2018/8/main">
  <p188:cm id="{AF7CEEC3-AD05-465A-94EC-EDB5F5C3B66C}" authorId="{685C5353-D6B6-4F32-A6FB-7D0A3485BA1D}" created="2024-05-31T11:25:54.681">
    <pc:sldMkLst xmlns:pc="http://schemas.microsoft.com/office/powerpoint/2013/main/command">
      <pc:docMk/>
      <pc:sldMk cId="944973916" sldId="324"/>
    </pc:sldMkLst>
    <p188:txBody>
      <a:bodyPr/>
      <a:lstStyle/>
      <a:p>
        <a:r>
          <a:rPr lang="de-DE"/>
          <a:t>Die Abstände der Nutzer-Ki icons vom icon des Gegners sind sehr eng. </a:t>
        </a:r>
      </a:p>
    </p188:txBody>
  </p188:cm>
  <p188:cm id="{38EC6FFC-6CCD-4415-862F-7C3FD1D60482}" authorId="{2F8F6C8F-7F01-6639-EFB9-7074094D13AD}" created="2024-05-31T11:31:02.270">
    <pc:sldMkLst xmlns:pc="http://schemas.microsoft.com/office/powerpoint/2013/main/command">
      <pc:docMk/>
      <pc:sldMk cId="944973916" sldId="324"/>
    </pc:sldMkLst>
    <p188:txBody>
      <a:bodyPr/>
      <a:lstStyle/>
      <a:p>
        <a:r>
          <a:rPr lang="de-DE"/>
          <a:t>Externe Anwendung ersetzen mit "Schnittstelle für Externe Anwendungen" o.ä</a:t>
        </a:r>
      </a:p>
    </p188:txBody>
  </p188:cm>
</p188:cmLst>
</file>

<file path=ppt/comments/modernComment_14B_3DD7FE21.xml><?xml version="1.0" encoding="utf-8"?>
<p188:cmLst xmlns:a="http://schemas.openxmlformats.org/drawingml/2006/main" xmlns:r="http://schemas.openxmlformats.org/officeDocument/2006/relationships" xmlns:p188="http://schemas.microsoft.com/office/powerpoint/2018/8/main">
  <p188:cm id="{EE3C3499-B9BE-4D8A-A82A-7B8434B1E8A1}" authorId="{C14D3845-0F2E-8AE1-5713-78E1A563EB58}" created="2024-05-31T12:06:39.597">
    <pc:sldMkLst xmlns:pc="http://schemas.microsoft.com/office/powerpoint/2013/main/command">
      <pc:docMk/>
      <pc:sldMk cId="1037565473" sldId="331"/>
    </pc:sldMkLst>
    <p188:txBody>
      <a:bodyPr/>
      <a:lstStyle/>
      <a:p>
        <a:r>
          <a:rPr lang="de-DE"/>
          <a:t>Reihenfolge? Starten mit Docker, dann nicht wechseln zu Tests und dann Docker Compose</a:t>
        </a:r>
      </a:p>
    </p188:txBody>
  </p188:cm>
</p188:cmLst>
</file>

<file path=ppt/comments/modernComment_150_ADAC983A.xml><?xml version="1.0" encoding="utf-8"?>
<p188:cmLst xmlns:a="http://schemas.openxmlformats.org/drawingml/2006/main" xmlns:r="http://schemas.openxmlformats.org/officeDocument/2006/relationships" xmlns:p188="http://schemas.microsoft.com/office/powerpoint/2018/8/main">
  <p188:cm id="{3E0D22DF-C72E-4739-909E-92A5D3ACB8F3}" authorId="{29C0AA75-4B4C-C8B0-9C87-1B397D8B5742}" created="2024-05-31T12:15:41.381">
    <pc:sldMkLst xmlns:pc="http://schemas.microsoft.com/office/powerpoint/2013/main/command">
      <pc:docMk/>
      <pc:sldMk cId="2913769530" sldId="336"/>
    </pc:sldMkLst>
    <p188:txBody>
      <a:bodyPr/>
      <a:lstStyle/>
      <a:p>
        <a:r>
          <a:rPr lang="de-DE"/>
          <a:t>farben des Spielfelds auf dem beamer nicht gut erkennbar</a:t>
        </a:r>
      </a:p>
    </p188:txBody>
  </p188:cm>
</p188:cmLst>
</file>

<file path=ppt/comments/modernComment_187_F7E09DC2.xml><?xml version="1.0" encoding="utf-8"?>
<p188:cmLst xmlns:a="http://schemas.openxmlformats.org/drawingml/2006/main" xmlns:r="http://schemas.openxmlformats.org/officeDocument/2006/relationships" xmlns:p188="http://schemas.microsoft.com/office/powerpoint/2018/8/main">
  <p188:cm id="{3BFE9CA8-CE30-4CBC-A102-037A0E98B5A9}" authorId="{C14D3845-0F2E-8AE1-5713-78E1A563EB58}" created="2024-05-31T12:16:23.828">
    <pc:sldMkLst xmlns:pc="http://schemas.microsoft.com/office/powerpoint/2013/main/command">
      <pc:docMk/>
      <pc:sldMk cId="4158692802" sldId="391"/>
    </pc:sldMkLst>
    <p188:txBody>
      <a:bodyPr/>
      <a:lstStyle/>
      <a:p>
        <a:r>
          <a:rPr lang="de-DE"/>
          <a:t>Einige Kommandos kürzen</a:t>
        </a:r>
      </a:p>
    </p188:txBody>
  </p188:cm>
</p188:cmLst>
</file>

<file path=ppt/comments/modernComment_1AC_EBBC129E.xml><?xml version="1.0" encoding="utf-8"?>
<p188:cmLst xmlns:a="http://schemas.openxmlformats.org/drawingml/2006/main" xmlns:r="http://schemas.openxmlformats.org/officeDocument/2006/relationships" xmlns:p188="http://schemas.microsoft.com/office/powerpoint/2018/8/main">
  <p188:cm id="{67870244-3729-4965-A188-5B26B7E4600C}" authorId="{29C0AA75-4B4C-C8B0-9C87-1B397D8B5742}" created="2024-05-31T11:59:57.899">
    <pc:sldMkLst xmlns:pc="http://schemas.microsoft.com/office/powerpoint/2013/main/command">
      <pc:docMk/>
      <pc:sldMk cId="3954971294" sldId="428"/>
    </pc:sldMkLst>
    <p188:txBody>
      <a:bodyPr/>
      <a:lstStyle/>
      <a:p>
        <a:r>
          <a:rPr lang="de-DE"/>
          <a:t>warum heißt es Pit?</a:t>
        </a:r>
      </a:p>
    </p188:txBody>
  </p188:cm>
</p188:cmLst>
</file>

<file path=ppt/comments/modernComment_1AE_5E0C35CC.xml><?xml version="1.0" encoding="utf-8"?>
<p188:cmLst xmlns:a="http://schemas.openxmlformats.org/drawingml/2006/main" xmlns:r="http://schemas.openxmlformats.org/officeDocument/2006/relationships" xmlns:p188="http://schemas.microsoft.com/office/powerpoint/2018/8/main">
  <p188:cm id="{BF6E6FAE-B8B6-4350-B508-5FFA86CFC5DD}" authorId="{C14D3845-0F2E-8AE1-5713-78E1A563EB58}" created="2024-05-31T12:14:20.105">
    <pc:sldMkLst xmlns:pc="http://schemas.microsoft.com/office/powerpoint/2013/main/command">
      <pc:docMk/>
      <pc:sldMk cId="1577858508" sldId="430"/>
    </pc:sldMkLst>
    <p188:txBody>
      <a:bodyPr/>
      <a:lstStyle/>
      <a:p>
        <a:r>
          <a:rPr lang="de-DE"/>
          <a:t>Vielleicht für Zwischenpräsi auslassen?</a:t>
        </a:r>
      </a:p>
    </p188:txBody>
  </p188:cm>
</p188:cmLst>
</file>

<file path=ppt/comments/modernComment_1B1_4A325CA3.xml><?xml version="1.0" encoding="utf-8"?>
<p188:cmLst xmlns:a="http://schemas.openxmlformats.org/drawingml/2006/main" xmlns:r="http://schemas.openxmlformats.org/officeDocument/2006/relationships" xmlns:p188="http://schemas.microsoft.com/office/powerpoint/2018/8/main">
  <p188:cm id="{31725AC1-69A0-4870-8316-8AD0B136B5E8}" authorId="{29C0AA75-4B4C-C8B0-9C87-1B397D8B5742}" created="2024-05-31T12:17:52.839">
    <pc:sldMkLst xmlns:pc="http://schemas.microsoft.com/office/powerpoint/2013/main/command">
      <pc:docMk/>
      <pc:sldMk cId="1244814499" sldId="433"/>
    </pc:sldMkLst>
    <p188:txBody>
      <a:bodyPr/>
      <a:lstStyle/>
      <a:p>
        <a:r>
          <a:rPr lang="de-DE"/>
          <a:t>Weiß auf hellgrün durch den Beamer nicht gut lesbar
</a:t>
        </a:r>
      </a:p>
    </p188:txBody>
  </p188:cm>
</p188:cmLst>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F5C0CE-E649-5E44-A431-EAF081653486}"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DB15E976-6A79-864E-8D2E-A0D94E23593C}">
      <dgm:prSet phldrT="[Text]" custT="1"/>
      <dgm:spPr/>
      <dgm:t>
        <a:bodyPr/>
        <a:lstStyle/>
        <a:p>
          <a:r>
            <a:rPr lang="en-GB" sz="1800"/>
            <a:t>Player</a:t>
          </a:r>
        </a:p>
      </dgm:t>
    </dgm:pt>
    <dgm:pt modelId="{512E9BCD-1468-2D4A-A0CC-222DE24DC6F5}" type="parTrans" cxnId="{08686E77-A651-DC4E-A0FA-1D613AEDD296}">
      <dgm:prSet/>
      <dgm:spPr/>
      <dgm:t>
        <a:bodyPr/>
        <a:lstStyle/>
        <a:p>
          <a:endParaRPr lang="en-GB"/>
        </a:p>
      </dgm:t>
    </dgm:pt>
    <dgm:pt modelId="{8D179616-DF88-0E4D-A696-C0F266FACA5C}" type="sibTrans" cxnId="{08686E77-A651-DC4E-A0FA-1D613AEDD296}">
      <dgm:prSet/>
      <dgm:spPr/>
      <dgm:t>
        <a:bodyPr/>
        <a:lstStyle/>
        <a:p>
          <a:endParaRPr lang="en-GB"/>
        </a:p>
      </dgm:t>
    </dgm:pt>
    <dgm:pt modelId="{A88707FB-1041-0647-A2E1-6FEB0756EA4E}">
      <dgm:prSet phldrT="[Text]" custT="1"/>
      <dgm:spPr/>
      <dgm:t>
        <a:bodyPr/>
        <a:lstStyle/>
        <a:p>
          <a:r>
            <a:rPr lang="en-GB" sz="1800"/>
            <a:t>Arena</a:t>
          </a:r>
          <a:endParaRPr lang="en-GB" sz="1300"/>
        </a:p>
      </dgm:t>
    </dgm:pt>
    <dgm:pt modelId="{D4F8F339-A80C-DA40-987A-9D7620CA11D0}" type="parTrans" cxnId="{A2E97314-C2F7-2342-9E7B-40FDBC1B9A6F}">
      <dgm:prSet/>
      <dgm:spPr/>
      <dgm:t>
        <a:bodyPr/>
        <a:lstStyle/>
        <a:p>
          <a:endParaRPr lang="en-GB"/>
        </a:p>
      </dgm:t>
    </dgm:pt>
    <dgm:pt modelId="{78AA84A9-D1CA-9D48-90E9-C919C659275A}" type="sibTrans" cxnId="{A2E97314-C2F7-2342-9E7B-40FDBC1B9A6F}">
      <dgm:prSet/>
      <dgm:spPr/>
      <dgm:t>
        <a:bodyPr/>
        <a:lstStyle/>
        <a:p>
          <a:endParaRPr lang="en-GB"/>
        </a:p>
      </dgm:t>
    </dgm:pt>
    <dgm:pt modelId="{E7564769-273F-8240-8771-128E0EEAE6D4}" type="pres">
      <dgm:prSet presAssocID="{E6F5C0CE-E649-5E44-A431-EAF081653486}" presName="cycle" presStyleCnt="0">
        <dgm:presLayoutVars>
          <dgm:dir/>
          <dgm:resizeHandles val="exact"/>
        </dgm:presLayoutVars>
      </dgm:prSet>
      <dgm:spPr/>
    </dgm:pt>
    <dgm:pt modelId="{B1DA4188-8777-CB4E-8601-613ED3A77E1A}" type="pres">
      <dgm:prSet presAssocID="{DB15E976-6A79-864E-8D2E-A0D94E23593C}" presName="dummy" presStyleCnt="0"/>
      <dgm:spPr/>
    </dgm:pt>
    <dgm:pt modelId="{38EB6BEA-DD8A-EE4D-9FD0-6A3108B5202B}" type="pres">
      <dgm:prSet presAssocID="{DB15E976-6A79-864E-8D2E-A0D94E23593C}" presName="node" presStyleLbl="revTx" presStyleIdx="0" presStyleCnt="2" custScaleX="85084" custScaleY="43145" custRadScaleRad="93030" custRadScaleInc="-148727">
        <dgm:presLayoutVars>
          <dgm:bulletEnabled val="1"/>
        </dgm:presLayoutVars>
      </dgm:prSet>
      <dgm:spPr/>
    </dgm:pt>
    <dgm:pt modelId="{62415447-3B91-5147-B908-1EB15C538BD3}" type="pres">
      <dgm:prSet presAssocID="{8D179616-DF88-0E4D-A696-C0F266FACA5C}" presName="sibTrans" presStyleLbl="node1" presStyleIdx="0" presStyleCnt="2"/>
      <dgm:spPr/>
    </dgm:pt>
    <dgm:pt modelId="{CE5BED7B-AFCF-2349-ACB0-B709FD3BBB60}" type="pres">
      <dgm:prSet presAssocID="{A88707FB-1041-0647-A2E1-6FEB0756EA4E}" presName="dummy" presStyleCnt="0"/>
      <dgm:spPr/>
    </dgm:pt>
    <dgm:pt modelId="{F7DED8B1-57CE-014A-A798-3C9CA78EE1E3}" type="pres">
      <dgm:prSet presAssocID="{A88707FB-1041-0647-A2E1-6FEB0756EA4E}" presName="node" presStyleLbl="revTx" presStyleIdx="1" presStyleCnt="2" custScaleX="83094" custScaleY="43950" custRadScaleRad="79022" custRadScaleInc="-150027">
        <dgm:presLayoutVars>
          <dgm:bulletEnabled val="1"/>
        </dgm:presLayoutVars>
      </dgm:prSet>
      <dgm:spPr/>
    </dgm:pt>
    <dgm:pt modelId="{B9DAC929-F946-A341-AB29-7095E0CECFC4}" type="pres">
      <dgm:prSet presAssocID="{78AA84A9-D1CA-9D48-90E9-C919C659275A}" presName="sibTrans" presStyleLbl="node1" presStyleIdx="1" presStyleCnt="2"/>
      <dgm:spPr/>
    </dgm:pt>
  </dgm:ptLst>
  <dgm:cxnLst>
    <dgm:cxn modelId="{4E2BD513-16C4-8F4A-94F1-C91C415D33FA}" type="presOf" srcId="{8D179616-DF88-0E4D-A696-C0F266FACA5C}" destId="{62415447-3B91-5147-B908-1EB15C538BD3}" srcOrd="0" destOrd="0" presId="urn:microsoft.com/office/officeart/2005/8/layout/cycle1"/>
    <dgm:cxn modelId="{A2E97314-C2F7-2342-9E7B-40FDBC1B9A6F}" srcId="{E6F5C0CE-E649-5E44-A431-EAF081653486}" destId="{A88707FB-1041-0647-A2E1-6FEB0756EA4E}" srcOrd="1" destOrd="0" parTransId="{D4F8F339-A80C-DA40-987A-9D7620CA11D0}" sibTransId="{78AA84A9-D1CA-9D48-90E9-C919C659275A}"/>
    <dgm:cxn modelId="{08686E77-A651-DC4E-A0FA-1D613AEDD296}" srcId="{E6F5C0CE-E649-5E44-A431-EAF081653486}" destId="{DB15E976-6A79-864E-8D2E-A0D94E23593C}" srcOrd="0" destOrd="0" parTransId="{512E9BCD-1468-2D4A-A0CC-222DE24DC6F5}" sibTransId="{8D179616-DF88-0E4D-A696-C0F266FACA5C}"/>
    <dgm:cxn modelId="{547E049D-45CD-0649-A62E-E43D93D2F873}" type="presOf" srcId="{E6F5C0CE-E649-5E44-A431-EAF081653486}" destId="{E7564769-273F-8240-8771-128E0EEAE6D4}" srcOrd="0" destOrd="0" presId="urn:microsoft.com/office/officeart/2005/8/layout/cycle1"/>
    <dgm:cxn modelId="{D5B875C7-C25B-9B4C-94AB-B554C62BA181}" type="presOf" srcId="{A88707FB-1041-0647-A2E1-6FEB0756EA4E}" destId="{F7DED8B1-57CE-014A-A798-3C9CA78EE1E3}" srcOrd="0" destOrd="0" presId="urn:microsoft.com/office/officeart/2005/8/layout/cycle1"/>
    <dgm:cxn modelId="{8E64E5D8-E911-1444-A995-0ACB7DFC29FC}" type="presOf" srcId="{78AA84A9-D1CA-9D48-90E9-C919C659275A}" destId="{B9DAC929-F946-A341-AB29-7095E0CECFC4}" srcOrd="0" destOrd="0" presId="urn:microsoft.com/office/officeart/2005/8/layout/cycle1"/>
    <dgm:cxn modelId="{F288BAF5-0672-3A42-9DED-BCB7EA02B032}" type="presOf" srcId="{DB15E976-6A79-864E-8D2E-A0D94E23593C}" destId="{38EB6BEA-DD8A-EE4D-9FD0-6A3108B5202B}" srcOrd="0" destOrd="0" presId="urn:microsoft.com/office/officeart/2005/8/layout/cycle1"/>
    <dgm:cxn modelId="{0856813B-1638-DB41-8E44-66EFAAD20951}" type="presParOf" srcId="{E7564769-273F-8240-8771-128E0EEAE6D4}" destId="{B1DA4188-8777-CB4E-8601-613ED3A77E1A}" srcOrd="0" destOrd="0" presId="urn:microsoft.com/office/officeart/2005/8/layout/cycle1"/>
    <dgm:cxn modelId="{4F40DA01-2AD7-4C4D-82BF-516936608BE8}" type="presParOf" srcId="{E7564769-273F-8240-8771-128E0EEAE6D4}" destId="{38EB6BEA-DD8A-EE4D-9FD0-6A3108B5202B}" srcOrd="1" destOrd="0" presId="urn:microsoft.com/office/officeart/2005/8/layout/cycle1"/>
    <dgm:cxn modelId="{7E5B591B-D526-F044-BC1F-D9765307EAA1}" type="presParOf" srcId="{E7564769-273F-8240-8771-128E0EEAE6D4}" destId="{62415447-3B91-5147-B908-1EB15C538BD3}" srcOrd="2" destOrd="0" presId="urn:microsoft.com/office/officeart/2005/8/layout/cycle1"/>
    <dgm:cxn modelId="{613A615B-EA07-464C-9972-6AC83C678B4C}" type="presParOf" srcId="{E7564769-273F-8240-8771-128E0EEAE6D4}" destId="{CE5BED7B-AFCF-2349-ACB0-B709FD3BBB60}" srcOrd="3" destOrd="0" presId="urn:microsoft.com/office/officeart/2005/8/layout/cycle1"/>
    <dgm:cxn modelId="{D9D8C36C-1F89-E341-B5FE-1162B83FF442}" type="presParOf" srcId="{E7564769-273F-8240-8771-128E0EEAE6D4}" destId="{F7DED8B1-57CE-014A-A798-3C9CA78EE1E3}" srcOrd="4" destOrd="0" presId="urn:microsoft.com/office/officeart/2005/8/layout/cycle1"/>
    <dgm:cxn modelId="{BAE7F51E-10E1-9648-A269-CE1F728E50CC}" type="presParOf" srcId="{E7564769-273F-8240-8771-128E0EEAE6D4}" destId="{B9DAC929-F946-A341-AB29-7095E0CECFC4}" srcOrd="5"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478948-A19C-4D6B-BB1E-D550D2AA771F}" type="doc">
      <dgm:prSet loTypeId="urn:microsoft.com/office/officeart/2005/8/layout/hierarchy4" loCatId="hierarchy" qsTypeId="urn:microsoft.com/office/officeart/2005/8/quickstyle/simple5" qsCatId="simple" csTypeId="urn:microsoft.com/office/officeart/2005/8/colors/accent3_3" csCatId="accent3" phldr="1"/>
      <dgm:spPr/>
      <dgm:t>
        <a:bodyPr/>
        <a:lstStyle/>
        <a:p>
          <a:endParaRPr lang="de-DE"/>
        </a:p>
      </dgm:t>
    </dgm:pt>
    <dgm:pt modelId="{6BBFE102-70B6-4C0C-8FCD-2BE4369C75D3}">
      <dgm:prSet phldrT="[Text]"/>
      <dgm:spPr/>
      <dgm:t>
        <a:bodyPr/>
        <a:lstStyle/>
        <a:p>
          <a:r>
            <a:rPr lang="de-DE" err="1">
              <a:solidFill>
                <a:srgbClr val="4A5C66"/>
              </a:solidFill>
              <a:latin typeface="Arial" pitchFamily="34" charset="0"/>
              <a:ea typeface="MS PGothic" pitchFamily="34" charset="-128"/>
              <a:cs typeface="Arial" pitchFamily="34" charset="0"/>
            </a:rPr>
            <a:t>Dependency</a:t>
          </a:r>
          <a:r>
            <a:rPr lang="de-DE">
              <a:solidFill>
                <a:srgbClr val="4A5C66"/>
              </a:solidFill>
              <a:latin typeface="Arial" pitchFamily="34" charset="0"/>
              <a:ea typeface="MS PGothic" pitchFamily="34" charset="-128"/>
              <a:cs typeface="Arial" pitchFamily="34" charset="0"/>
            </a:rPr>
            <a:t>-Tracking-Mechanismus</a:t>
          </a:r>
          <a:endParaRPr lang="de-DE">
            <a:latin typeface="Arial" panose="020B0604020202020204" pitchFamily="34" charset="0"/>
            <a:cs typeface="Arial" panose="020B0604020202020204" pitchFamily="34" charset="0"/>
          </a:endParaRPr>
        </a:p>
      </dgm:t>
    </dgm:pt>
    <dgm:pt modelId="{C08394E4-C9AE-4E57-A7D1-16FB9CBEB003}" type="parTrans" cxnId="{DAFAFF21-4D9C-49C6-9F4E-D6EB833DEEE2}">
      <dgm:prSet/>
      <dgm:spPr/>
      <dgm:t>
        <a:bodyPr/>
        <a:lstStyle/>
        <a:p>
          <a:endParaRPr lang="de-DE">
            <a:latin typeface="Arial" panose="020B0604020202020204" pitchFamily="34" charset="0"/>
            <a:cs typeface="Arial" panose="020B0604020202020204" pitchFamily="34" charset="0"/>
          </a:endParaRPr>
        </a:p>
      </dgm:t>
    </dgm:pt>
    <dgm:pt modelId="{5A483D8C-B50D-4441-984B-17875B13E444}" type="sibTrans" cxnId="{DAFAFF21-4D9C-49C6-9F4E-D6EB833DEEE2}">
      <dgm:prSet/>
      <dgm:spPr/>
      <dgm:t>
        <a:bodyPr/>
        <a:lstStyle/>
        <a:p>
          <a:endParaRPr lang="de-DE">
            <a:latin typeface="Arial" panose="020B0604020202020204" pitchFamily="34" charset="0"/>
            <a:cs typeface="Arial" panose="020B0604020202020204" pitchFamily="34" charset="0"/>
          </a:endParaRPr>
        </a:p>
      </dgm:t>
    </dgm:pt>
    <dgm:pt modelId="{ED50A6CC-0BF1-4092-ADF0-B984B12AFE50}">
      <dgm:prSet phldrT="[Text]"/>
      <dgm:spPr/>
      <dgm:t>
        <a:bodyPr/>
        <a:lstStyle/>
        <a:p>
          <a:r>
            <a:rPr lang="de-DE">
              <a:solidFill>
                <a:srgbClr val="4A5C66"/>
              </a:solidFill>
              <a:latin typeface="Arial" pitchFamily="34" charset="0"/>
              <a:ea typeface="MS PGothic" pitchFamily="34" charset="-128"/>
              <a:cs typeface="Arial" pitchFamily="34" charset="0"/>
            </a:rPr>
            <a:t>Was hat sich geändert?</a:t>
          </a:r>
          <a:endParaRPr lang="de-DE">
            <a:latin typeface="Arial" panose="020B0604020202020204" pitchFamily="34" charset="0"/>
            <a:cs typeface="Arial" panose="020B0604020202020204" pitchFamily="34" charset="0"/>
          </a:endParaRPr>
        </a:p>
      </dgm:t>
    </dgm:pt>
    <dgm:pt modelId="{9328FA0A-97F8-4992-9CDA-B393C18D7353}" type="parTrans" cxnId="{00F7BE1A-C12A-4BB7-B7E4-75E34B2A5D30}">
      <dgm:prSet/>
      <dgm:spPr/>
      <dgm:t>
        <a:bodyPr/>
        <a:lstStyle/>
        <a:p>
          <a:endParaRPr lang="de-DE">
            <a:latin typeface="Arial" panose="020B0604020202020204" pitchFamily="34" charset="0"/>
            <a:cs typeface="Arial" panose="020B0604020202020204" pitchFamily="34" charset="0"/>
          </a:endParaRPr>
        </a:p>
      </dgm:t>
    </dgm:pt>
    <dgm:pt modelId="{4476EBA4-B7A5-43F0-8A88-C2635AA155C5}" type="sibTrans" cxnId="{00F7BE1A-C12A-4BB7-B7E4-75E34B2A5D30}">
      <dgm:prSet/>
      <dgm:spPr/>
      <dgm:t>
        <a:bodyPr/>
        <a:lstStyle/>
        <a:p>
          <a:endParaRPr lang="de-DE">
            <a:latin typeface="Arial" panose="020B0604020202020204" pitchFamily="34" charset="0"/>
            <a:cs typeface="Arial" panose="020B0604020202020204" pitchFamily="34" charset="0"/>
          </a:endParaRPr>
        </a:p>
      </dgm:t>
    </dgm:pt>
    <dgm:pt modelId="{60DCB313-96A5-4BDC-A4A5-5D99C872A87C}">
      <dgm:prSet phldrT="[Text]"/>
      <dgm:spPr/>
      <dgm:t>
        <a:bodyPr/>
        <a:lstStyle/>
        <a:p>
          <a:r>
            <a:rPr lang="de-DE">
              <a:latin typeface="Arial" panose="020B0604020202020204" pitchFamily="34" charset="0"/>
              <a:cs typeface="Arial" panose="020B0604020202020204" pitchFamily="34" charset="0"/>
            </a:rPr>
            <a:t>Effizienz</a:t>
          </a:r>
        </a:p>
      </dgm:t>
    </dgm:pt>
    <dgm:pt modelId="{D285AA20-D1D5-41DC-A26D-9A5C9BB0520A}" type="parTrans" cxnId="{D76B9BE4-F94E-4D14-825B-C6DCDF79BDFA}">
      <dgm:prSet/>
      <dgm:spPr/>
      <dgm:t>
        <a:bodyPr/>
        <a:lstStyle/>
        <a:p>
          <a:endParaRPr lang="de-DE">
            <a:latin typeface="Arial" panose="020B0604020202020204" pitchFamily="34" charset="0"/>
            <a:cs typeface="Arial" panose="020B0604020202020204" pitchFamily="34" charset="0"/>
          </a:endParaRPr>
        </a:p>
      </dgm:t>
    </dgm:pt>
    <dgm:pt modelId="{049B010D-4D13-49E8-B4AD-276A449D7936}" type="sibTrans" cxnId="{D76B9BE4-F94E-4D14-825B-C6DCDF79BDFA}">
      <dgm:prSet/>
      <dgm:spPr/>
      <dgm:t>
        <a:bodyPr/>
        <a:lstStyle/>
        <a:p>
          <a:endParaRPr lang="de-DE">
            <a:latin typeface="Arial" panose="020B0604020202020204" pitchFamily="34" charset="0"/>
            <a:cs typeface="Arial" panose="020B0604020202020204" pitchFamily="34" charset="0"/>
          </a:endParaRPr>
        </a:p>
      </dgm:t>
    </dgm:pt>
    <dgm:pt modelId="{18BDBCDC-232B-43C5-A782-A886C896323B}">
      <dgm:prSet phldrT="[Text]"/>
      <dgm:spPr/>
      <dgm:t>
        <a:bodyPr/>
        <a:lstStyle/>
        <a:p>
          <a:r>
            <a:rPr lang="de-DE">
              <a:latin typeface="Arial" panose="020B0604020202020204" pitchFamily="34" charset="0"/>
              <a:cs typeface="Arial" panose="020B0604020202020204" pitchFamily="34" charset="0"/>
            </a:rPr>
            <a:t>Geringe Ladezeiten</a:t>
          </a:r>
        </a:p>
      </dgm:t>
    </dgm:pt>
    <dgm:pt modelId="{DD77B90A-980D-4BED-A638-1297BEBAB118}" type="parTrans" cxnId="{8C1E1198-382E-44F9-A0EA-8863874C6129}">
      <dgm:prSet/>
      <dgm:spPr/>
      <dgm:t>
        <a:bodyPr/>
        <a:lstStyle/>
        <a:p>
          <a:endParaRPr lang="de-DE">
            <a:latin typeface="Arial" panose="020B0604020202020204" pitchFamily="34" charset="0"/>
            <a:cs typeface="Arial" panose="020B0604020202020204" pitchFamily="34" charset="0"/>
          </a:endParaRPr>
        </a:p>
      </dgm:t>
    </dgm:pt>
    <dgm:pt modelId="{7D07559E-D1A2-486B-A4C1-E5074B067B60}" type="sibTrans" cxnId="{8C1E1198-382E-44F9-A0EA-8863874C6129}">
      <dgm:prSet/>
      <dgm:spPr/>
      <dgm:t>
        <a:bodyPr/>
        <a:lstStyle/>
        <a:p>
          <a:endParaRPr lang="de-DE">
            <a:latin typeface="Arial" panose="020B0604020202020204" pitchFamily="34" charset="0"/>
            <a:cs typeface="Arial" panose="020B0604020202020204" pitchFamily="34" charset="0"/>
          </a:endParaRPr>
        </a:p>
      </dgm:t>
    </dgm:pt>
    <dgm:pt modelId="{73ABCF8A-17BB-422C-9E57-B4FD1C6C768E}">
      <dgm:prSet phldrT="[Text]"/>
      <dgm:spPr/>
      <dgm:t>
        <a:bodyPr/>
        <a:lstStyle/>
        <a:p>
          <a:r>
            <a:rPr lang="de-DE">
              <a:solidFill>
                <a:srgbClr val="4A5C66"/>
              </a:solidFill>
              <a:latin typeface="Arial" pitchFamily="34" charset="0"/>
              <a:ea typeface="MS PGothic" pitchFamily="34" charset="-128"/>
              <a:cs typeface="Arial" pitchFamily="34" charset="0"/>
            </a:rPr>
            <a:t>Was muss aktualisiert werden?</a:t>
          </a:r>
          <a:endParaRPr lang="de-DE">
            <a:latin typeface="Arial" panose="020B0604020202020204" pitchFamily="34" charset="0"/>
            <a:cs typeface="Arial" panose="020B0604020202020204" pitchFamily="34" charset="0"/>
          </a:endParaRPr>
        </a:p>
      </dgm:t>
    </dgm:pt>
    <dgm:pt modelId="{A266BB79-F2FF-4AD1-BCB0-A9B43934E2A2}" type="parTrans" cxnId="{7B7C5B80-B465-4F4B-9C3C-C074B9499959}">
      <dgm:prSet/>
      <dgm:spPr/>
      <dgm:t>
        <a:bodyPr/>
        <a:lstStyle/>
        <a:p>
          <a:endParaRPr lang="de-DE">
            <a:latin typeface="Arial" panose="020B0604020202020204" pitchFamily="34" charset="0"/>
            <a:cs typeface="Arial" panose="020B0604020202020204" pitchFamily="34" charset="0"/>
          </a:endParaRPr>
        </a:p>
      </dgm:t>
    </dgm:pt>
    <dgm:pt modelId="{6B4BE138-4C08-4BAD-BB4C-FC1F693FFFC0}" type="sibTrans" cxnId="{7B7C5B80-B465-4F4B-9C3C-C074B9499959}">
      <dgm:prSet/>
      <dgm:spPr/>
      <dgm:t>
        <a:bodyPr/>
        <a:lstStyle/>
        <a:p>
          <a:endParaRPr lang="de-DE">
            <a:latin typeface="Arial" panose="020B0604020202020204" pitchFamily="34" charset="0"/>
            <a:cs typeface="Arial" panose="020B0604020202020204" pitchFamily="34" charset="0"/>
          </a:endParaRPr>
        </a:p>
      </dgm:t>
    </dgm:pt>
    <dgm:pt modelId="{D2D026A7-6FAF-4CC9-8D4B-4FE91544C7D6}">
      <dgm:prSet phldrT="[Text]"/>
      <dgm:spPr/>
      <dgm:t>
        <a:bodyPr/>
        <a:lstStyle/>
        <a:p>
          <a:r>
            <a:rPr lang="de-DE">
              <a:latin typeface="Arial" panose="020B0604020202020204" pitchFamily="34" charset="0"/>
              <a:cs typeface="Arial" panose="020B0604020202020204" pitchFamily="34" charset="0"/>
            </a:rPr>
            <a:t>Single Page </a:t>
          </a:r>
          <a:r>
            <a:rPr lang="de-DE" err="1">
              <a:latin typeface="Arial" panose="020B0604020202020204" pitchFamily="34" charset="0"/>
              <a:cs typeface="Arial" panose="020B0604020202020204" pitchFamily="34" charset="0"/>
            </a:rPr>
            <a:t>Application</a:t>
          </a:r>
          <a:r>
            <a:rPr lang="de-DE">
              <a:latin typeface="Arial" panose="020B0604020202020204" pitchFamily="34" charset="0"/>
              <a:cs typeface="Arial" panose="020B0604020202020204" pitchFamily="34" charset="0"/>
            </a:rPr>
            <a:t> (SPA)</a:t>
          </a:r>
        </a:p>
      </dgm:t>
    </dgm:pt>
    <dgm:pt modelId="{91C50362-1260-43E7-8B9B-96029C19BC3A}" type="parTrans" cxnId="{40C171F2-A504-4C75-9EDA-61A2C6E14284}">
      <dgm:prSet/>
      <dgm:spPr/>
      <dgm:t>
        <a:bodyPr/>
        <a:lstStyle/>
        <a:p>
          <a:endParaRPr lang="de-DE">
            <a:latin typeface="Arial" panose="020B0604020202020204" pitchFamily="34" charset="0"/>
            <a:cs typeface="Arial" panose="020B0604020202020204" pitchFamily="34" charset="0"/>
          </a:endParaRPr>
        </a:p>
      </dgm:t>
    </dgm:pt>
    <dgm:pt modelId="{4791C584-D160-47A9-B81D-CCC5429DA74D}" type="sibTrans" cxnId="{40C171F2-A504-4C75-9EDA-61A2C6E14284}">
      <dgm:prSet/>
      <dgm:spPr/>
      <dgm:t>
        <a:bodyPr/>
        <a:lstStyle/>
        <a:p>
          <a:endParaRPr lang="de-DE">
            <a:latin typeface="Arial" panose="020B0604020202020204" pitchFamily="34" charset="0"/>
            <a:cs typeface="Arial" panose="020B0604020202020204" pitchFamily="34" charset="0"/>
          </a:endParaRPr>
        </a:p>
      </dgm:t>
    </dgm:pt>
    <dgm:pt modelId="{00C411E6-76E7-45B4-87D0-4494199E8AD4}" type="pres">
      <dgm:prSet presAssocID="{00478948-A19C-4D6B-BB1E-D550D2AA771F}" presName="Name0" presStyleCnt="0">
        <dgm:presLayoutVars>
          <dgm:chPref val="1"/>
          <dgm:dir/>
          <dgm:animOne val="branch"/>
          <dgm:animLvl val="lvl"/>
          <dgm:resizeHandles/>
        </dgm:presLayoutVars>
      </dgm:prSet>
      <dgm:spPr/>
    </dgm:pt>
    <dgm:pt modelId="{AE37FC6F-72B6-4B7B-9AA6-36A7A5453397}" type="pres">
      <dgm:prSet presAssocID="{6BBFE102-70B6-4C0C-8FCD-2BE4369C75D3}" presName="vertOne" presStyleCnt="0"/>
      <dgm:spPr/>
    </dgm:pt>
    <dgm:pt modelId="{E4A69302-A0D3-4D20-8DE9-DC178577A133}" type="pres">
      <dgm:prSet presAssocID="{6BBFE102-70B6-4C0C-8FCD-2BE4369C75D3}" presName="txOne" presStyleLbl="node0" presStyleIdx="0" presStyleCnt="1" custLinFactY="-211373" custLinFactNeighborX="1788" custLinFactNeighborY="-300000">
        <dgm:presLayoutVars>
          <dgm:chPref val="3"/>
        </dgm:presLayoutVars>
      </dgm:prSet>
      <dgm:spPr/>
    </dgm:pt>
    <dgm:pt modelId="{F72EFC38-AC81-434B-92C6-64C4171262F8}" type="pres">
      <dgm:prSet presAssocID="{6BBFE102-70B6-4C0C-8FCD-2BE4369C75D3}" presName="parTransOne" presStyleCnt="0"/>
      <dgm:spPr/>
    </dgm:pt>
    <dgm:pt modelId="{EEFB6735-59FD-4802-8D44-2BDD2F473602}" type="pres">
      <dgm:prSet presAssocID="{6BBFE102-70B6-4C0C-8FCD-2BE4369C75D3}" presName="horzOne" presStyleCnt="0"/>
      <dgm:spPr/>
    </dgm:pt>
    <dgm:pt modelId="{203758CF-F6F9-4C9A-8F80-8F80A827A923}" type="pres">
      <dgm:prSet presAssocID="{ED50A6CC-0BF1-4092-ADF0-B984B12AFE50}" presName="vertTwo" presStyleCnt="0"/>
      <dgm:spPr/>
    </dgm:pt>
    <dgm:pt modelId="{9DC5CBFE-CCE4-4BC0-A9EF-F368BB6E3569}" type="pres">
      <dgm:prSet presAssocID="{ED50A6CC-0BF1-4092-ADF0-B984B12AFE50}" presName="txTwo" presStyleLbl="node2" presStyleIdx="0" presStyleCnt="2">
        <dgm:presLayoutVars>
          <dgm:chPref val="3"/>
        </dgm:presLayoutVars>
      </dgm:prSet>
      <dgm:spPr/>
    </dgm:pt>
    <dgm:pt modelId="{217ED0E0-3414-4022-8DB9-7C445EAEF6ED}" type="pres">
      <dgm:prSet presAssocID="{ED50A6CC-0BF1-4092-ADF0-B984B12AFE50}" presName="parTransTwo" presStyleCnt="0"/>
      <dgm:spPr/>
    </dgm:pt>
    <dgm:pt modelId="{685A34EA-83A1-466F-8ED9-598102DBFD19}" type="pres">
      <dgm:prSet presAssocID="{ED50A6CC-0BF1-4092-ADF0-B984B12AFE50}" presName="horzTwo" presStyleCnt="0"/>
      <dgm:spPr/>
    </dgm:pt>
    <dgm:pt modelId="{C7D7CCE8-FFE1-4786-8698-B87129F05AC2}" type="pres">
      <dgm:prSet presAssocID="{D2D026A7-6FAF-4CC9-8D4B-4FE91544C7D6}" presName="vertThree" presStyleCnt="0"/>
      <dgm:spPr/>
    </dgm:pt>
    <dgm:pt modelId="{B7CBE04C-CAA0-43F8-AD7C-76E31B863A7C}" type="pres">
      <dgm:prSet presAssocID="{D2D026A7-6FAF-4CC9-8D4B-4FE91544C7D6}" presName="txThree" presStyleLbl="node3" presStyleIdx="0" presStyleCnt="3">
        <dgm:presLayoutVars>
          <dgm:chPref val="3"/>
        </dgm:presLayoutVars>
      </dgm:prSet>
      <dgm:spPr/>
    </dgm:pt>
    <dgm:pt modelId="{ABCF6725-3B6B-4CDD-B9F6-32EF184CA189}" type="pres">
      <dgm:prSet presAssocID="{D2D026A7-6FAF-4CC9-8D4B-4FE91544C7D6}" presName="horzThree" presStyleCnt="0"/>
      <dgm:spPr/>
    </dgm:pt>
    <dgm:pt modelId="{6FC3AAFC-B154-4081-A4E7-3CF92FB18398}" type="pres">
      <dgm:prSet presAssocID="{4476EBA4-B7A5-43F0-8A88-C2635AA155C5}" presName="sibSpaceTwo" presStyleCnt="0"/>
      <dgm:spPr/>
    </dgm:pt>
    <dgm:pt modelId="{F0F2B592-5A70-4DF3-B723-4AC9D3912C78}" type="pres">
      <dgm:prSet presAssocID="{73ABCF8A-17BB-422C-9E57-B4FD1C6C768E}" presName="vertTwo" presStyleCnt="0"/>
      <dgm:spPr/>
    </dgm:pt>
    <dgm:pt modelId="{1D33A343-4C66-429A-BFBD-3EF0373FC332}" type="pres">
      <dgm:prSet presAssocID="{73ABCF8A-17BB-422C-9E57-B4FD1C6C768E}" presName="txTwo" presStyleLbl="node2" presStyleIdx="1" presStyleCnt="2">
        <dgm:presLayoutVars>
          <dgm:chPref val="3"/>
        </dgm:presLayoutVars>
      </dgm:prSet>
      <dgm:spPr/>
    </dgm:pt>
    <dgm:pt modelId="{14F66B8E-CC0C-428B-A2B6-30D9350B314F}" type="pres">
      <dgm:prSet presAssocID="{73ABCF8A-17BB-422C-9E57-B4FD1C6C768E}" presName="parTransTwo" presStyleCnt="0"/>
      <dgm:spPr/>
    </dgm:pt>
    <dgm:pt modelId="{8ACC4BEE-14EF-429C-9E8C-5E19E58267AC}" type="pres">
      <dgm:prSet presAssocID="{73ABCF8A-17BB-422C-9E57-B4FD1C6C768E}" presName="horzTwo" presStyleCnt="0"/>
      <dgm:spPr/>
    </dgm:pt>
    <dgm:pt modelId="{C62DCA26-4E2E-405F-9A83-2591CB85EEB1}" type="pres">
      <dgm:prSet presAssocID="{60DCB313-96A5-4BDC-A4A5-5D99C872A87C}" presName="vertThree" presStyleCnt="0"/>
      <dgm:spPr/>
    </dgm:pt>
    <dgm:pt modelId="{7A2AD966-F268-45A5-9AB2-BC646757FB09}" type="pres">
      <dgm:prSet presAssocID="{60DCB313-96A5-4BDC-A4A5-5D99C872A87C}" presName="txThree" presStyleLbl="node3" presStyleIdx="1" presStyleCnt="3">
        <dgm:presLayoutVars>
          <dgm:chPref val="3"/>
        </dgm:presLayoutVars>
      </dgm:prSet>
      <dgm:spPr/>
    </dgm:pt>
    <dgm:pt modelId="{A5DB609A-3DBF-4249-889E-7F63E60EEF1D}" type="pres">
      <dgm:prSet presAssocID="{60DCB313-96A5-4BDC-A4A5-5D99C872A87C}" presName="horzThree" presStyleCnt="0"/>
      <dgm:spPr/>
    </dgm:pt>
    <dgm:pt modelId="{66CC1181-95DC-4B27-BD2A-844B66DAA727}" type="pres">
      <dgm:prSet presAssocID="{049B010D-4D13-49E8-B4AD-276A449D7936}" presName="sibSpaceThree" presStyleCnt="0"/>
      <dgm:spPr/>
    </dgm:pt>
    <dgm:pt modelId="{56554DDD-0A87-4ED5-8EB3-DC318A43EB13}" type="pres">
      <dgm:prSet presAssocID="{18BDBCDC-232B-43C5-A782-A886C896323B}" presName="vertThree" presStyleCnt="0"/>
      <dgm:spPr/>
    </dgm:pt>
    <dgm:pt modelId="{4D2574C8-BB49-430C-95DD-685DC863F0C3}" type="pres">
      <dgm:prSet presAssocID="{18BDBCDC-232B-43C5-A782-A886C896323B}" presName="txThree" presStyleLbl="node3" presStyleIdx="2" presStyleCnt="3">
        <dgm:presLayoutVars>
          <dgm:chPref val="3"/>
        </dgm:presLayoutVars>
      </dgm:prSet>
      <dgm:spPr/>
    </dgm:pt>
    <dgm:pt modelId="{880C482C-EA26-44C0-A55E-589ED084E249}" type="pres">
      <dgm:prSet presAssocID="{18BDBCDC-232B-43C5-A782-A886C896323B}" presName="horzThree" presStyleCnt="0"/>
      <dgm:spPr/>
    </dgm:pt>
  </dgm:ptLst>
  <dgm:cxnLst>
    <dgm:cxn modelId="{0C1B3A14-DA49-457B-BEB7-C68935C30E4B}" type="presOf" srcId="{00478948-A19C-4D6B-BB1E-D550D2AA771F}" destId="{00C411E6-76E7-45B4-87D0-4494199E8AD4}" srcOrd="0" destOrd="0" presId="urn:microsoft.com/office/officeart/2005/8/layout/hierarchy4"/>
    <dgm:cxn modelId="{00F7BE1A-C12A-4BB7-B7E4-75E34B2A5D30}" srcId="{6BBFE102-70B6-4C0C-8FCD-2BE4369C75D3}" destId="{ED50A6CC-0BF1-4092-ADF0-B984B12AFE50}" srcOrd="0" destOrd="0" parTransId="{9328FA0A-97F8-4992-9CDA-B393C18D7353}" sibTransId="{4476EBA4-B7A5-43F0-8A88-C2635AA155C5}"/>
    <dgm:cxn modelId="{DAFAFF21-4D9C-49C6-9F4E-D6EB833DEEE2}" srcId="{00478948-A19C-4D6B-BB1E-D550D2AA771F}" destId="{6BBFE102-70B6-4C0C-8FCD-2BE4369C75D3}" srcOrd="0" destOrd="0" parTransId="{C08394E4-C9AE-4E57-A7D1-16FB9CBEB003}" sibTransId="{5A483D8C-B50D-4441-984B-17875B13E444}"/>
    <dgm:cxn modelId="{8DD6C222-4D5C-4C81-9298-CC698C6DA185}" type="presOf" srcId="{6BBFE102-70B6-4C0C-8FCD-2BE4369C75D3}" destId="{E4A69302-A0D3-4D20-8DE9-DC178577A133}" srcOrd="0" destOrd="0" presId="urn:microsoft.com/office/officeart/2005/8/layout/hierarchy4"/>
    <dgm:cxn modelId="{7B7C5B80-B465-4F4B-9C3C-C074B9499959}" srcId="{6BBFE102-70B6-4C0C-8FCD-2BE4369C75D3}" destId="{73ABCF8A-17BB-422C-9E57-B4FD1C6C768E}" srcOrd="1" destOrd="0" parTransId="{A266BB79-F2FF-4AD1-BCB0-A9B43934E2A2}" sibTransId="{6B4BE138-4C08-4BAD-BB4C-FC1F693FFFC0}"/>
    <dgm:cxn modelId="{6CA71A8E-F53B-4E63-96BA-3BF2E8EFBEB0}" type="presOf" srcId="{60DCB313-96A5-4BDC-A4A5-5D99C872A87C}" destId="{7A2AD966-F268-45A5-9AB2-BC646757FB09}" srcOrd="0" destOrd="0" presId="urn:microsoft.com/office/officeart/2005/8/layout/hierarchy4"/>
    <dgm:cxn modelId="{4A656C8F-B7F1-4102-B430-1C30EBDAA262}" type="presOf" srcId="{ED50A6CC-0BF1-4092-ADF0-B984B12AFE50}" destId="{9DC5CBFE-CCE4-4BC0-A9EF-F368BB6E3569}" srcOrd="0" destOrd="0" presId="urn:microsoft.com/office/officeart/2005/8/layout/hierarchy4"/>
    <dgm:cxn modelId="{8C1E1198-382E-44F9-A0EA-8863874C6129}" srcId="{73ABCF8A-17BB-422C-9E57-B4FD1C6C768E}" destId="{18BDBCDC-232B-43C5-A782-A886C896323B}" srcOrd="1" destOrd="0" parTransId="{DD77B90A-980D-4BED-A638-1297BEBAB118}" sibTransId="{7D07559E-D1A2-486B-A4C1-E5074B067B60}"/>
    <dgm:cxn modelId="{DD3055B8-7F4E-4580-804A-96DDF0ECF11E}" type="presOf" srcId="{73ABCF8A-17BB-422C-9E57-B4FD1C6C768E}" destId="{1D33A343-4C66-429A-BFBD-3EF0373FC332}" srcOrd="0" destOrd="0" presId="urn:microsoft.com/office/officeart/2005/8/layout/hierarchy4"/>
    <dgm:cxn modelId="{5E6CE7BB-A249-4335-9956-728B69F14F3C}" type="presOf" srcId="{D2D026A7-6FAF-4CC9-8D4B-4FE91544C7D6}" destId="{B7CBE04C-CAA0-43F8-AD7C-76E31B863A7C}" srcOrd="0" destOrd="0" presId="urn:microsoft.com/office/officeart/2005/8/layout/hierarchy4"/>
    <dgm:cxn modelId="{D76B9BE4-F94E-4D14-825B-C6DCDF79BDFA}" srcId="{73ABCF8A-17BB-422C-9E57-B4FD1C6C768E}" destId="{60DCB313-96A5-4BDC-A4A5-5D99C872A87C}" srcOrd="0" destOrd="0" parTransId="{D285AA20-D1D5-41DC-A26D-9A5C9BB0520A}" sibTransId="{049B010D-4D13-49E8-B4AD-276A449D7936}"/>
    <dgm:cxn modelId="{99A3F7F0-F79D-48B3-A4A1-3F7958477B2C}" type="presOf" srcId="{18BDBCDC-232B-43C5-A782-A886C896323B}" destId="{4D2574C8-BB49-430C-95DD-685DC863F0C3}" srcOrd="0" destOrd="0" presId="urn:microsoft.com/office/officeart/2005/8/layout/hierarchy4"/>
    <dgm:cxn modelId="{40C171F2-A504-4C75-9EDA-61A2C6E14284}" srcId="{ED50A6CC-0BF1-4092-ADF0-B984B12AFE50}" destId="{D2D026A7-6FAF-4CC9-8D4B-4FE91544C7D6}" srcOrd="0" destOrd="0" parTransId="{91C50362-1260-43E7-8B9B-96029C19BC3A}" sibTransId="{4791C584-D160-47A9-B81D-CCC5429DA74D}"/>
    <dgm:cxn modelId="{01EED138-AA4C-492C-9582-B466C1371F8F}" type="presParOf" srcId="{00C411E6-76E7-45B4-87D0-4494199E8AD4}" destId="{AE37FC6F-72B6-4B7B-9AA6-36A7A5453397}" srcOrd="0" destOrd="0" presId="urn:microsoft.com/office/officeart/2005/8/layout/hierarchy4"/>
    <dgm:cxn modelId="{F8C35B4A-FF87-4E5C-8051-94E462D1BFB9}" type="presParOf" srcId="{AE37FC6F-72B6-4B7B-9AA6-36A7A5453397}" destId="{E4A69302-A0D3-4D20-8DE9-DC178577A133}" srcOrd="0" destOrd="0" presId="urn:microsoft.com/office/officeart/2005/8/layout/hierarchy4"/>
    <dgm:cxn modelId="{58EC5A13-DDB9-425F-9664-301CCF17970D}" type="presParOf" srcId="{AE37FC6F-72B6-4B7B-9AA6-36A7A5453397}" destId="{F72EFC38-AC81-434B-92C6-64C4171262F8}" srcOrd="1" destOrd="0" presId="urn:microsoft.com/office/officeart/2005/8/layout/hierarchy4"/>
    <dgm:cxn modelId="{7F5BE522-5A06-404C-A66A-039990E61727}" type="presParOf" srcId="{AE37FC6F-72B6-4B7B-9AA6-36A7A5453397}" destId="{EEFB6735-59FD-4802-8D44-2BDD2F473602}" srcOrd="2" destOrd="0" presId="urn:microsoft.com/office/officeart/2005/8/layout/hierarchy4"/>
    <dgm:cxn modelId="{0DBA3700-528D-48B7-A333-163CA47D479F}" type="presParOf" srcId="{EEFB6735-59FD-4802-8D44-2BDD2F473602}" destId="{203758CF-F6F9-4C9A-8F80-8F80A827A923}" srcOrd="0" destOrd="0" presId="urn:microsoft.com/office/officeart/2005/8/layout/hierarchy4"/>
    <dgm:cxn modelId="{C27F3211-A0B8-4F38-B4C3-E1936F121FAA}" type="presParOf" srcId="{203758CF-F6F9-4C9A-8F80-8F80A827A923}" destId="{9DC5CBFE-CCE4-4BC0-A9EF-F368BB6E3569}" srcOrd="0" destOrd="0" presId="urn:microsoft.com/office/officeart/2005/8/layout/hierarchy4"/>
    <dgm:cxn modelId="{36B59A64-6183-41AC-8164-7379B5F6250E}" type="presParOf" srcId="{203758CF-F6F9-4C9A-8F80-8F80A827A923}" destId="{217ED0E0-3414-4022-8DB9-7C445EAEF6ED}" srcOrd="1" destOrd="0" presId="urn:microsoft.com/office/officeart/2005/8/layout/hierarchy4"/>
    <dgm:cxn modelId="{5E39F150-F858-4C24-B999-46BB106393CB}" type="presParOf" srcId="{203758CF-F6F9-4C9A-8F80-8F80A827A923}" destId="{685A34EA-83A1-466F-8ED9-598102DBFD19}" srcOrd="2" destOrd="0" presId="urn:microsoft.com/office/officeart/2005/8/layout/hierarchy4"/>
    <dgm:cxn modelId="{70CD70B5-465D-464B-BEE0-EDAB26A8D08F}" type="presParOf" srcId="{685A34EA-83A1-466F-8ED9-598102DBFD19}" destId="{C7D7CCE8-FFE1-4786-8698-B87129F05AC2}" srcOrd="0" destOrd="0" presId="urn:microsoft.com/office/officeart/2005/8/layout/hierarchy4"/>
    <dgm:cxn modelId="{5CD65CB2-ABED-42D6-944C-9C52D23AB6EC}" type="presParOf" srcId="{C7D7CCE8-FFE1-4786-8698-B87129F05AC2}" destId="{B7CBE04C-CAA0-43F8-AD7C-76E31B863A7C}" srcOrd="0" destOrd="0" presId="urn:microsoft.com/office/officeart/2005/8/layout/hierarchy4"/>
    <dgm:cxn modelId="{5B89B370-E00D-40A5-BB9F-AE1DDB9AF057}" type="presParOf" srcId="{C7D7CCE8-FFE1-4786-8698-B87129F05AC2}" destId="{ABCF6725-3B6B-4CDD-B9F6-32EF184CA189}" srcOrd="1" destOrd="0" presId="urn:microsoft.com/office/officeart/2005/8/layout/hierarchy4"/>
    <dgm:cxn modelId="{0DE49DE7-E0D6-438F-970D-CBD996C55F97}" type="presParOf" srcId="{EEFB6735-59FD-4802-8D44-2BDD2F473602}" destId="{6FC3AAFC-B154-4081-A4E7-3CF92FB18398}" srcOrd="1" destOrd="0" presId="urn:microsoft.com/office/officeart/2005/8/layout/hierarchy4"/>
    <dgm:cxn modelId="{5E3E665B-1C3A-4C1E-B5B7-7ED98E38B426}" type="presParOf" srcId="{EEFB6735-59FD-4802-8D44-2BDD2F473602}" destId="{F0F2B592-5A70-4DF3-B723-4AC9D3912C78}" srcOrd="2" destOrd="0" presId="urn:microsoft.com/office/officeart/2005/8/layout/hierarchy4"/>
    <dgm:cxn modelId="{BBBF762C-3847-47D9-AE4B-61CCD9E89DDF}" type="presParOf" srcId="{F0F2B592-5A70-4DF3-B723-4AC9D3912C78}" destId="{1D33A343-4C66-429A-BFBD-3EF0373FC332}" srcOrd="0" destOrd="0" presId="urn:microsoft.com/office/officeart/2005/8/layout/hierarchy4"/>
    <dgm:cxn modelId="{B23D2A2F-6881-4470-92EB-F07AC06E8EE1}" type="presParOf" srcId="{F0F2B592-5A70-4DF3-B723-4AC9D3912C78}" destId="{14F66B8E-CC0C-428B-A2B6-30D9350B314F}" srcOrd="1" destOrd="0" presId="urn:microsoft.com/office/officeart/2005/8/layout/hierarchy4"/>
    <dgm:cxn modelId="{D2D9EA49-3C6A-41A3-AE94-267781952331}" type="presParOf" srcId="{F0F2B592-5A70-4DF3-B723-4AC9D3912C78}" destId="{8ACC4BEE-14EF-429C-9E8C-5E19E58267AC}" srcOrd="2" destOrd="0" presId="urn:microsoft.com/office/officeart/2005/8/layout/hierarchy4"/>
    <dgm:cxn modelId="{92BE034C-820B-4712-B1D8-CD0F627B93D2}" type="presParOf" srcId="{8ACC4BEE-14EF-429C-9E8C-5E19E58267AC}" destId="{C62DCA26-4E2E-405F-9A83-2591CB85EEB1}" srcOrd="0" destOrd="0" presId="urn:microsoft.com/office/officeart/2005/8/layout/hierarchy4"/>
    <dgm:cxn modelId="{4C6B7E2A-7C3A-49AA-AA69-B2CADAE88C1C}" type="presParOf" srcId="{C62DCA26-4E2E-405F-9A83-2591CB85EEB1}" destId="{7A2AD966-F268-45A5-9AB2-BC646757FB09}" srcOrd="0" destOrd="0" presId="urn:microsoft.com/office/officeart/2005/8/layout/hierarchy4"/>
    <dgm:cxn modelId="{65D77B44-FB9A-49D3-85A6-00A3CBFA85DA}" type="presParOf" srcId="{C62DCA26-4E2E-405F-9A83-2591CB85EEB1}" destId="{A5DB609A-3DBF-4249-889E-7F63E60EEF1D}" srcOrd="1" destOrd="0" presId="urn:microsoft.com/office/officeart/2005/8/layout/hierarchy4"/>
    <dgm:cxn modelId="{CB8B42CB-10B3-4046-996D-48397F1BCCDC}" type="presParOf" srcId="{8ACC4BEE-14EF-429C-9E8C-5E19E58267AC}" destId="{66CC1181-95DC-4B27-BD2A-844B66DAA727}" srcOrd="1" destOrd="0" presId="urn:microsoft.com/office/officeart/2005/8/layout/hierarchy4"/>
    <dgm:cxn modelId="{0CE67BC4-7CA4-40C0-99BD-4FFE528B9056}" type="presParOf" srcId="{8ACC4BEE-14EF-429C-9E8C-5E19E58267AC}" destId="{56554DDD-0A87-4ED5-8EB3-DC318A43EB13}" srcOrd="2" destOrd="0" presId="urn:microsoft.com/office/officeart/2005/8/layout/hierarchy4"/>
    <dgm:cxn modelId="{0B0EF93E-9329-4073-B81E-4A973C469429}" type="presParOf" srcId="{56554DDD-0A87-4ED5-8EB3-DC318A43EB13}" destId="{4D2574C8-BB49-430C-95DD-685DC863F0C3}" srcOrd="0" destOrd="0" presId="urn:microsoft.com/office/officeart/2005/8/layout/hierarchy4"/>
    <dgm:cxn modelId="{5865C63C-075D-455A-BF88-AF63A1A42D5F}" type="presParOf" srcId="{56554DDD-0A87-4ED5-8EB3-DC318A43EB13}" destId="{880C482C-EA26-44C0-A55E-589ED084E249}" srcOrd="1" destOrd="0" presId="urn:microsoft.com/office/officeart/2005/8/layout/hierarchy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B062AE-0286-4555-9DAB-90C68D7B280D}" type="doc">
      <dgm:prSet loTypeId="urn:microsoft.com/office/officeart/2008/layout/VerticalCurvedList" loCatId="list" qsTypeId="urn:microsoft.com/office/officeart/2005/8/quickstyle/3d1" qsCatId="3D" csTypeId="urn:microsoft.com/office/officeart/2005/8/colors/accent3_5" csCatId="accent3" phldr="1"/>
      <dgm:spPr/>
      <dgm:t>
        <a:bodyPr/>
        <a:lstStyle/>
        <a:p>
          <a:endParaRPr lang="de-DE"/>
        </a:p>
      </dgm:t>
    </dgm:pt>
    <dgm:pt modelId="{EB61782E-1740-4A38-B29A-1FD12C00309C}">
      <dgm:prSet phldrT="[Text]" custT="1"/>
      <dgm:spPr/>
      <dgm:t>
        <a:bodyPr/>
        <a:lstStyle/>
        <a:p>
          <a:r>
            <a:rPr lang="en-US" sz="2400" kern="1200">
              <a:solidFill>
                <a:prstClr val="white"/>
              </a:solidFill>
              <a:latin typeface="Arial Narrow"/>
              <a:ea typeface="+mn-ea"/>
              <a:cs typeface="Arial"/>
            </a:rPr>
            <a:t>Projekt</a:t>
          </a:r>
          <a:endParaRPr lang="de-DE" sz="2400" kern="1200">
            <a:solidFill>
              <a:prstClr val="white"/>
            </a:solidFill>
            <a:latin typeface="Arial Narrow"/>
            <a:ea typeface="+mn-ea"/>
            <a:cs typeface="Arial"/>
          </a:endParaRPr>
        </a:p>
      </dgm:t>
    </dgm:pt>
    <dgm:pt modelId="{781EF9C8-F8E5-476A-819B-0460B2C08442}" type="parTrans" cxnId="{300C2BFF-A6ED-405C-B951-13C45DEA989F}">
      <dgm:prSet/>
      <dgm:spPr/>
      <dgm:t>
        <a:bodyPr/>
        <a:lstStyle/>
        <a:p>
          <a:endParaRPr lang="de-DE" sz="2400"/>
        </a:p>
      </dgm:t>
    </dgm:pt>
    <dgm:pt modelId="{CB285BE0-1D93-428E-B496-00C67FEAD17D}" type="sibTrans" cxnId="{300C2BFF-A6ED-405C-B951-13C45DEA989F}">
      <dgm:prSet/>
      <dgm:spPr/>
      <dgm:t>
        <a:bodyPr/>
        <a:lstStyle/>
        <a:p>
          <a:endParaRPr lang="de-DE" sz="2400"/>
        </a:p>
      </dgm:t>
    </dgm:pt>
    <dgm:pt modelId="{259E5957-7465-4771-A963-ADE674EE628D}">
      <dgm:prSet phldrT="[Text]" custT="1"/>
      <dgm:spPr/>
      <dgm:t>
        <a:bodyPr/>
        <a:lstStyle/>
        <a:p>
          <a:r>
            <a:rPr lang="en-US" sz="2400" noProof="0">
              <a:latin typeface="Arial Narrow" pitchFamily="34" charset="0"/>
              <a:cs typeface="Arial" pitchFamily="34" charset="0"/>
            </a:rPr>
            <a:t>Frontend</a:t>
          </a:r>
        </a:p>
      </dgm:t>
    </dgm:pt>
    <dgm:pt modelId="{B4110DA9-2580-42BF-967D-AB1D46131758}" type="parTrans" cxnId="{9E6BBADE-C39C-4828-99BD-9668B92BE30A}">
      <dgm:prSet/>
      <dgm:spPr/>
      <dgm:t>
        <a:bodyPr/>
        <a:lstStyle/>
        <a:p>
          <a:endParaRPr lang="de-DE" sz="2400"/>
        </a:p>
      </dgm:t>
    </dgm:pt>
    <dgm:pt modelId="{9DB21B77-9772-49C8-B22A-21BBA066EF0A}" type="sibTrans" cxnId="{9E6BBADE-C39C-4828-99BD-9668B92BE30A}">
      <dgm:prSet/>
      <dgm:spPr/>
      <dgm:t>
        <a:bodyPr/>
        <a:lstStyle/>
        <a:p>
          <a:endParaRPr lang="de-DE" sz="2400"/>
        </a:p>
      </dgm:t>
    </dgm:pt>
    <dgm:pt modelId="{3181DD5B-A798-4B79-A04E-2155996180C9}">
      <dgm:prSet custT="1"/>
      <dgm:spPr/>
      <dgm:t>
        <a:bodyPr/>
        <a:lstStyle/>
        <a:p>
          <a:r>
            <a:rPr lang="de-DE" sz="2400">
              <a:latin typeface="Arial Narrow" pitchFamily="34" charset="0"/>
              <a:cs typeface="Arial" pitchFamily="34" charset="0"/>
            </a:rPr>
            <a:t>Backend</a:t>
          </a:r>
        </a:p>
      </dgm:t>
    </dgm:pt>
    <dgm:pt modelId="{182734EA-8C7A-490F-8D14-8F78A8C9C0AE}" type="parTrans" cxnId="{0F2B0D82-C59B-47FD-86F3-7FEC757917D0}">
      <dgm:prSet/>
      <dgm:spPr/>
      <dgm:t>
        <a:bodyPr/>
        <a:lstStyle/>
        <a:p>
          <a:endParaRPr lang="de-DE" sz="2400"/>
        </a:p>
      </dgm:t>
    </dgm:pt>
    <dgm:pt modelId="{0202358A-65AA-4B92-AE8F-3FA275C41957}" type="sibTrans" cxnId="{0F2B0D82-C59B-47FD-86F3-7FEC757917D0}">
      <dgm:prSet/>
      <dgm:spPr/>
      <dgm:t>
        <a:bodyPr/>
        <a:lstStyle/>
        <a:p>
          <a:endParaRPr lang="de-DE" sz="2400"/>
        </a:p>
      </dgm:t>
    </dgm:pt>
    <dgm:pt modelId="{279B375E-CDF8-4C88-9C5A-CCA69AD4149D}">
      <dgm:prSet phldrT="[Text]" custT="1"/>
      <dgm:spPr/>
      <dgm:t>
        <a:bodyPr/>
        <a:lstStyle/>
        <a:p>
          <a:r>
            <a:rPr lang="de-DE" sz="2400" u="none">
              <a:latin typeface="Arial Narrow" pitchFamily="34" charset="0"/>
              <a:cs typeface="Arial" pitchFamily="34" charset="0"/>
            </a:rPr>
            <a:t>Docker</a:t>
          </a:r>
        </a:p>
      </dgm:t>
    </dgm:pt>
    <dgm:pt modelId="{F60AE5D0-5EA5-41CD-B1A5-F0E4ECEC09F7}" type="sibTrans" cxnId="{29F3DDAF-29B7-474B-8F16-E80AA76B7B03}">
      <dgm:prSet/>
      <dgm:spPr/>
      <dgm:t>
        <a:bodyPr/>
        <a:lstStyle/>
        <a:p>
          <a:endParaRPr lang="de-DE" sz="2400"/>
        </a:p>
      </dgm:t>
    </dgm:pt>
    <dgm:pt modelId="{597D5C8F-19EC-42C7-9427-E2236EF763A8}" type="parTrans" cxnId="{29F3DDAF-29B7-474B-8F16-E80AA76B7B03}">
      <dgm:prSet/>
      <dgm:spPr/>
      <dgm:t>
        <a:bodyPr/>
        <a:lstStyle/>
        <a:p>
          <a:endParaRPr lang="de-DE" sz="2400"/>
        </a:p>
      </dgm:t>
    </dgm:pt>
    <dgm:pt modelId="{977A229C-CF37-44E0-B20A-C09FBBA8B1D3}">
      <dgm:prSet phldrT="[Text]" custT="1"/>
      <dgm:spPr/>
      <dgm:t>
        <a:bodyPr/>
        <a:lstStyle/>
        <a:p>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gm:t>
    </dgm:pt>
    <dgm:pt modelId="{D14132EA-5730-4923-AA22-E71EFA3626A7}" type="sibTrans" cxnId="{8AB5B09D-0C0B-4217-8AD5-B9B7456D757D}">
      <dgm:prSet/>
      <dgm:spPr/>
      <dgm:t>
        <a:bodyPr/>
        <a:lstStyle/>
        <a:p>
          <a:endParaRPr lang="de-DE" sz="2400"/>
        </a:p>
      </dgm:t>
    </dgm:pt>
    <dgm:pt modelId="{F9DE05DF-A173-4F33-80E5-64CD697ADFCD}" type="parTrans" cxnId="{8AB5B09D-0C0B-4217-8AD5-B9B7456D757D}">
      <dgm:prSet/>
      <dgm:spPr/>
      <dgm:t>
        <a:bodyPr/>
        <a:lstStyle/>
        <a:p>
          <a:endParaRPr lang="de-DE" sz="2400"/>
        </a:p>
      </dgm:t>
    </dgm:pt>
    <dgm:pt modelId="{8EB7CFE1-080B-498A-AA3D-2B10969C9870}">
      <dgm:prSet phldrT="[Text]" custT="1"/>
      <dgm:spPr/>
      <dgm:t>
        <a:bodyPr/>
        <a:lstStyle/>
        <a:p>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gm:t>
    </dgm:pt>
    <dgm:pt modelId="{F9B0465D-1638-4A37-928C-3117469CB4DE}" type="parTrans" cxnId="{DE13175F-3BA7-4D88-9DB6-8493851F8449}">
      <dgm:prSet/>
      <dgm:spPr/>
      <dgm:t>
        <a:bodyPr/>
        <a:lstStyle/>
        <a:p>
          <a:endParaRPr lang="de-DE" sz="2400"/>
        </a:p>
      </dgm:t>
    </dgm:pt>
    <dgm:pt modelId="{4381D69E-7EFD-421B-9150-510F58DC990B}" type="sibTrans" cxnId="{DE13175F-3BA7-4D88-9DB6-8493851F8449}">
      <dgm:prSet/>
      <dgm:spPr/>
      <dgm:t>
        <a:bodyPr/>
        <a:lstStyle/>
        <a:p>
          <a:endParaRPr lang="de-DE" sz="2400"/>
        </a:p>
      </dgm:t>
    </dgm:pt>
    <dgm:pt modelId="{4BF0ABC1-4FC6-48E6-B7FD-AAECA919D9C1}" type="pres">
      <dgm:prSet presAssocID="{9AB062AE-0286-4555-9DAB-90C68D7B280D}" presName="Name0" presStyleCnt="0">
        <dgm:presLayoutVars>
          <dgm:chMax val="7"/>
          <dgm:chPref val="7"/>
          <dgm:dir/>
        </dgm:presLayoutVars>
      </dgm:prSet>
      <dgm:spPr/>
    </dgm:pt>
    <dgm:pt modelId="{1CC0A43D-9160-4CBF-A1A5-77D4D4DEA921}" type="pres">
      <dgm:prSet presAssocID="{9AB062AE-0286-4555-9DAB-90C68D7B280D}" presName="Name1" presStyleCnt="0"/>
      <dgm:spPr/>
    </dgm:pt>
    <dgm:pt modelId="{7D206DB3-1A67-45BE-899A-C034E5786D98}" type="pres">
      <dgm:prSet presAssocID="{9AB062AE-0286-4555-9DAB-90C68D7B280D}" presName="cycle" presStyleCnt="0"/>
      <dgm:spPr/>
    </dgm:pt>
    <dgm:pt modelId="{310FB82F-6721-4098-BFC8-6189C4C54760}" type="pres">
      <dgm:prSet presAssocID="{9AB062AE-0286-4555-9DAB-90C68D7B280D}" presName="srcNode" presStyleLbl="node1" presStyleIdx="0" presStyleCnt="6"/>
      <dgm:spPr/>
    </dgm:pt>
    <dgm:pt modelId="{95D790A9-C561-4FEA-87F5-F26B8A0069C2}" type="pres">
      <dgm:prSet presAssocID="{9AB062AE-0286-4555-9DAB-90C68D7B280D}" presName="conn" presStyleLbl="parChTrans1D2" presStyleIdx="0" presStyleCnt="1"/>
      <dgm:spPr/>
    </dgm:pt>
    <dgm:pt modelId="{EA59C110-6C3B-4B55-92A0-B0CC18E79958}" type="pres">
      <dgm:prSet presAssocID="{9AB062AE-0286-4555-9DAB-90C68D7B280D}" presName="extraNode" presStyleLbl="node1" presStyleIdx="0" presStyleCnt="6"/>
      <dgm:spPr/>
    </dgm:pt>
    <dgm:pt modelId="{F5A2CF36-17CC-4AFD-935A-40823A4879BC}" type="pres">
      <dgm:prSet presAssocID="{9AB062AE-0286-4555-9DAB-90C68D7B280D}" presName="dstNode" presStyleLbl="node1" presStyleIdx="0" presStyleCnt="6"/>
      <dgm:spPr/>
    </dgm:pt>
    <dgm:pt modelId="{23834D32-7446-4B31-86AF-4783A013F81E}" type="pres">
      <dgm:prSet presAssocID="{EB61782E-1740-4A38-B29A-1FD12C00309C}" presName="text_1" presStyleLbl="node1" presStyleIdx="0" presStyleCnt="6" custScaleX="90978" custLinFactNeighborX="-4505">
        <dgm:presLayoutVars>
          <dgm:bulletEnabled val="1"/>
        </dgm:presLayoutVars>
      </dgm:prSet>
      <dgm:spPr/>
    </dgm:pt>
    <dgm:pt modelId="{0B126C27-53AC-4EEB-BA4B-2A3910475512}" type="pres">
      <dgm:prSet presAssocID="{EB61782E-1740-4A38-B29A-1FD12C00309C}" presName="accent_1" presStyleCnt="0"/>
      <dgm:spPr/>
    </dgm:pt>
    <dgm:pt modelId="{4DFA62D6-C196-4EBE-908A-1CEF6CB28BB6}" type="pres">
      <dgm:prSet presAssocID="{EB61782E-1740-4A38-B29A-1FD12C00309C}" presName="accentRepeatNode" presStyleLbl="solidFgAcc1" presStyleIdx="0" presStyleCnt="6"/>
      <dgm:spPr/>
    </dgm:pt>
    <dgm:pt modelId="{060C9DCD-F92B-490A-9BA8-58E1E9EA16B1}" type="pres">
      <dgm:prSet presAssocID="{3181DD5B-A798-4B79-A04E-2155996180C9}" presName="text_2" presStyleLbl="node1" presStyleIdx="1" presStyleCnt="6">
        <dgm:presLayoutVars>
          <dgm:bulletEnabled val="1"/>
        </dgm:presLayoutVars>
      </dgm:prSet>
      <dgm:spPr/>
    </dgm:pt>
    <dgm:pt modelId="{A7ACD880-AC62-464A-8B44-2581865706D2}" type="pres">
      <dgm:prSet presAssocID="{3181DD5B-A798-4B79-A04E-2155996180C9}" presName="accent_2" presStyleCnt="0"/>
      <dgm:spPr/>
    </dgm:pt>
    <dgm:pt modelId="{217A7F0E-63E9-46FC-A229-749FB8D58D21}" type="pres">
      <dgm:prSet presAssocID="{3181DD5B-A798-4B79-A04E-2155996180C9}" presName="accentRepeatNode" presStyleLbl="solidFgAcc1" presStyleIdx="1" presStyleCnt="6"/>
      <dgm:spPr/>
    </dgm:pt>
    <dgm:pt modelId="{CCF4AC55-D592-4B90-8668-6A67548639F4}" type="pres">
      <dgm:prSet presAssocID="{279B375E-CDF8-4C88-9C5A-CCA69AD4149D}" presName="text_3" presStyleLbl="node1" presStyleIdx="2" presStyleCnt="6">
        <dgm:presLayoutVars>
          <dgm:bulletEnabled val="1"/>
        </dgm:presLayoutVars>
      </dgm:prSet>
      <dgm:spPr/>
    </dgm:pt>
    <dgm:pt modelId="{8F98E154-9F83-4582-B9F2-4A34F5D34EF8}" type="pres">
      <dgm:prSet presAssocID="{279B375E-CDF8-4C88-9C5A-CCA69AD4149D}" presName="accent_3" presStyleCnt="0"/>
      <dgm:spPr/>
    </dgm:pt>
    <dgm:pt modelId="{893F772E-28A8-4FA2-A53B-CDAC6102DCA0}" type="pres">
      <dgm:prSet presAssocID="{279B375E-CDF8-4C88-9C5A-CCA69AD4149D}" presName="accentRepeatNode" presStyleLbl="solidFgAcc1" presStyleIdx="2" presStyleCnt="6"/>
      <dgm:spPr/>
    </dgm:pt>
    <dgm:pt modelId="{C84A543A-E73D-433F-9A8A-6CFAD86412B3}" type="pres">
      <dgm:prSet presAssocID="{259E5957-7465-4771-A963-ADE674EE628D}" presName="text_4" presStyleLbl="node1" presStyleIdx="3" presStyleCnt="6">
        <dgm:presLayoutVars>
          <dgm:bulletEnabled val="1"/>
        </dgm:presLayoutVars>
      </dgm:prSet>
      <dgm:spPr/>
    </dgm:pt>
    <dgm:pt modelId="{F10C8971-1E76-4CC8-94E7-035CEA9AAB1A}" type="pres">
      <dgm:prSet presAssocID="{259E5957-7465-4771-A963-ADE674EE628D}" presName="accent_4" presStyleCnt="0"/>
      <dgm:spPr/>
    </dgm:pt>
    <dgm:pt modelId="{A48CDA2E-8B56-43FD-A1DD-18239C69B5EE}" type="pres">
      <dgm:prSet presAssocID="{259E5957-7465-4771-A963-ADE674EE628D}" presName="accentRepeatNode" presStyleLbl="solidFgAcc1" presStyleIdx="3" presStyleCnt="6"/>
      <dgm:spPr/>
    </dgm:pt>
    <dgm:pt modelId="{B71183DA-68EA-4910-B46E-EB8A1103D5AB}" type="pres">
      <dgm:prSet presAssocID="{8EB7CFE1-080B-498A-AA3D-2B10969C9870}" presName="text_5" presStyleLbl="node1" presStyleIdx="4" presStyleCnt="6">
        <dgm:presLayoutVars>
          <dgm:bulletEnabled val="1"/>
        </dgm:presLayoutVars>
      </dgm:prSet>
      <dgm:spPr/>
    </dgm:pt>
    <dgm:pt modelId="{EB431FA1-1293-4AB5-92E1-517D248F6F14}" type="pres">
      <dgm:prSet presAssocID="{8EB7CFE1-080B-498A-AA3D-2B10969C9870}" presName="accent_5" presStyleCnt="0"/>
      <dgm:spPr/>
    </dgm:pt>
    <dgm:pt modelId="{37E69BAE-5F90-4D65-8CDC-1F446A4C1663}" type="pres">
      <dgm:prSet presAssocID="{8EB7CFE1-080B-498A-AA3D-2B10969C9870}" presName="accentRepeatNode" presStyleLbl="solidFgAcc1" presStyleIdx="4" presStyleCnt="6"/>
      <dgm:spPr/>
    </dgm:pt>
    <dgm:pt modelId="{9D03DDE9-25B1-4108-8EC7-4FC7C56DA7D0}" type="pres">
      <dgm:prSet presAssocID="{977A229C-CF37-44E0-B20A-C09FBBA8B1D3}" presName="text_6" presStyleLbl="node1" presStyleIdx="5" presStyleCnt="6">
        <dgm:presLayoutVars>
          <dgm:bulletEnabled val="1"/>
        </dgm:presLayoutVars>
      </dgm:prSet>
      <dgm:spPr/>
    </dgm:pt>
    <dgm:pt modelId="{06CCA731-C3F6-4443-AA99-4B16B6A33EF1}" type="pres">
      <dgm:prSet presAssocID="{977A229C-CF37-44E0-B20A-C09FBBA8B1D3}" presName="accent_6" presStyleCnt="0"/>
      <dgm:spPr/>
    </dgm:pt>
    <dgm:pt modelId="{A39841B7-FFB4-4FB7-85D2-2DBAF82C3D66}" type="pres">
      <dgm:prSet presAssocID="{977A229C-CF37-44E0-B20A-C09FBBA8B1D3}" presName="accentRepeatNode" presStyleLbl="solidFgAcc1" presStyleIdx="5" presStyleCnt="6"/>
      <dgm:spPr/>
    </dgm:pt>
  </dgm:ptLst>
  <dgm:cxnLst>
    <dgm:cxn modelId="{D76F5D20-1E73-43A2-9FCB-F9134B0D2EE9}" type="presOf" srcId="{279B375E-CDF8-4C88-9C5A-CCA69AD4149D}" destId="{CCF4AC55-D592-4B90-8668-6A67548639F4}" srcOrd="0" destOrd="0" presId="urn:microsoft.com/office/officeart/2008/layout/VerticalCurvedList"/>
    <dgm:cxn modelId="{50656F37-F3F2-4B85-8FAB-E8C631705697}" type="presOf" srcId="{977A229C-CF37-44E0-B20A-C09FBBA8B1D3}" destId="{9D03DDE9-25B1-4108-8EC7-4FC7C56DA7D0}" srcOrd="0" destOrd="0" presId="urn:microsoft.com/office/officeart/2008/layout/VerticalCurvedList"/>
    <dgm:cxn modelId="{AA580441-2EC1-4F07-9386-69E7C8F46406}" type="presOf" srcId="{EB61782E-1740-4A38-B29A-1FD12C00309C}" destId="{23834D32-7446-4B31-86AF-4783A013F81E}" srcOrd="0" destOrd="0" presId="urn:microsoft.com/office/officeart/2008/layout/VerticalCurvedList"/>
    <dgm:cxn modelId="{DE13175F-3BA7-4D88-9DB6-8493851F8449}" srcId="{9AB062AE-0286-4555-9DAB-90C68D7B280D}" destId="{8EB7CFE1-080B-498A-AA3D-2B10969C9870}" srcOrd="4" destOrd="0" parTransId="{F9B0465D-1638-4A37-928C-3117469CB4DE}" sibTransId="{4381D69E-7EFD-421B-9150-510F58DC990B}"/>
    <dgm:cxn modelId="{0F2B0D82-C59B-47FD-86F3-7FEC757917D0}" srcId="{9AB062AE-0286-4555-9DAB-90C68D7B280D}" destId="{3181DD5B-A798-4B79-A04E-2155996180C9}" srcOrd="1" destOrd="0" parTransId="{182734EA-8C7A-490F-8D14-8F78A8C9C0AE}" sibTransId="{0202358A-65AA-4B92-AE8F-3FA275C41957}"/>
    <dgm:cxn modelId="{83624582-878C-446B-84F9-BE8F242EB5F0}" type="presOf" srcId="{259E5957-7465-4771-A963-ADE674EE628D}" destId="{C84A543A-E73D-433F-9A8A-6CFAD86412B3}" srcOrd="0" destOrd="0" presId="urn:microsoft.com/office/officeart/2008/layout/VerticalCurvedList"/>
    <dgm:cxn modelId="{F0BEDE8F-2529-4C8D-B667-C8AFEFDC9496}" type="presOf" srcId="{9AB062AE-0286-4555-9DAB-90C68D7B280D}" destId="{4BF0ABC1-4FC6-48E6-B7FD-AAECA919D9C1}" srcOrd="0" destOrd="0" presId="urn:microsoft.com/office/officeart/2008/layout/VerticalCurvedList"/>
    <dgm:cxn modelId="{8AB5B09D-0C0B-4217-8AD5-B9B7456D757D}" srcId="{9AB062AE-0286-4555-9DAB-90C68D7B280D}" destId="{977A229C-CF37-44E0-B20A-C09FBBA8B1D3}" srcOrd="5" destOrd="0" parTransId="{F9DE05DF-A173-4F33-80E5-64CD697ADFCD}" sibTransId="{D14132EA-5730-4923-AA22-E71EFA3626A7}"/>
    <dgm:cxn modelId="{E55D09A5-4A0C-4669-AB6A-94570BCC6DEE}" type="presOf" srcId="{CB285BE0-1D93-428E-B496-00C67FEAD17D}" destId="{95D790A9-C561-4FEA-87F5-F26B8A0069C2}" srcOrd="0" destOrd="0" presId="urn:microsoft.com/office/officeart/2008/layout/VerticalCurvedList"/>
    <dgm:cxn modelId="{29F3DDAF-29B7-474B-8F16-E80AA76B7B03}" srcId="{9AB062AE-0286-4555-9DAB-90C68D7B280D}" destId="{279B375E-CDF8-4C88-9C5A-CCA69AD4149D}" srcOrd="2" destOrd="0" parTransId="{597D5C8F-19EC-42C7-9427-E2236EF763A8}" sibTransId="{F60AE5D0-5EA5-41CD-B1A5-F0E4ECEC09F7}"/>
    <dgm:cxn modelId="{0E76D7DB-1B66-43ED-A57B-20816E5AC450}" type="presOf" srcId="{3181DD5B-A798-4B79-A04E-2155996180C9}" destId="{060C9DCD-F92B-490A-9BA8-58E1E9EA16B1}" srcOrd="0" destOrd="0" presId="urn:microsoft.com/office/officeart/2008/layout/VerticalCurvedList"/>
    <dgm:cxn modelId="{9E6BBADE-C39C-4828-99BD-9668B92BE30A}" srcId="{9AB062AE-0286-4555-9DAB-90C68D7B280D}" destId="{259E5957-7465-4771-A963-ADE674EE628D}" srcOrd="3" destOrd="0" parTransId="{B4110DA9-2580-42BF-967D-AB1D46131758}" sibTransId="{9DB21B77-9772-49C8-B22A-21BBA066EF0A}"/>
    <dgm:cxn modelId="{59EC49F7-9DD9-4B1A-8070-816DE38B9208}" type="presOf" srcId="{8EB7CFE1-080B-498A-AA3D-2B10969C9870}" destId="{B71183DA-68EA-4910-B46E-EB8A1103D5AB}" srcOrd="0" destOrd="0" presId="urn:microsoft.com/office/officeart/2008/layout/VerticalCurvedList"/>
    <dgm:cxn modelId="{300C2BFF-A6ED-405C-B951-13C45DEA989F}" srcId="{9AB062AE-0286-4555-9DAB-90C68D7B280D}" destId="{EB61782E-1740-4A38-B29A-1FD12C00309C}" srcOrd="0" destOrd="0" parTransId="{781EF9C8-F8E5-476A-819B-0460B2C08442}" sibTransId="{CB285BE0-1D93-428E-B496-00C67FEAD17D}"/>
    <dgm:cxn modelId="{22683403-8517-4494-9990-5BE4B63E26F9}" type="presParOf" srcId="{4BF0ABC1-4FC6-48E6-B7FD-AAECA919D9C1}" destId="{1CC0A43D-9160-4CBF-A1A5-77D4D4DEA921}" srcOrd="0" destOrd="0" presId="urn:microsoft.com/office/officeart/2008/layout/VerticalCurvedList"/>
    <dgm:cxn modelId="{A24CF2E1-A773-4713-B368-2493CAD49919}" type="presParOf" srcId="{1CC0A43D-9160-4CBF-A1A5-77D4D4DEA921}" destId="{7D206DB3-1A67-45BE-899A-C034E5786D98}" srcOrd="0" destOrd="0" presId="urn:microsoft.com/office/officeart/2008/layout/VerticalCurvedList"/>
    <dgm:cxn modelId="{5D6D54A0-2A3A-4DC0-AC8D-3E5A687603FF}" type="presParOf" srcId="{7D206DB3-1A67-45BE-899A-C034E5786D98}" destId="{310FB82F-6721-4098-BFC8-6189C4C54760}" srcOrd="0" destOrd="0" presId="urn:microsoft.com/office/officeart/2008/layout/VerticalCurvedList"/>
    <dgm:cxn modelId="{62644ECA-7401-4271-A5C0-F80842C3377B}" type="presParOf" srcId="{7D206DB3-1A67-45BE-899A-C034E5786D98}" destId="{95D790A9-C561-4FEA-87F5-F26B8A0069C2}" srcOrd="1" destOrd="0" presId="urn:microsoft.com/office/officeart/2008/layout/VerticalCurvedList"/>
    <dgm:cxn modelId="{366C5ACE-21D7-45D3-8BD7-961980631BBD}" type="presParOf" srcId="{7D206DB3-1A67-45BE-899A-C034E5786D98}" destId="{EA59C110-6C3B-4B55-92A0-B0CC18E79958}" srcOrd="2" destOrd="0" presId="urn:microsoft.com/office/officeart/2008/layout/VerticalCurvedList"/>
    <dgm:cxn modelId="{158DC204-274E-42A0-ACD3-7BDF065868D5}" type="presParOf" srcId="{7D206DB3-1A67-45BE-899A-C034E5786D98}" destId="{F5A2CF36-17CC-4AFD-935A-40823A4879BC}" srcOrd="3" destOrd="0" presId="urn:microsoft.com/office/officeart/2008/layout/VerticalCurvedList"/>
    <dgm:cxn modelId="{F10FD682-0B09-47BB-8AAC-AA0737A39FC1}" type="presParOf" srcId="{1CC0A43D-9160-4CBF-A1A5-77D4D4DEA921}" destId="{23834D32-7446-4B31-86AF-4783A013F81E}" srcOrd="1" destOrd="0" presId="urn:microsoft.com/office/officeart/2008/layout/VerticalCurvedList"/>
    <dgm:cxn modelId="{1F6BEB60-4540-40C7-A7AC-51D58F4A04B1}" type="presParOf" srcId="{1CC0A43D-9160-4CBF-A1A5-77D4D4DEA921}" destId="{0B126C27-53AC-4EEB-BA4B-2A3910475512}" srcOrd="2" destOrd="0" presId="urn:microsoft.com/office/officeart/2008/layout/VerticalCurvedList"/>
    <dgm:cxn modelId="{FEEAA7B1-D920-49F5-898C-B43B6513B4BA}" type="presParOf" srcId="{0B126C27-53AC-4EEB-BA4B-2A3910475512}" destId="{4DFA62D6-C196-4EBE-908A-1CEF6CB28BB6}" srcOrd="0" destOrd="0" presId="urn:microsoft.com/office/officeart/2008/layout/VerticalCurvedList"/>
    <dgm:cxn modelId="{9E3BF2E2-EDA9-4820-BEB0-F0C696813ABF}" type="presParOf" srcId="{1CC0A43D-9160-4CBF-A1A5-77D4D4DEA921}" destId="{060C9DCD-F92B-490A-9BA8-58E1E9EA16B1}" srcOrd="3" destOrd="0" presId="urn:microsoft.com/office/officeart/2008/layout/VerticalCurvedList"/>
    <dgm:cxn modelId="{F1E70B83-842A-456A-9588-6590326D4652}" type="presParOf" srcId="{1CC0A43D-9160-4CBF-A1A5-77D4D4DEA921}" destId="{A7ACD880-AC62-464A-8B44-2581865706D2}" srcOrd="4" destOrd="0" presId="urn:microsoft.com/office/officeart/2008/layout/VerticalCurvedList"/>
    <dgm:cxn modelId="{D8C13CBA-A783-4FB3-9B93-C10B8D0A5CEC}" type="presParOf" srcId="{A7ACD880-AC62-464A-8B44-2581865706D2}" destId="{217A7F0E-63E9-46FC-A229-749FB8D58D21}" srcOrd="0" destOrd="0" presId="urn:microsoft.com/office/officeart/2008/layout/VerticalCurvedList"/>
    <dgm:cxn modelId="{2D186B7A-DAA3-42FE-B83F-20FED065792F}" type="presParOf" srcId="{1CC0A43D-9160-4CBF-A1A5-77D4D4DEA921}" destId="{CCF4AC55-D592-4B90-8668-6A67548639F4}" srcOrd="5" destOrd="0" presId="urn:microsoft.com/office/officeart/2008/layout/VerticalCurvedList"/>
    <dgm:cxn modelId="{DAC6D9CD-22A9-44EF-8F97-9FBEA35478C5}" type="presParOf" srcId="{1CC0A43D-9160-4CBF-A1A5-77D4D4DEA921}" destId="{8F98E154-9F83-4582-B9F2-4A34F5D34EF8}" srcOrd="6" destOrd="0" presId="urn:microsoft.com/office/officeart/2008/layout/VerticalCurvedList"/>
    <dgm:cxn modelId="{709D52FB-7F4C-4101-BCAC-3264EE7E044B}" type="presParOf" srcId="{8F98E154-9F83-4582-B9F2-4A34F5D34EF8}" destId="{893F772E-28A8-4FA2-A53B-CDAC6102DCA0}" srcOrd="0" destOrd="0" presId="urn:microsoft.com/office/officeart/2008/layout/VerticalCurvedList"/>
    <dgm:cxn modelId="{A2140B5B-A5D5-4B05-B6D4-E9C311E65E65}" type="presParOf" srcId="{1CC0A43D-9160-4CBF-A1A5-77D4D4DEA921}" destId="{C84A543A-E73D-433F-9A8A-6CFAD86412B3}" srcOrd="7" destOrd="0" presId="urn:microsoft.com/office/officeart/2008/layout/VerticalCurvedList"/>
    <dgm:cxn modelId="{5349FB6A-B0E4-4F8B-A275-484E6D3D3F03}" type="presParOf" srcId="{1CC0A43D-9160-4CBF-A1A5-77D4D4DEA921}" destId="{F10C8971-1E76-4CC8-94E7-035CEA9AAB1A}" srcOrd="8" destOrd="0" presId="urn:microsoft.com/office/officeart/2008/layout/VerticalCurvedList"/>
    <dgm:cxn modelId="{442FE5E3-457A-451B-BDC4-8F773D771E9F}" type="presParOf" srcId="{F10C8971-1E76-4CC8-94E7-035CEA9AAB1A}" destId="{A48CDA2E-8B56-43FD-A1DD-18239C69B5EE}" srcOrd="0" destOrd="0" presId="urn:microsoft.com/office/officeart/2008/layout/VerticalCurvedList"/>
    <dgm:cxn modelId="{84312494-A747-4451-BD03-C8CE6CC8AAD6}" type="presParOf" srcId="{1CC0A43D-9160-4CBF-A1A5-77D4D4DEA921}" destId="{B71183DA-68EA-4910-B46E-EB8A1103D5AB}" srcOrd="9" destOrd="0" presId="urn:microsoft.com/office/officeart/2008/layout/VerticalCurvedList"/>
    <dgm:cxn modelId="{2A7D392A-4AD7-4ECA-8EF8-6EB77C5A5824}" type="presParOf" srcId="{1CC0A43D-9160-4CBF-A1A5-77D4D4DEA921}" destId="{EB431FA1-1293-4AB5-92E1-517D248F6F14}" srcOrd="10" destOrd="0" presId="urn:microsoft.com/office/officeart/2008/layout/VerticalCurvedList"/>
    <dgm:cxn modelId="{3EF990E7-F542-4D28-8FF2-AE8D0EDE6152}" type="presParOf" srcId="{EB431FA1-1293-4AB5-92E1-517D248F6F14}" destId="{37E69BAE-5F90-4D65-8CDC-1F446A4C1663}" srcOrd="0" destOrd="0" presId="urn:microsoft.com/office/officeart/2008/layout/VerticalCurvedList"/>
    <dgm:cxn modelId="{360FE139-61DF-415C-A8A8-C101B4D264A3}" type="presParOf" srcId="{1CC0A43D-9160-4CBF-A1A5-77D4D4DEA921}" destId="{9D03DDE9-25B1-4108-8EC7-4FC7C56DA7D0}" srcOrd="11" destOrd="0" presId="urn:microsoft.com/office/officeart/2008/layout/VerticalCurvedList"/>
    <dgm:cxn modelId="{4605BEF5-5978-475B-88CD-E52D27170FAF}" type="presParOf" srcId="{1CC0A43D-9160-4CBF-A1A5-77D4D4DEA921}" destId="{06CCA731-C3F6-4443-AA99-4B16B6A33EF1}" srcOrd="12" destOrd="0" presId="urn:microsoft.com/office/officeart/2008/layout/VerticalCurvedList"/>
    <dgm:cxn modelId="{673570E8-9C47-4935-9498-0D226068AA08}" type="presParOf" srcId="{06CCA731-C3F6-4443-AA99-4B16B6A33EF1}" destId="{A39841B7-FFB4-4FB7-85D2-2DBAF82C3D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B6BEA-DD8A-EE4D-9FD0-6A3108B5202B}">
      <dsp:nvSpPr>
        <dsp:cNvPr id="0" name=""/>
        <dsp:cNvSpPr/>
      </dsp:nvSpPr>
      <dsp:spPr>
        <a:xfrm>
          <a:off x="1259999" y="39977"/>
          <a:ext cx="649050" cy="32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Player</a:t>
          </a:r>
        </a:p>
      </dsp:txBody>
      <dsp:txXfrm>
        <a:off x="1259999" y="39977"/>
        <a:ext cx="649050" cy="329125"/>
      </dsp:txXfrm>
    </dsp:sp>
    <dsp:sp modelId="{62415447-3B91-5147-B908-1EB15C538BD3}">
      <dsp:nvSpPr>
        <dsp:cNvPr id="0" name=""/>
        <dsp:cNvSpPr/>
      </dsp:nvSpPr>
      <dsp:spPr>
        <a:xfrm>
          <a:off x="662521" y="-57337"/>
          <a:ext cx="1568441" cy="1568441"/>
        </a:xfrm>
        <a:prstGeom prst="circularArrow">
          <a:avLst>
            <a:gd name="adj1" fmla="val 9484"/>
            <a:gd name="adj2" fmla="val 685076"/>
            <a:gd name="adj3" fmla="val 1963408"/>
            <a:gd name="adj4" fmla="val 19074036"/>
            <a:gd name="adj5" fmla="val 11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DED8B1-57CE-014A-A798-3C9CA78EE1E3}">
      <dsp:nvSpPr>
        <dsp:cNvPr id="0" name=""/>
        <dsp:cNvSpPr/>
      </dsp:nvSpPr>
      <dsp:spPr>
        <a:xfrm>
          <a:off x="1260002" y="1108863"/>
          <a:ext cx="633870" cy="33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Arena</a:t>
          </a:r>
          <a:endParaRPr lang="en-GB" sz="1300" kern="1200"/>
        </a:p>
      </dsp:txBody>
      <dsp:txXfrm>
        <a:off x="1260002" y="1108863"/>
        <a:ext cx="633870" cy="335266"/>
      </dsp:txXfrm>
    </dsp:sp>
    <dsp:sp modelId="{B9DAC929-F946-A341-AB29-7095E0CECFC4}">
      <dsp:nvSpPr>
        <dsp:cNvPr id="0" name=""/>
        <dsp:cNvSpPr/>
      </dsp:nvSpPr>
      <dsp:spPr>
        <a:xfrm>
          <a:off x="925577" y="-54340"/>
          <a:ext cx="1568441" cy="1568441"/>
        </a:xfrm>
        <a:prstGeom prst="circularArrow">
          <a:avLst>
            <a:gd name="adj1" fmla="val 9484"/>
            <a:gd name="adj2" fmla="val 685076"/>
            <a:gd name="adj3" fmla="val 12742204"/>
            <a:gd name="adj4" fmla="val 8172699"/>
            <a:gd name="adj5" fmla="val 11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69302-A0D3-4D20-8DE9-DC178577A133}">
      <dsp:nvSpPr>
        <dsp:cNvPr id="0" name=""/>
        <dsp:cNvSpPr/>
      </dsp:nvSpPr>
      <dsp:spPr>
        <a:xfrm>
          <a:off x="1427" y="0"/>
          <a:ext cx="6218302" cy="1088567"/>
        </a:xfrm>
        <a:prstGeom prst="roundRect">
          <a:avLst>
            <a:gd name="adj" fmla="val 10000"/>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err="1">
              <a:solidFill>
                <a:srgbClr val="4A5C66"/>
              </a:solidFill>
              <a:latin typeface="Arial" pitchFamily="34" charset="0"/>
              <a:ea typeface="MS PGothic" pitchFamily="34" charset="-128"/>
              <a:cs typeface="Arial" pitchFamily="34" charset="0"/>
            </a:rPr>
            <a:t>Dependency</a:t>
          </a:r>
          <a:r>
            <a:rPr lang="de-DE" sz="3000" kern="1200">
              <a:solidFill>
                <a:srgbClr val="4A5C66"/>
              </a:solidFill>
              <a:latin typeface="Arial" pitchFamily="34" charset="0"/>
              <a:ea typeface="MS PGothic" pitchFamily="34" charset="-128"/>
              <a:cs typeface="Arial" pitchFamily="34" charset="0"/>
            </a:rPr>
            <a:t>-Tracking-Mechanismus</a:t>
          </a:r>
          <a:endParaRPr lang="de-DE" sz="3000" kern="1200">
            <a:latin typeface="Arial" pitchFamily="34" charset="0"/>
            <a:cs typeface="Arial" pitchFamily="34" charset="0"/>
          </a:endParaRPr>
        </a:p>
      </dsp:txBody>
      <dsp:txXfrm>
        <a:off x="33310" y="31883"/>
        <a:ext cx="6154536" cy="1024801"/>
      </dsp:txXfrm>
    </dsp:sp>
    <dsp:sp modelId="{9DC5CBFE-CCE4-4BC0-A9EF-F368BB6E3569}">
      <dsp:nvSpPr>
        <dsp:cNvPr id="0" name=""/>
        <dsp:cNvSpPr/>
      </dsp:nvSpPr>
      <dsp:spPr>
        <a:xfrm>
          <a:off x="713" y="1197424"/>
          <a:ext cx="1989220" cy="108856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solidFill>
                <a:srgbClr val="4A5C66"/>
              </a:solidFill>
              <a:latin typeface="Arial" pitchFamily="34" charset="0"/>
              <a:ea typeface="MS PGothic" pitchFamily="34" charset="-128"/>
              <a:cs typeface="Arial" pitchFamily="34" charset="0"/>
            </a:rPr>
            <a:t>Was hat sich geändert?</a:t>
          </a:r>
          <a:endParaRPr lang="de-DE" sz="2400" kern="1200">
            <a:latin typeface="Arial" pitchFamily="34" charset="0"/>
            <a:cs typeface="Arial" pitchFamily="34" charset="0"/>
          </a:endParaRPr>
        </a:p>
      </dsp:txBody>
      <dsp:txXfrm>
        <a:off x="32596" y="1229307"/>
        <a:ext cx="1925454" cy="1024801"/>
      </dsp:txXfrm>
    </dsp:sp>
    <dsp:sp modelId="{B7CBE04C-CAA0-43F8-AD7C-76E31B863A7C}">
      <dsp:nvSpPr>
        <dsp:cNvPr id="0" name=""/>
        <dsp:cNvSpPr/>
      </dsp:nvSpPr>
      <dsp:spPr>
        <a:xfrm>
          <a:off x="713"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Single Page </a:t>
          </a:r>
          <a:r>
            <a:rPr lang="de-DE" sz="2100" kern="1200" err="1">
              <a:latin typeface="Arial" panose="020B0604020202020204" pitchFamily="34" charset="0"/>
              <a:cs typeface="Arial" panose="020B0604020202020204" pitchFamily="34" charset="0"/>
            </a:rPr>
            <a:t>Application</a:t>
          </a:r>
          <a:r>
            <a:rPr lang="de-DE" sz="2100" kern="1200">
              <a:latin typeface="Arial" panose="020B0604020202020204" pitchFamily="34" charset="0"/>
              <a:cs typeface="Arial" panose="020B0604020202020204" pitchFamily="34" charset="0"/>
            </a:rPr>
            <a:t> (SPA)</a:t>
          </a:r>
        </a:p>
      </dsp:txBody>
      <dsp:txXfrm>
        <a:off x="32596" y="2426720"/>
        <a:ext cx="1925454" cy="1024801"/>
      </dsp:txXfrm>
    </dsp:sp>
    <dsp:sp modelId="{1D33A343-4C66-429A-BFBD-3EF0373FC332}">
      <dsp:nvSpPr>
        <dsp:cNvPr id="0" name=""/>
        <dsp:cNvSpPr/>
      </dsp:nvSpPr>
      <dsp:spPr>
        <a:xfrm>
          <a:off x="2157028" y="1197424"/>
          <a:ext cx="4061987" cy="108856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solidFill>
                <a:srgbClr val="4A5C66"/>
              </a:solidFill>
              <a:latin typeface="Arial" pitchFamily="34" charset="0"/>
              <a:ea typeface="MS PGothic" pitchFamily="34" charset="-128"/>
              <a:cs typeface="Arial" pitchFamily="34" charset="0"/>
            </a:rPr>
            <a:t>Was muss aktualisiert werden?</a:t>
          </a:r>
          <a:endParaRPr lang="de-DE" sz="2400" kern="1200">
            <a:latin typeface="Arial" pitchFamily="34" charset="0"/>
            <a:cs typeface="Arial" pitchFamily="34" charset="0"/>
          </a:endParaRPr>
        </a:p>
      </dsp:txBody>
      <dsp:txXfrm>
        <a:off x="2188911" y="1229307"/>
        <a:ext cx="3998221" cy="1024801"/>
      </dsp:txXfrm>
    </dsp:sp>
    <dsp:sp modelId="{7A2AD966-F268-45A5-9AB2-BC646757FB09}">
      <dsp:nvSpPr>
        <dsp:cNvPr id="0" name=""/>
        <dsp:cNvSpPr/>
      </dsp:nvSpPr>
      <dsp:spPr>
        <a:xfrm>
          <a:off x="2157028"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Effizienz</a:t>
          </a:r>
        </a:p>
      </dsp:txBody>
      <dsp:txXfrm>
        <a:off x="2188911" y="2426720"/>
        <a:ext cx="1925454" cy="1024801"/>
      </dsp:txXfrm>
    </dsp:sp>
    <dsp:sp modelId="{4D2574C8-BB49-430C-95DD-685DC863F0C3}">
      <dsp:nvSpPr>
        <dsp:cNvPr id="0" name=""/>
        <dsp:cNvSpPr/>
      </dsp:nvSpPr>
      <dsp:spPr>
        <a:xfrm>
          <a:off x="4229796" y="2394837"/>
          <a:ext cx="1989220" cy="1088567"/>
        </a:xfrm>
        <a:prstGeom prst="roundRect">
          <a:avLst>
            <a:gd name="adj" fmla="val 10000"/>
          </a:avLst>
        </a:prstGeom>
        <a:gradFill rotWithShape="0">
          <a:gsLst>
            <a:gs pos="0">
              <a:schemeClr val="accent3">
                <a:tint val="80000"/>
                <a:hueOff val="0"/>
                <a:satOff val="0"/>
                <a:lumOff val="0"/>
                <a:alphaOff val="0"/>
                <a:shade val="51000"/>
                <a:satMod val="130000"/>
              </a:schemeClr>
            </a:gs>
            <a:gs pos="80000">
              <a:schemeClr val="accent3">
                <a:tint val="80000"/>
                <a:hueOff val="0"/>
                <a:satOff val="0"/>
                <a:lumOff val="0"/>
                <a:alphaOff val="0"/>
                <a:shade val="93000"/>
                <a:satMod val="130000"/>
              </a:schemeClr>
            </a:gs>
            <a:gs pos="100000">
              <a:schemeClr val="accent3">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latin typeface="Arial" panose="020B0604020202020204" pitchFamily="34" charset="0"/>
              <a:cs typeface="Arial" panose="020B0604020202020204" pitchFamily="34" charset="0"/>
            </a:rPr>
            <a:t>Geringe Ladezeiten</a:t>
          </a:r>
        </a:p>
      </dsp:txBody>
      <dsp:txXfrm>
        <a:off x="4261679" y="2426720"/>
        <a:ext cx="1925454" cy="10248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prstClr val="white"/>
              </a:solidFill>
              <a:latin typeface="Arial Narrow" pitchFamily="34" charset="0"/>
              <a:ea typeface="+mn-ea"/>
              <a:cs typeface="Arial" pitchFamily="34" charset="0"/>
            </a:rPr>
            <a:t>Projekt</a:t>
          </a:r>
          <a:endParaRPr lang="de-DE" sz="2400" kern="1200">
            <a:solidFill>
              <a:prstClr val="white"/>
            </a:solidFill>
            <a:latin typeface="Arial Narrow" pitchFamily="34" charset="0"/>
            <a:ea typeface="+mn-ea"/>
            <a:cs typeface="Arial" pitchFamily="34" charset="0"/>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90A9-C561-4FEA-87F5-F26B8A0069C2}">
      <dsp:nvSpPr>
        <dsp:cNvPr id="0" name=""/>
        <dsp:cNvSpPr/>
      </dsp:nvSpPr>
      <dsp:spPr>
        <a:xfrm>
          <a:off x="-4981947" y="-763335"/>
          <a:ext cx="5933270" cy="5933270"/>
        </a:xfrm>
        <a:prstGeom prst="blockArc">
          <a:avLst>
            <a:gd name="adj1" fmla="val 18900000"/>
            <a:gd name="adj2" fmla="val 2700000"/>
            <a:gd name="adj3" fmla="val 364"/>
          </a:avLst>
        </a:prstGeom>
        <a:noFill/>
        <a:ln w="25400" cap="flat" cmpd="sng" algn="ctr">
          <a:solidFill>
            <a:schemeClr val="accent3">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834D32-7446-4B31-86AF-4783A013F81E}">
      <dsp:nvSpPr>
        <dsp:cNvPr id="0" name=""/>
        <dsp:cNvSpPr/>
      </dsp:nvSpPr>
      <dsp:spPr>
        <a:xfrm>
          <a:off x="355369" y="232051"/>
          <a:ext cx="6435137" cy="463926"/>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prstClr val="white"/>
              </a:solidFill>
              <a:latin typeface="Arial Narrow"/>
              <a:ea typeface="+mn-ea"/>
              <a:cs typeface="Arial"/>
            </a:rPr>
            <a:t>Projekt</a:t>
          </a:r>
          <a:endParaRPr lang="de-DE" sz="2400" kern="1200">
            <a:solidFill>
              <a:prstClr val="white"/>
            </a:solidFill>
            <a:latin typeface="Arial Narrow"/>
            <a:ea typeface="+mn-ea"/>
            <a:cs typeface="Arial"/>
          </a:endParaRPr>
        </a:p>
      </dsp:txBody>
      <dsp:txXfrm>
        <a:off x="355369" y="232051"/>
        <a:ext cx="6435137" cy="463926"/>
      </dsp:txXfrm>
    </dsp:sp>
    <dsp:sp modelId="{4DFA62D6-C196-4EBE-908A-1CEF6CB28BB6}">
      <dsp:nvSpPr>
        <dsp:cNvPr id="0" name=""/>
        <dsp:cNvSpPr/>
      </dsp:nvSpPr>
      <dsp:spPr>
        <a:xfrm>
          <a:off x="64990" y="17406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60C9DCD-F92B-490A-9BA8-58E1E9EA16B1}">
      <dsp:nvSpPr>
        <dsp:cNvPr id="0" name=""/>
        <dsp:cNvSpPr/>
      </dsp:nvSpPr>
      <dsp:spPr>
        <a:xfrm>
          <a:off x="736556" y="927853"/>
          <a:ext cx="6691678" cy="463926"/>
        </a:xfrm>
        <a:prstGeom prst="rect">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latin typeface="Arial Narrow" pitchFamily="34" charset="0"/>
              <a:cs typeface="Arial" pitchFamily="34" charset="0"/>
            </a:rPr>
            <a:t>Backend</a:t>
          </a:r>
        </a:p>
      </dsp:txBody>
      <dsp:txXfrm>
        <a:off x="736556" y="927853"/>
        <a:ext cx="6691678" cy="463926"/>
      </dsp:txXfrm>
    </dsp:sp>
    <dsp:sp modelId="{217A7F0E-63E9-46FC-A229-749FB8D58D21}">
      <dsp:nvSpPr>
        <dsp:cNvPr id="0" name=""/>
        <dsp:cNvSpPr/>
      </dsp:nvSpPr>
      <dsp:spPr>
        <a:xfrm>
          <a:off x="446602" y="869862"/>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8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4AC55-D592-4B90-8668-6A67548639F4}">
      <dsp:nvSpPr>
        <dsp:cNvPr id="0" name=""/>
        <dsp:cNvSpPr/>
      </dsp:nvSpPr>
      <dsp:spPr>
        <a:xfrm>
          <a:off x="911057" y="1623655"/>
          <a:ext cx="6517176" cy="463926"/>
        </a:xfrm>
        <a:prstGeom prst="rect">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u="none" kern="1200">
              <a:latin typeface="Arial Narrow" pitchFamily="34" charset="0"/>
              <a:cs typeface="Arial" pitchFamily="34" charset="0"/>
            </a:rPr>
            <a:t>Docker</a:t>
          </a:r>
        </a:p>
      </dsp:txBody>
      <dsp:txXfrm>
        <a:off x="911057" y="1623655"/>
        <a:ext cx="6517176" cy="463926"/>
      </dsp:txXfrm>
    </dsp:sp>
    <dsp:sp modelId="{893F772E-28A8-4FA2-A53B-CDAC6102DCA0}">
      <dsp:nvSpPr>
        <dsp:cNvPr id="0" name=""/>
        <dsp:cNvSpPr/>
      </dsp:nvSpPr>
      <dsp:spPr>
        <a:xfrm>
          <a:off x="621103" y="1565664"/>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16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4A543A-E73D-433F-9A8A-6CFAD86412B3}">
      <dsp:nvSpPr>
        <dsp:cNvPr id="0" name=""/>
        <dsp:cNvSpPr/>
      </dsp:nvSpPr>
      <dsp:spPr>
        <a:xfrm>
          <a:off x="911057" y="2319017"/>
          <a:ext cx="6517176" cy="463926"/>
        </a:xfrm>
        <a:prstGeom prst="rect">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a:latin typeface="Arial Narrow" pitchFamily="34" charset="0"/>
              <a:cs typeface="Arial" pitchFamily="34" charset="0"/>
            </a:rPr>
            <a:t>Frontend</a:t>
          </a:r>
        </a:p>
      </dsp:txBody>
      <dsp:txXfrm>
        <a:off x="911057" y="2319017"/>
        <a:ext cx="6517176" cy="463926"/>
      </dsp:txXfrm>
    </dsp:sp>
    <dsp:sp modelId="{A48CDA2E-8B56-43FD-A1DD-18239C69B5EE}">
      <dsp:nvSpPr>
        <dsp:cNvPr id="0" name=""/>
        <dsp:cNvSpPr/>
      </dsp:nvSpPr>
      <dsp:spPr>
        <a:xfrm>
          <a:off x="621103" y="2261026"/>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24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1183DA-68EA-4910-B46E-EB8A1103D5AB}">
      <dsp:nvSpPr>
        <dsp:cNvPr id="0" name=""/>
        <dsp:cNvSpPr/>
      </dsp:nvSpPr>
      <dsp:spPr>
        <a:xfrm>
          <a:off x="736556" y="3014819"/>
          <a:ext cx="6691678" cy="463926"/>
        </a:xfrm>
        <a:prstGeom prst="rect">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de-DE" sz="2400" kern="1200">
              <a:solidFill>
                <a:prstClr val="white"/>
              </a:solidFill>
              <a:latin typeface="Arial Narrow" pitchFamily="34" charset="0"/>
              <a:ea typeface="+mn-ea"/>
              <a:cs typeface="Arial" pitchFamily="34" charset="0"/>
            </a:rPr>
            <a:t>Zusammenfassung</a:t>
          </a:r>
          <a:endParaRPr lang="en-US" sz="2400" kern="1200" noProof="0">
            <a:solidFill>
              <a:prstClr val="white"/>
            </a:solidFill>
            <a:latin typeface="Arial Narrow" pitchFamily="34" charset="0"/>
            <a:ea typeface="+mn-ea"/>
            <a:cs typeface="Arial" pitchFamily="34" charset="0"/>
          </a:endParaRPr>
        </a:p>
      </dsp:txBody>
      <dsp:txXfrm>
        <a:off x="736556" y="3014819"/>
        <a:ext cx="6691678" cy="463926"/>
      </dsp:txXfrm>
    </dsp:sp>
    <dsp:sp modelId="{37E69BAE-5F90-4D65-8CDC-1F446A4C1663}">
      <dsp:nvSpPr>
        <dsp:cNvPr id="0" name=""/>
        <dsp:cNvSpPr/>
      </dsp:nvSpPr>
      <dsp:spPr>
        <a:xfrm>
          <a:off x="446602" y="2956828"/>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32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D03DDE9-25B1-4108-8EC7-4FC7C56DA7D0}">
      <dsp:nvSpPr>
        <dsp:cNvPr id="0" name=""/>
        <dsp:cNvSpPr/>
      </dsp:nvSpPr>
      <dsp:spPr>
        <a:xfrm>
          <a:off x="354944" y="3710621"/>
          <a:ext cx="7073289" cy="463926"/>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82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noProof="0" err="1">
              <a:solidFill>
                <a:prstClr val="white"/>
              </a:solidFill>
              <a:latin typeface="Arial Narrow" pitchFamily="34" charset="0"/>
              <a:ea typeface="+mn-ea"/>
              <a:cs typeface="Arial" pitchFamily="34" charset="0"/>
            </a:rPr>
            <a:t>Prototyp</a:t>
          </a:r>
          <a:r>
            <a:rPr lang="en-US" sz="2400" kern="1200" noProof="0">
              <a:latin typeface="Arial Narrow"/>
              <a:cs typeface="Arial"/>
            </a:rPr>
            <a:t> Demo</a:t>
          </a:r>
        </a:p>
      </dsp:txBody>
      <dsp:txXfrm>
        <a:off x="354944" y="3710621"/>
        <a:ext cx="7073289" cy="463926"/>
      </dsp:txXfrm>
    </dsp:sp>
    <dsp:sp modelId="{A39841B7-FFB4-4FB7-85D2-2DBAF82C3D66}">
      <dsp:nvSpPr>
        <dsp:cNvPr id="0" name=""/>
        <dsp:cNvSpPr/>
      </dsp:nvSpPr>
      <dsp:spPr>
        <a:xfrm>
          <a:off x="64990" y="3652630"/>
          <a:ext cx="579908" cy="579908"/>
        </a:xfrm>
        <a:prstGeom prst="ellipse">
          <a:avLst/>
        </a:prstGeom>
        <a:solidFill>
          <a:schemeClr val="lt1">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7549A58-65A2-1C4E-BD33-6061F52BCE58}" type="datetimeFigureOut">
              <a:rPr lang="de-DE" altLang="de-DE"/>
              <a:pPr>
                <a:defRPr/>
              </a:pPr>
              <a:t>08.06.24</a:t>
            </a:fld>
            <a:endParaRPr lang="de-DE" alt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A2CBF72-E928-E147-A1D9-782F6DF0FEAB}" type="slidenum">
              <a:rPr lang="de-DE" altLang="de-DE"/>
              <a:pPr>
                <a:defRPr/>
              </a:pPr>
              <a:t>‹#›</a:t>
            </a:fld>
            <a:endParaRPr lang="de-DE" altLang="de-DE"/>
          </a:p>
        </p:txBody>
      </p:sp>
    </p:spTree>
    <p:extLst>
      <p:ext uri="{BB962C8B-B14F-4D97-AF65-F5344CB8AC3E}">
        <p14:creationId xmlns:p14="http://schemas.microsoft.com/office/powerpoint/2010/main" val="211665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de-DE"/>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B8FA84D-43F1-B541-9232-7D50279E8043}" type="datetimeFigureOut">
              <a:rPr lang="de-DE" altLang="de-DE"/>
              <a:pPr>
                <a:defRPr/>
              </a:pPr>
              <a:t>08.06.24</a:t>
            </a:fld>
            <a:endParaRPr lang="de-DE" altLang="de-DE"/>
          </a:p>
        </p:txBody>
      </p:sp>
      <p:sp>
        <p:nvSpPr>
          <p:cNvPr id="174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de-DE" altLang="de-DE" noProof="0"/>
              <a:t>Textmasterformate durch Klicken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de-DE"/>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79F7848-E2AA-B947-8B0B-A0FBC6F783BE}" type="slidenum">
              <a:rPr lang="de-DE" altLang="de-DE"/>
              <a:pPr>
                <a:defRPr/>
              </a:pPr>
              <a:t>‹#›</a:t>
            </a:fld>
            <a:endParaRPr lang="de-DE" altLang="de-DE"/>
          </a:p>
        </p:txBody>
      </p:sp>
    </p:spTree>
    <p:extLst>
      <p:ext uri="{BB962C8B-B14F-4D97-AF65-F5344CB8AC3E}">
        <p14:creationId xmlns:p14="http://schemas.microsoft.com/office/powerpoint/2010/main" val="906036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dhat.com/de/topics/linux/what-is-the-linux-kernel"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lwn.net/Articles/528078/" TargetMode="External"/><Relationship Id="rId4" Type="http://schemas.openxmlformats.org/officeDocument/2006/relationships/hyperlink" Target="https://www.redhat.com/de/blog/world-domination-cgroups-rhel-8-welcome-cgroups-v2"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a:t>
            </a:fld>
            <a:endParaRPr lang="de-DE" altLang="de-DE"/>
          </a:p>
        </p:txBody>
      </p:sp>
    </p:spTree>
    <p:extLst>
      <p:ext uri="{BB962C8B-B14F-4D97-AF65-F5344CB8AC3E}">
        <p14:creationId xmlns:p14="http://schemas.microsoft.com/office/powerpoint/2010/main" val="1922773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11</a:t>
            </a:fld>
            <a:endParaRPr lang="de-DE" altLang="de-DE"/>
          </a:p>
        </p:txBody>
      </p:sp>
    </p:spTree>
    <p:extLst>
      <p:ext uri="{BB962C8B-B14F-4D97-AF65-F5344CB8AC3E}">
        <p14:creationId xmlns:p14="http://schemas.microsoft.com/office/powerpoint/2010/main" val="3754348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12</a:t>
            </a:fld>
            <a:endParaRPr lang="de-DE" altLang="de-DE"/>
          </a:p>
        </p:txBody>
      </p:sp>
    </p:spTree>
    <p:extLst>
      <p:ext uri="{BB962C8B-B14F-4D97-AF65-F5344CB8AC3E}">
        <p14:creationId xmlns:p14="http://schemas.microsoft.com/office/powerpoint/2010/main" val="62073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a:br>
            <a:r>
              <a:rPr lang="de-DE"/>
              <a:t>Schauen wir unsere Backend an.</a:t>
            </a:r>
            <a:br>
              <a:rPr lang="de-DE"/>
            </a:br>
            <a:endParaRPr lang="de-DE"/>
          </a:p>
          <a:p>
            <a:pPr marL="171450" indent="-171450">
              <a:buFontTx/>
              <a:buChar char="-"/>
            </a:pPr>
            <a:r>
              <a:rPr lang="de-DE"/>
              <a:t>Backend in Python</a:t>
            </a:r>
          </a:p>
          <a:p>
            <a:pPr marL="0" indent="0">
              <a:buFontTx/>
              <a:buNone/>
            </a:pPr>
            <a:br>
              <a:rPr lang="de-DE"/>
            </a:br>
            <a:r>
              <a:rPr lang="de-DE"/>
              <a:t>- Herzstück</a:t>
            </a:r>
          </a:p>
          <a:p>
            <a:pPr marL="0" indent="0">
              <a:buFontTx/>
              <a:buNone/>
            </a:pPr>
            <a:br>
              <a:rPr lang="de-DE"/>
            </a:br>
            <a:r>
              <a:rPr lang="de-DE"/>
              <a:t>- Dient zur Kommunikation von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13</a:t>
            </a:fld>
            <a:endParaRPr lang="de-DE" altLang="de-DE"/>
          </a:p>
        </p:txBody>
      </p:sp>
    </p:spTree>
    <p:extLst>
      <p:ext uri="{BB962C8B-B14F-4D97-AF65-F5344CB8AC3E}">
        <p14:creationId xmlns:p14="http://schemas.microsoft.com/office/powerpoint/2010/main" val="66378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14</a:t>
            </a:fld>
            <a:endParaRPr lang="de-DE" altLang="de-DE"/>
          </a:p>
        </p:txBody>
      </p:sp>
    </p:spTree>
    <p:extLst>
      <p:ext uri="{BB962C8B-B14F-4D97-AF65-F5344CB8AC3E}">
        <p14:creationId xmlns:p14="http://schemas.microsoft.com/office/powerpoint/2010/main" val="169451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15</a:t>
            </a:fld>
            <a:endParaRPr lang="de-DE" altLang="de-DE"/>
          </a:p>
        </p:txBody>
      </p:sp>
    </p:spTree>
    <p:extLst>
      <p:ext uri="{BB962C8B-B14F-4D97-AF65-F5344CB8AC3E}">
        <p14:creationId xmlns:p14="http://schemas.microsoft.com/office/powerpoint/2010/main" val="3861902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Verschiedene Bibliotheken</a:t>
            </a:r>
            <a:br>
              <a:rPr lang="de-DE"/>
            </a:br>
            <a:br>
              <a:rPr lang="de-DE"/>
            </a:br>
            <a:r>
              <a:rPr lang="de-DE"/>
              <a:t>Verschiedene Ideologien und Strategien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16</a:t>
            </a:fld>
            <a:endParaRPr lang="de-DE" altLang="de-DE"/>
          </a:p>
        </p:txBody>
      </p:sp>
    </p:spTree>
    <p:extLst>
      <p:ext uri="{BB962C8B-B14F-4D97-AF65-F5344CB8AC3E}">
        <p14:creationId xmlns:p14="http://schemas.microsoft.com/office/powerpoint/2010/main" val="144439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17</a:t>
            </a:fld>
            <a:endParaRPr lang="de-DE" altLang="de-DE"/>
          </a:p>
        </p:txBody>
      </p:sp>
    </p:spTree>
    <p:extLst>
      <p:ext uri="{BB962C8B-B14F-4D97-AF65-F5344CB8AC3E}">
        <p14:creationId xmlns:p14="http://schemas.microsoft.com/office/powerpoint/2010/main" val="174601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179F7848-E2AA-B947-8B0B-A0FBC6F783BE}" type="slidenum">
              <a:rPr lang="de-DE" altLang="de-DE" smtClean="0"/>
              <a:pPr>
                <a:defRPr/>
              </a:pPr>
              <a:t>19</a:t>
            </a:fld>
            <a:endParaRPr lang="de-DE" altLang="de-DE"/>
          </a:p>
        </p:txBody>
      </p:sp>
    </p:spTree>
    <p:extLst>
      <p:ext uri="{BB962C8B-B14F-4D97-AF65-F5344CB8AC3E}">
        <p14:creationId xmlns:p14="http://schemas.microsoft.com/office/powerpoint/2010/main" val="61283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a:solidFill>
                  <a:srgbClr val="151515"/>
                </a:solidFill>
                <a:effectLst/>
                <a:highlight>
                  <a:srgbClr val="FFFFFF"/>
                </a:highlight>
                <a:latin typeface="Red Hat Text"/>
              </a:rPr>
              <a:t>Die Docker-Technologie verwendet den </a:t>
            </a:r>
            <a:r>
              <a:rPr lang="de-DE" b="0" i="0" u="none" strike="noStrike">
                <a:solidFill>
                  <a:srgbClr val="0066CC"/>
                </a:solidFill>
                <a:effectLst/>
                <a:highlight>
                  <a:srgbClr val="FFFFFF"/>
                </a:highlight>
                <a:latin typeface="Red Hat Text"/>
                <a:hlinkClick r:id="rId3"/>
              </a:rPr>
              <a:t>Linux-Kernel</a:t>
            </a:r>
            <a:r>
              <a:rPr lang="de-DE" b="0" i="0">
                <a:solidFill>
                  <a:srgbClr val="151515"/>
                </a:solidFill>
                <a:effectLst/>
                <a:highlight>
                  <a:srgbClr val="FFFFFF"/>
                </a:highlight>
                <a:latin typeface="Red Hat Text"/>
              </a:rPr>
              <a:t> und seine Funktionen wie </a:t>
            </a:r>
            <a:r>
              <a:rPr lang="de-DE" b="0" i="0" u="none" strike="noStrike" err="1">
                <a:solidFill>
                  <a:srgbClr val="0066CC"/>
                </a:solidFill>
                <a:effectLst/>
                <a:highlight>
                  <a:srgbClr val="FFFFFF"/>
                </a:highlight>
                <a:latin typeface="Red Hat Text"/>
                <a:hlinkClick r:id="rId4"/>
              </a:rPr>
              <a:t>Cgroups</a:t>
            </a:r>
            <a:r>
              <a:rPr lang="de-DE" b="0" i="0">
                <a:solidFill>
                  <a:srgbClr val="151515"/>
                </a:solidFill>
                <a:effectLst/>
                <a:highlight>
                  <a:srgbClr val="FFFFFF"/>
                </a:highlight>
                <a:latin typeface="Red Hat Text"/>
              </a:rPr>
              <a:t> und </a:t>
            </a:r>
            <a:r>
              <a:rPr lang="de-DE" b="0" i="0" u="none" strike="noStrike">
                <a:solidFill>
                  <a:srgbClr val="0066CC"/>
                </a:solidFill>
                <a:effectLst/>
                <a:highlight>
                  <a:srgbClr val="FFFFFF"/>
                </a:highlight>
                <a:latin typeface="Red Hat Text"/>
                <a:hlinkClick r:id="rId5"/>
              </a:rPr>
              <a:t>Namespaces</a:t>
            </a:r>
            <a:r>
              <a:rPr lang="de-DE" b="0" i="0">
                <a:solidFill>
                  <a:srgbClr val="151515"/>
                </a:solidFill>
                <a:effectLst/>
                <a:highlight>
                  <a:srgbClr val="FFFFFF"/>
                </a:highlight>
                <a:latin typeface="Red Hat Text"/>
              </a:rPr>
              <a:t>, um Prozesse zu isolieren, damit diese unabhängig voneinander ausgeführt werden können. - https://www.redhat.com/de/topics/containers/what-is-docker#:~:text=Wie%20funktioniert%20Docker%3F,unabh%C3%A4ngig%20voneinander%20ausgef%C3%BChrt%20werden%20k%C3%B6nnen.</a:t>
            </a:r>
          </a:p>
          <a:p>
            <a:endParaRPr lang="de-DE" b="0" i="0">
              <a:solidFill>
                <a:srgbClr val="151515"/>
              </a:solidFill>
              <a:effectLst/>
              <a:highlight>
                <a:srgbClr val="FFFFFF"/>
              </a:highlight>
              <a:latin typeface="Red Hat Text"/>
            </a:endParaRPr>
          </a:p>
          <a:p>
            <a:r>
              <a:rPr lang="de-DE" b="0" i="0">
                <a:solidFill>
                  <a:srgbClr val="E8E8E8"/>
                </a:solidFill>
                <a:effectLst/>
                <a:highlight>
                  <a:srgbClr val="1F1F1F"/>
                </a:highlight>
                <a:latin typeface="Google Sans"/>
              </a:rPr>
              <a:t>Ein Namensraum hüllt eine globale Systemressource in eine Abstraktion ein, so dass es den Prozessen innerhalb des Namensraums so erscheint, als ob sie ihre eigene, isolierte Instanz der globalen Ressource hätten - https://www.admin-magazin.de/Das-Heft/2011/06/Cgroups-zur-Ressourcenkontrolle-in-Linux#:~:text=Mit%20einer%20Cgroup%20kann%20ein,der%20den%20verf%C3%BCgbaren%20Arbeitsspeicher%20verwaltet.</a:t>
            </a:r>
          </a:p>
          <a:p>
            <a:endParaRPr lang="de-DE" b="0" i="0">
              <a:solidFill>
                <a:srgbClr val="E8E8E8"/>
              </a:solidFill>
              <a:effectLst/>
              <a:highlight>
                <a:srgbClr val="1F1F1F"/>
              </a:highlight>
              <a:latin typeface="Google Sans"/>
            </a:endParaRPr>
          </a:p>
          <a:p>
            <a:pPr algn="l"/>
            <a:r>
              <a:rPr lang="de-DE" b="0" i="0">
                <a:solidFill>
                  <a:srgbClr val="E2EEFF"/>
                </a:solidFill>
                <a:effectLst/>
                <a:highlight>
                  <a:srgbClr val="1F1F1F"/>
                </a:highlight>
                <a:latin typeface="Google Sans"/>
              </a:rPr>
              <a:t>Mit einer </a:t>
            </a:r>
            <a:r>
              <a:rPr lang="de-DE" b="0" i="0" err="1">
                <a:solidFill>
                  <a:srgbClr val="E2EEFF"/>
                </a:solidFill>
                <a:effectLst/>
                <a:highlight>
                  <a:srgbClr val="1F1F1F"/>
                </a:highlight>
                <a:latin typeface="Google Sans"/>
              </a:rPr>
              <a:t>Cgroup</a:t>
            </a:r>
            <a:r>
              <a:rPr lang="de-DE" b="0" i="0">
                <a:solidFill>
                  <a:srgbClr val="E2EEFF"/>
                </a:solidFill>
                <a:effectLst/>
                <a:highlight>
                  <a:srgbClr val="1F1F1F"/>
                </a:highlight>
                <a:latin typeface="Google Sans"/>
              </a:rPr>
              <a:t> kann ein Administrator mehrere Prozesse zu einer Gruppe zusammenfassen</a:t>
            </a:r>
            <a:r>
              <a:rPr lang="de-DE" b="0" i="0">
                <a:solidFill>
                  <a:srgbClr val="E8E8E8"/>
                </a:solidFill>
                <a:effectLst/>
                <a:highlight>
                  <a:srgbClr val="1F1F1F"/>
                </a:highlight>
                <a:latin typeface="Google Sans"/>
              </a:rPr>
              <a:t>. Diese Prozesse und sämtliche </a:t>
            </a:r>
            <a:r>
              <a:rPr lang="de-DE" b="0" i="0" err="1">
                <a:solidFill>
                  <a:srgbClr val="E8E8E8"/>
                </a:solidFill>
                <a:effectLst/>
                <a:highlight>
                  <a:srgbClr val="1F1F1F"/>
                </a:highlight>
                <a:latin typeface="Google Sans"/>
              </a:rPr>
              <a:t>Kindprozesse</a:t>
            </a:r>
            <a:r>
              <a:rPr lang="de-DE" b="0" i="0">
                <a:solidFill>
                  <a:srgbClr val="E8E8E8"/>
                </a:solidFill>
                <a:effectLst/>
                <a:highlight>
                  <a:srgbClr val="1F1F1F"/>
                </a:highlight>
                <a:latin typeface="Google Sans"/>
              </a:rPr>
              <a:t> kann der Administrator dann mit Parametern für bestimmte Subsysteme versehen. Ein Subsystem ist dann zum Beispiel ein Ressource-Controller, der den verfügbaren Arbeitsspeicher verwaltet. - https://manpages.ubuntu.com/manpages/jammy/de/man7/namespaces.7.html#:~:text=Ein%20Namensraum%20h%C3%BCllt%20eine%20globale,Instanz%20der%20globalen%20Ressource%20h%C3%A4tten.</a:t>
            </a:r>
            <a:endParaRPr lang="de-DE" b="0" i="0">
              <a:solidFill>
                <a:srgbClr val="151515"/>
              </a:solidFill>
              <a:effectLst/>
              <a:highlight>
                <a:srgbClr val="FFFFFF"/>
              </a:highlight>
              <a:latin typeface="Red Hat Text"/>
            </a:endParaRPr>
          </a:p>
          <a:p>
            <a:endParaRPr lang="de-DE"/>
          </a:p>
          <a:p>
            <a:r>
              <a:rPr lang="de-DE" b="0" i="0" err="1">
                <a:solidFill>
                  <a:srgbClr val="303030"/>
                </a:solidFill>
                <a:effectLst/>
                <a:highlight>
                  <a:srgbClr val="FFFFFF"/>
                </a:highlight>
                <a:latin typeface="Bitter VF"/>
              </a:rPr>
              <a:t>Libcontainer</a:t>
            </a:r>
            <a:endParaRPr lang="de-DE" b="0" i="0">
              <a:solidFill>
                <a:srgbClr val="303030"/>
              </a:solidFill>
              <a:effectLst/>
              <a:highlight>
                <a:srgbClr val="FFFFFF"/>
              </a:highlight>
              <a:latin typeface="Bitter VF"/>
            </a:endParaRPr>
          </a:p>
          <a:p>
            <a:endParaRPr lang="de-DE" b="0" i="0">
              <a:solidFill>
                <a:srgbClr val="303030"/>
              </a:solidFill>
              <a:effectLst/>
              <a:highlight>
                <a:srgbClr val="FFFFFF"/>
              </a:highlight>
              <a:latin typeface="Bitter VF"/>
            </a:endParaRPr>
          </a:p>
          <a:p>
            <a:r>
              <a:rPr lang="de-DE" b="0" i="0">
                <a:solidFill>
                  <a:srgbClr val="303030"/>
                </a:solidFill>
                <a:effectLst/>
                <a:highlight>
                  <a:srgbClr val="FFFFFF"/>
                </a:highlight>
                <a:latin typeface="Bitter VF"/>
              </a:rPr>
              <a:t>Offizielle Logos der Technologien</a:t>
            </a:r>
          </a:p>
          <a:p>
            <a:r>
              <a:rPr lang="de-DE"/>
              <a:t>Bild ist selbstgeneriert</a:t>
            </a:r>
          </a:p>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25</a:t>
            </a:fld>
            <a:endParaRPr lang="de-DE" altLang="de-DE"/>
          </a:p>
        </p:txBody>
      </p:sp>
    </p:spTree>
    <p:extLst>
      <p:ext uri="{BB962C8B-B14F-4D97-AF65-F5344CB8AC3E}">
        <p14:creationId xmlns:p14="http://schemas.microsoft.com/office/powerpoint/2010/main" val="391863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32</a:t>
            </a:fld>
            <a:endParaRPr lang="de-DE" altLang="de-DE"/>
          </a:p>
        </p:txBody>
      </p:sp>
    </p:spTree>
    <p:extLst>
      <p:ext uri="{BB962C8B-B14F-4D97-AF65-F5344CB8AC3E}">
        <p14:creationId xmlns:p14="http://schemas.microsoft.com/office/powerpoint/2010/main" val="96948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2</a:t>
            </a:fld>
            <a:endParaRPr lang="de-DE" altLang="de-DE"/>
          </a:p>
        </p:txBody>
      </p:sp>
    </p:spTree>
    <p:extLst>
      <p:ext uri="{BB962C8B-B14F-4D97-AF65-F5344CB8AC3E}">
        <p14:creationId xmlns:p14="http://schemas.microsoft.com/office/powerpoint/2010/main" val="210023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Piktogramme von PowerPoint</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37</a:t>
            </a:fld>
            <a:endParaRPr lang="de-DE" altLang="de-DE"/>
          </a:p>
        </p:txBody>
      </p:sp>
    </p:spTree>
    <p:extLst>
      <p:ext uri="{BB962C8B-B14F-4D97-AF65-F5344CB8AC3E}">
        <p14:creationId xmlns:p14="http://schemas.microsoft.com/office/powerpoint/2010/main" val="18214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38</a:t>
            </a:fld>
            <a:endParaRPr lang="de-DE" altLang="de-DE"/>
          </a:p>
        </p:txBody>
      </p:sp>
    </p:spTree>
    <p:extLst>
      <p:ext uri="{BB962C8B-B14F-4D97-AF65-F5344CB8AC3E}">
        <p14:creationId xmlns:p14="http://schemas.microsoft.com/office/powerpoint/2010/main" val="1717093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39</a:t>
            </a:fld>
            <a:endParaRPr lang="de-DE" altLang="de-DE"/>
          </a:p>
        </p:txBody>
      </p:sp>
    </p:spTree>
    <p:extLst>
      <p:ext uri="{BB962C8B-B14F-4D97-AF65-F5344CB8AC3E}">
        <p14:creationId xmlns:p14="http://schemas.microsoft.com/office/powerpoint/2010/main" val="401335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41</a:t>
            </a:fld>
            <a:endParaRPr lang="de-DE" altLang="de-DE"/>
          </a:p>
        </p:txBody>
      </p:sp>
    </p:spTree>
    <p:extLst>
      <p:ext uri="{BB962C8B-B14F-4D97-AF65-F5344CB8AC3E}">
        <p14:creationId xmlns:p14="http://schemas.microsoft.com/office/powerpoint/2010/main" val="2865891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42</a:t>
            </a:fld>
            <a:endParaRPr lang="de-DE" altLang="de-DE"/>
          </a:p>
        </p:txBody>
      </p:sp>
    </p:spTree>
    <p:extLst>
      <p:ext uri="{BB962C8B-B14F-4D97-AF65-F5344CB8AC3E}">
        <p14:creationId xmlns:p14="http://schemas.microsoft.com/office/powerpoint/2010/main" val="219554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43</a:t>
            </a:fld>
            <a:endParaRPr lang="de-DE" altLang="de-DE"/>
          </a:p>
        </p:txBody>
      </p:sp>
    </p:spTree>
    <p:extLst>
      <p:ext uri="{BB962C8B-B14F-4D97-AF65-F5344CB8AC3E}">
        <p14:creationId xmlns:p14="http://schemas.microsoft.com/office/powerpoint/2010/main" val="3405277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44</a:t>
            </a:fld>
            <a:endParaRPr lang="de-DE" altLang="de-DE"/>
          </a:p>
        </p:txBody>
      </p:sp>
    </p:spTree>
    <p:extLst>
      <p:ext uri="{BB962C8B-B14F-4D97-AF65-F5344CB8AC3E}">
        <p14:creationId xmlns:p14="http://schemas.microsoft.com/office/powerpoint/2010/main" val="2716220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45</a:t>
            </a:fld>
            <a:endParaRPr lang="de-DE" altLang="de-DE"/>
          </a:p>
        </p:txBody>
      </p:sp>
    </p:spTree>
    <p:extLst>
      <p:ext uri="{BB962C8B-B14F-4D97-AF65-F5344CB8AC3E}">
        <p14:creationId xmlns:p14="http://schemas.microsoft.com/office/powerpoint/2010/main" val="2378809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46</a:t>
            </a:fld>
            <a:endParaRPr lang="de-DE" altLang="de-DE"/>
          </a:p>
        </p:txBody>
      </p:sp>
    </p:spTree>
    <p:extLst>
      <p:ext uri="{BB962C8B-B14F-4D97-AF65-F5344CB8AC3E}">
        <p14:creationId xmlns:p14="http://schemas.microsoft.com/office/powerpoint/2010/main" val="899364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47</a:t>
            </a:fld>
            <a:endParaRPr lang="de-DE" altLang="de-DE"/>
          </a:p>
        </p:txBody>
      </p:sp>
    </p:spTree>
    <p:extLst>
      <p:ext uri="{BB962C8B-B14F-4D97-AF65-F5344CB8AC3E}">
        <p14:creationId xmlns:p14="http://schemas.microsoft.com/office/powerpoint/2010/main" val="1786740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a:t>
            </a:fld>
            <a:endParaRPr lang="de-DE" altLang="de-DE"/>
          </a:p>
        </p:txBody>
      </p:sp>
    </p:spTree>
    <p:extLst>
      <p:ext uri="{BB962C8B-B14F-4D97-AF65-F5344CB8AC3E}">
        <p14:creationId xmlns:p14="http://schemas.microsoft.com/office/powerpoint/2010/main" val="64274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48</a:t>
            </a:fld>
            <a:endParaRPr lang="de-DE" altLang="de-DE"/>
          </a:p>
        </p:txBody>
      </p:sp>
    </p:spTree>
    <p:extLst>
      <p:ext uri="{BB962C8B-B14F-4D97-AF65-F5344CB8AC3E}">
        <p14:creationId xmlns:p14="http://schemas.microsoft.com/office/powerpoint/2010/main" val="1220660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49</a:t>
            </a:fld>
            <a:endParaRPr lang="de-DE" altLang="de-DE"/>
          </a:p>
        </p:txBody>
      </p:sp>
    </p:spTree>
    <p:extLst>
      <p:ext uri="{BB962C8B-B14F-4D97-AF65-F5344CB8AC3E}">
        <p14:creationId xmlns:p14="http://schemas.microsoft.com/office/powerpoint/2010/main" val="2414633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50</a:t>
            </a:fld>
            <a:endParaRPr lang="de-DE" altLang="de-DE"/>
          </a:p>
        </p:txBody>
      </p:sp>
    </p:spTree>
    <p:extLst>
      <p:ext uri="{BB962C8B-B14F-4D97-AF65-F5344CB8AC3E}">
        <p14:creationId xmlns:p14="http://schemas.microsoft.com/office/powerpoint/2010/main" val="2790791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51</a:t>
            </a:fld>
            <a:endParaRPr lang="de-DE" altLang="de-DE"/>
          </a:p>
        </p:txBody>
      </p:sp>
    </p:spTree>
    <p:extLst>
      <p:ext uri="{BB962C8B-B14F-4D97-AF65-F5344CB8AC3E}">
        <p14:creationId xmlns:p14="http://schemas.microsoft.com/office/powerpoint/2010/main" val="1147371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52</a:t>
            </a:fld>
            <a:endParaRPr lang="de-DE" altLang="de-DE"/>
          </a:p>
        </p:txBody>
      </p:sp>
    </p:spTree>
    <p:extLst>
      <p:ext uri="{BB962C8B-B14F-4D97-AF65-F5344CB8AC3E}">
        <p14:creationId xmlns:p14="http://schemas.microsoft.com/office/powerpoint/2010/main" val="3429259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53</a:t>
            </a:fld>
            <a:endParaRPr lang="de-DE" altLang="de-DE"/>
          </a:p>
        </p:txBody>
      </p:sp>
    </p:spTree>
    <p:extLst>
      <p:ext uri="{BB962C8B-B14F-4D97-AF65-F5344CB8AC3E}">
        <p14:creationId xmlns:p14="http://schemas.microsoft.com/office/powerpoint/2010/main" val="170489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Wie kommt man auf die Startseite und quellen</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54</a:t>
            </a:fld>
            <a:endParaRPr lang="de-DE" altLang="de-DE"/>
          </a:p>
        </p:txBody>
      </p:sp>
    </p:spTree>
    <p:extLst>
      <p:ext uri="{BB962C8B-B14F-4D97-AF65-F5344CB8AC3E}">
        <p14:creationId xmlns:p14="http://schemas.microsoft.com/office/powerpoint/2010/main" val="1154623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55</a:t>
            </a:fld>
            <a:endParaRPr lang="de-DE" altLang="de-DE"/>
          </a:p>
        </p:txBody>
      </p:sp>
    </p:spTree>
    <p:extLst>
      <p:ext uri="{BB962C8B-B14F-4D97-AF65-F5344CB8AC3E}">
        <p14:creationId xmlns:p14="http://schemas.microsoft.com/office/powerpoint/2010/main" val="388498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5</a:t>
            </a:fld>
            <a:endParaRPr lang="de-DE" altLang="de-DE"/>
          </a:p>
        </p:txBody>
      </p:sp>
    </p:spTree>
    <p:extLst>
      <p:ext uri="{BB962C8B-B14F-4D97-AF65-F5344CB8AC3E}">
        <p14:creationId xmlns:p14="http://schemas.microsoft.com/office/powerpoint/2010/main" val="309402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solidFill>
                  <a:schemeClr val="accent6">
                    <a:lumMod val="75000"/>
                  </a:schemeClr>
                </a:solidFill>
              </a:rPr>
              <a:t>PROJEKTFEATURES</a:t>
            </a:r>
          </a:p>
          <a:p>
            <a:pPr marL="171450" indent="-171450">
              <a:buFontTx/>
              <a:buChar char="-"/>
            </a:pPr>
            <a:r>
              <a:rPr lang="de-DE"/>
              <a:t>Features entscheidend für Erfolg des Projekts und Nutzerzufriedenheit</a:t>
            </a:r>
          </a:p>
          <a:p>
            <a:pPr marL="171450" indent="-171450">
              <a:buFontTx/>
              <a:buChar char="-"/>
            </a:pPr>
            <a:r>
              <a:rPr lang="de-DE"/>
              <a:t>Drei Kategorien</a:t>
            </a:r>
          </a:p>
          <a:p>
            <a:pPr marL="628650" lvl="1" indent="-171450">
              <a:buFontTx/>
              <a:buChar char="-"/>
            </a:pPr>
            <a:r>
              <a:rPr lang="de-DE"/>
              <a:t>Prioritäten klar definieren</a:t>
            </a:r>
          </a:p>
          <a:p>
            <a:pPr marL="628650" lvl="1" indent="-171450">
              <a:buFontTx/>
              <a:buChar char="-"/>
            </a:pPr>
            <a:r>
              <a:rPr lang="de-DE"/>
              <a:t>wichtigste Funktionen zuerst umsetzen</a:t>
            </a:r>
          </a:p>
          <a:p>
            <a:r>
              <a:rPr lang="de-DE"/>
              <a:t>MUST-HAVES</a:t>
            </a:r>
            <a:endParaRPr lang="de-DE">
              <a:solidFill>
                <a:schemeClr val="accent6">
                  <a:lumMod val="75000"/>
                </a:schemeClr>
              </a:solidFill>
            </a:endParaRPr>
          </a:p>
          <a:p>
            <a:pPr marL="171450" indent="-171450">
              <a:buFontTx/>
              <a:buChar char="-"/>
            </a:pPr>
            <a:r>
              <a:rPr lang="de-DE"/>
              <a:t>Umfassen alle essenziellen Funktionen</a:t>
            </a:r>
          </a:p>
          <a:p>
            <a:pPr marL="0" indent="0">
              <a:buFontTx/>
              <a:buNone/>
            </a:pPr>
            <a:r>
              <a:rPr lang="de-DE"/>
              <a:t>WEBSEITE</a:t>
            </a:r>
            <a:endParaRPr lang="de-DE">
              <a:solidFill>
                <a:schemeClr val="accent6">
                  <a:lumMod val="75000"/>
                </a:schemeClr>
              </a:solidFill>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de-DE"/>
              <a:t>Bietet: Funktion zum Spielen mehrerer Spiele </a:t>
            </a:r>
            <a:r>
              <a:rPr lang="de-DE">
                <a:solidFill>
                  <a:schemeClr val="accent6">
                    <a:lumMod val="75000"/>
                  </a:schemeClr>
                </a:solidFill>
              </a:rPr>
              <a:t>(1. große Funktion unserer Plattform)</a:t>
            </a:r>
            <a:endParaRPr lang="de-DE"/>
          </a:p>
          <a:p>
            <a:pPr marL="171450" indent="-171450">
              <a:buFontTx/>
              <a:buChar char="-"/>
            </a:pPr>
            <a:r>
              <a:rPr lang="de-DE"/>
              <a:t>Über Browser erreichbar</a:t>
            </a:r>
          </a:p>
          <a:p>
            <a:pPr marL="171450" indent="-171450">
              <a:buFontTx/>
              <a:buChar char="-"/>
            </a:pPr>
            <a:r>
              <a:rPr lang="de-DE"/>
              <a:t>Für Nutzer intuitiv</a:t>
            </a:r>
          </a:p>
          <a:p>
            <a:pPr marL="171450" indent="-171450">
              <a:buFontTx/>
              <a:buChar char="-"/>
            </a:pPr>
            <a:r>
              <a:rPr lang="de-DE"/>
              <a:t>Datenschutzbestimmungen und bestehendes Recht erfüllt</a:t>
            </a:r>
          </a:p>
          <a:p>
            <a:r>
              <a:rPr lang="de-DE"/>
              <a:t>SCHNITTSTELLE FÜR EXTERNE ANWENDUNG</a:t>
            </a:r>
            <a:endParaRPr lang="de-DE">
              <a:solidFill>
                <a:schemeClr val="accent6">
                  <a:lumMod val="75000"/>
                </a:schemeClr>
              </a:solidFill>
            </a:endParaRPr>
          </a:p>
          <a:p>
            <a:pPr marL="171450" indent="-171450">
              <a:buFontTx/>
              <a:buChar char="-"/>
            </a:pPr>
            <a:r>
              <a:rPr lang="de-DE">
                <a:solidFill>
                  <a:schemeClr val="accent6">
                    <a:lumMod val="75000"/>
                  </a:schemeClr>
                </a:solidFill>
              </a:rPr>
              <a:t>Bietet: alle Funktionen der Webseite, ermöglicht Spiele (2. große Funktion unserer Plattform)</a:t>
            </a:r>
          </a:p>
          <a:p>
            <a:pPr marL="171450" indent="-171450">
              <a:buFontTx/>
              <a:buChar char="-"/>
            </a:pPr>
            <a:r>
              <a:rPr lang="de-DE">
                <a:solidFill>
                  <a:schemeClr val="accent6">
                    <a:lumMod val="75000"/>
                  </a:schemeClr>
                </a:solidFill>
              </a:rPr>
              <a:t>Terminalsteuerung ohne Webseitenbesuch</a:t>
            </a:r>
          </a:p>
          <a:p>
            <a:pPr marL="171450" indent="-171450">
              <a:buFontTx/>
              <a:buChar char="-"/>
            </a:pPr>
            <a:r>
              <a:rPr lang="de-DE">
                <a:solidFill>
                  <a:schemeClr val="accent6">
                    <a:lumMod val="75000"/>
                  </a:schemeClr>
                </a:solidFill>
              </a:rPr>
              <a:t>Genaue Anleitung zur Verbindung</a:t>
            </a:r>
          </a:p>
          <a:p>
            <a:pPr marL="0" indent="0">
              <a:buFontTx/>
              <a:buNone/>
            </a:pPr>
            <a:r>
              <a:rPr lang="de-DE">
                <a:solidFill>
                  <a:schemeClr val="accent6">
                    <a:lumMod val="75000"/>
                  </a:schemeClr>
                </a:solidFill>
              </a:rPr>
              <a:t>UMGESETZTE SPIELE</a:t>
            </a:r>
          </a:p>
          <a:p>
            <a:pPr marL="171450" indent="-171450">
              <a:buFontTx/>
              <a:buChar char="-"/>
            </a:pPr>
            <a:r>
              <a:rPr lang="de-DE">
                <a:solidFill>
                  <a:schemeClr val="accent6">
                    <a:lumMod val="75000"/>
                  </a:schemeClr>
                </a:solidFill>
              </a:rPr>
              <a:t>Stellen KI-Gegner für folgende Spiele bereit</a:t>
            </a:r>
          </a:p>
          <a:p>
            <a:pPr marL="171450" indent="-171450">
              <a:buFontTx/>
              <a:buChar char="-"/>
            </a:pPr>
            <a:r>
              <a:rPr lang="de-DE">
                <a:solidFill>
                  <a:schemeClr val="accent6">
                    <a:lumMod val="75000"/>
                  </a:schemeClr>
                </a:solidFill>
              </a:rPr>
              <a:t>Othello, Tic-</a:t>
            </a:r>
            <a:r>
              <a:rPr lang="de-DE" err="1">
                <a:solidFill>
                  <a:schemeClr val="accent6">
                    <a:lumMod val="75000"/>
                  </a:schemeClr>
                </a:solidFill>
              </a:rPr>
              <a:t>Tac</a:t>
            </a:r>
            <a:r>
              <a:rPr lang="de-DE">
                <a:solidFill>
                  <a:schemeClr val="accent6">
                    <a:lumMod val="75000"/>
                  </a:schemeClr>
                </a:solidFill>
              </a:rPr>
              <a:t>-Toe, Vier gewinnt, Nim, Dame und Go</a:t>
            </a:r>
          </a:p>
          <a:p>
            <a:pPr marL="171450" indent="-171450">
              <a:buFontTx/>
              <a:buChar char="-"/>
            </a:pPr>
            <a:r>
              <a:rPr lang="de-DE">
                <a:solidFill>
                  <a:schemeClr val="accent6">
                    <a:lumMod val="75000"/>
                  </a:schemeClr>
                </a:solidFill>
              </a:rPr>
              <a:t>Implementierung basiert auf Maschine Learning Prinzip, bei dem KI gegen sich selbst spielt und lernt: Reinforcement Learning =&gt; </a:t>
            </a:r>
            <a:r>
              <a:rPr lang="de-DE" err="1">
                <a:solidFill>
                  <a:schemeClr val="accent6">
                    <a:lumMod val="75000"/>
                  </a:schemeClr>
                </a:solidFill>
              </a:rPr>
              <a:t>AlphaZero</a:t>
            </a:r>
            <a:r>
              <a:rPr lang="de-DE">
                <a:solidFill>
                  <a:schemeClr val="accent6">
                    <a:lumMod val="75000"/>
                  </a:schemeClr>
                </a:solidFill>
              </a:rPr>
              <a:t> Framework</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6</a:t>
            </a:fld>
            <a:endParaRPr lang="de-DE" altLang="de-DE"/>
          </a:p>
        </p:txBody>
      </p:sp>
    </p:spTree>
    <p:extLst>
      <p:ext uri="{BB962C8B-B14F-4D97-AF65-F5344CB8AC3E}">
        <p14:creationId xmlns:p14="http://schemas.microsoft.com/office/powerpoint/2010/main" val="250052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a:solidFill>
                  <a:schemeClr val="accent6">
                    <a:lumMod val="75000"/>
                  </a:schemeClr>
                </a:solidFill>
              </a:rPr>
              <a:t>SPIELEKONFIGURATION</a:t>
            </a:r>
          </a:p>
          <a:p>
            <a:pPr marL="171450" indent="-171450">
              <a:buFontTx/>
              <a:buChar char="-"/>
            </a:pPr>
            <a:r>
              <a:rPr lang="de-DE">
                <a:solidFill>
                  <a:schemeClr val="accent6">
                    <a:lumMod val="75000"/>
                  </a:schemeClr>
                </a:solidFill>
              </a:rPr>
              <a:t>Wahl: Spiel aus Spielepool</a:t>
            </a:r>
          </a:p>
          <a:p>
            <a:pPr marL="171450" indent="-171450">
              <a:buFontTx/>
              <a:buChar char="-"/>
            </a:pPr>
            <a:r>
              <a:rPr lang="de-DE">
                <a:solidFill>
                  <a:schemeClr val="accent6">
                    <a:lumMod val="75000"/>
                  </a:schemeClr>
                </a:solidFill>
              </a:rPr>
              <a:t>Modus: gegen anderen Nutzer oder dessen KI, gegen unseren vortrainierten KIs oder mit der eigenen KI</a:t>
            </a:r>
          </a:p>
          <a:p>
            <a:pPr marL="171450" indent="-171450">
              <a:buFontTx/>
              <a:buChar char="-"/>
            </a:pPr>
            <a:r>
              <a:rPr lang="de-DE">
                <a:solidFill>
                  <a:schemeClr val="accent6">
                    <a:lumMod val="75000"/>
                  </a:schemeClr>
                </a:solidFill>
              </a:rPr>
              <a:t>Stein: Farbe oder Form</a:t>
            </a:r>
          </a:p>
          <a:p>
            <a:pPr marL="171450" indent="-171450">
              <a:buFontTx/>
              <a:buChar char="-"/>
            </a:pPr>
            <a:r>
              <a:rPr lang="de-DE">
                <a:solidFill>
                  <a:schemeClr val="accent6">
                    <a:lumMod val="75000"/>
                  </a:schemeClr>
                </a:solidFill>
              </a:rPr>
              <a:t>Schwierigkeit: gegen unsere KIs</a:t>
            </a:r>
          </a:p>
          <a:p>
            <a:pPr marL="0" indent="0">
              <a:buFontTx/>
              <a:buNone/>
            </a:pPr>
            <a:r>
              <a:rPr lang="de-DE">
                <a:solidFill>
                  <a:schemeClr val="accent6">
                    <a:lumMod val="75000"/>
                  </a:schemeClr>
                </a:solidFill>
              </a:rPr>
              <a:t>SPIELEEPRÄSENTATION &amp; NAVIGATION</a:t>
            </a:r>
          </a:p>
          <a:p>
            <a:pPr marL="171450" indent="-171450">
              <a:buFontTx/>
              <a:buChar char="-"/>
            </a:pPr>
            <a:r>
              <a:rPr lang="de-DE"/>
              <a:t>Webseite: Grafische Darstellung mit Anklickfunktion; mit interaktiven Button und Suchleiste</a:t>
            </a:r>
          </a:p>
          <a:p>
            <a:pPr marL="171450" indent="-171450">
              <a:buFontTx/>
              <a:buChar char="-"/>
            </a:pPr>
            <a:r>
              <a:rPr lang="de-DE"/>
              <a:t>Extern: Terminalausgabe, befehlsgesteuert</a:t>
            </a:r>
          </a:p>
          <a:p>
            <a:pPr marL="0" indent="0">
              <a:buFontTx/>
              <a:buNone/>
            </a:pPr>
            <a:r>
              <a:rPr lang="de-DE"/>
              <a:t>UNTERSTÜTZTE SPIELFUNKTION</a:t>
            </a:r>
          </a:p>
          <a:p>
            <a:pPr marL="171450" indent="-171450">
              <a:buFontTx/>
              <a:buChar char="-"/>
            </a:pPr>
            <a:r>
              <a:rPr lang="de-DE"/>
              <a:t>Zur Hauptseite zurückkehren</a:t>
            </a:r>
          </a:p>
          <a:p>
            <a:pPr marL="171450" indent="-171450">
              <a:buFontTx/>
              <a:buChar char="-"/>
            </a:pPr>
            <a:r>
              <a:rPr lang="de-DE"/>
              <a:t>Spielelobbys eröffnen, beitreten und zurückkehren: in denen man Spiele auswählen, konfigurieren und spielen kann</a:t>
            </a:r>
          </a:p>
          <a:p>
            <a:pPr marL="171450" indent="-171450">
              <a:buFontTx/>
              <a:buChar char="-"/>
            </a:pPr>
            <a:r>
              <a:rPr lang="de-DE"/>
              <a:t>Spiele spielen, abbrechen, neustarten, mehrfach automatisch ausführen lassen und für Analysen von KI-Verhalten nach vollendetem Spiel dieses Schritt für Schritt nachverfolgen</a:t>
            </a:r>
          </a:p>
          <a:p>
            <a:pPr marL="171450" indent="-171450">
              <a:buFontTx/>
              <a:buChar char="-"/>
            </a:pP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7</a:t>
            </a:fld>
            <a:endParaRPr lang="de-DE" altLang="de-DE"/>
          </a:p>
        </p:txBody>
      </p:sp>
    </p:spTree>
    <p:extLst>
      <p:ext uri="{BB962C8B-B14F-4D97-AF65-F5344CB8AC3E}">
        <p14:creationId xmlns:p14="http://schemas.microsoft.com/office/powerpoint/2010/main" val="27685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NICE-TO-HAVES</a:t>
            </a:r>
            <a:endParaRPr lang="de-DE">
              <a:solidFill>
                <a:schemeClr val="accent6">
                  <a:lumMod val="75000"/>
                </a:schemeClr>
              </a:solidFill>
            </a:endParaRPr>
          </a:p>
          <a:p>
            <a:pPr marL="171450" indent="-171450">
              <a:buFontTx/>
              <a:buChar char="-"/>
            </a:pPr>
            <a:r>
              <a:rPr lang="de-DE"/>
              <a:t>Verbesserte Benutzererfahrung, zusätzlicher Komfort und Funktionalität</a:t>
            </a:r>
          </a:p>
          <a:p>
            <a:pPr marL="0" indent="0">
              <a:buFontTx/>
              <a:buNone/>
            </a:pPr>
            <a:r>
              <a:rPr lang="de-DE"/>
              <a:t>BESTENLISTE</a:t>
            </a:r>
          </a:p>
          <a:p>
            <a:pPr marL="171450" indent="-171450">
              <a:buFontTx/>
              <a:buChar char="-"/>
            </a:pPr>
            <a:r>
              <a:rPr lang="de-DE"/>
              <a:t>Für mehr Spielspaß</a:t>
            </a:r>
          </a:p>
          <a:p>
            <a:pPr marL="171450" indent="-171450">
              <a:buFontTx/>
              <a:buChar char="-"/>
            </a:pPr>
            <a:r>
              <a:rPr lang="de-DE"/>
              <a:t>Punktetafel, die besten Spieler in den einzelnen Spielen anzeigt</a:t>
            </a:r>
          </a:p>
          <a:p>
            <a:pPr marL="171450" indent="-171450">
              <a:buFontTx/>
              <a:buChar char="-"/>
            </a:pPr>
            <a:r>
              <a:rPr lang="de-DE"/>
              <a:t>Dafür Angabe eines Benutzernamens</a:t>
            </a:r>
          </a:p>
          <a:p>
            <a:pPr marL="171450" indent="-171450">
              <a:buFontTx/>
              <a:buChar char="-"/>
            </a:pPr>
            <a:r>
              <a:rPr lang="de-DE"/>
              <a:t>Administrator, der verwalten kann</a:t>
            </a:r>
          </a:p>
          <a:p>
            <a:pPr marL="0" indent="0">
              <a:buFontTx/>
              <a:buNone/>
            </a:pPr>
            <a:r>
              <a:rPr lang="de-DE"/>
              <a:t>SPIEL- &amp; WEBSEITENERWEITERUNG</a:t>
            </a:r>
          </a:p>
          <a:p>
            <a:pPr marL="171450" indent="-171450">
              <a:buFontTx/>
              <a:buChar char="-"/>
            </a:pPr>
            <a:r>
              <a:rPr lang="de-DE"/>
              <a:t>Weitere Funktionalitäten</a:t>
            </a:r>
          </a:p>
          <a:p>
            <a:pPr marL="171450" indent="-171450">
              <a:buFontTx/>
              <a:buChar char="-"/>
            </a:pPr>
            <a:r>
              <a:rPr lang="de-DE"/>
              <a:t>Spiele Speichern und Laden, sodass zu einem anderen Zeitpunkt weitergespielt werden kann</a:t>
            </a:r>
          </a:p>
          <a:p>
            <a:pPr marL="171450" indent="-171450">
              <a:buFontTx/>
              <a:buChar char="-"/>
            </a:pPr>
            <a:r>
              <a:rPr lang="de-DE"/>
              <a:t>Wahl von verschiedenen Spielfeldgrößen</a:t>
            </a:r>
          </a:p>
          <a:p>
            <a:pPr marL="171450" indent="-171450">
              <a:buFontTx/>
              <a:buChar char="-"/>
            </a:pPr>
            <a:r>
              <a:rPr lang="de-DE"/>
              <a:t>Möglichkeit bei Spielen zuzuschauen</a:t>
            </a:r>
          </a:p>
          <a:p>
            <a:pPr marL="171450" indent="-171450">
              <a:buFontTx/>
              <a:buChar char="-"/>
            </a:pPr>
            <a:r>
              <a:rPr lang="de-DE"/>
              <a:t>Verschiedene </a:t>
            </a:r>
            <a:r>
              <a:rPr lang="de-DE" err="1"/>
              <a:t>Farbmodi</a:t>
            </a:r>
            <a:r>
              <a:rPr lang="de-DE"/>
              <a:t> für die Webseite</a:t>
            </a:r>
          </a:p>
          <a:p>
            <a:pPr marL="0" indent="0">
              <a:buFontTx/>
              <a:buNone/>
            </a:pPr>
            <a:r>
              <a:rPr lang="de-DE"/>
              <a:t>WEITERE SPIELE</a:t>
            </a:r>
          </a:p>
          <a:p>
            <a:pPr marL="171450" indent="-171450">
              <a:buFontTx/>
              <a:buChar char="-"/>
            </a:pPr>
            <a:r>
              <a:rPr lang="de-DE"/>
              <a:t>Klassiker</a:t>
            </a:r>
          </a:p>
          <a:p>
            <a:pPr marL="171450" indent="-171450">
              <a:buFontTx/>
              <a:buChar char="-"/>
            </a:pPr>
            <a:r>
              <a:rPr lang="de-DE"/>
              <a:t>Schach, Mühle, Halma, Abalone, Hex</a:t>
            </a:r>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8</a:t>
            </a:fld>
            <a:endParaRPr lang="de-DE" altLang="de-DE"/>
          </a:p>
        </p:txBody>
      </p:sp>
    </p:spTree>
    <p:extLst>
      <p:ext uri="{BB962C8B-B14F-4D97-AF65-F5344CB8AC3E}">
        <p14:creationId xmlns:p14="http://schemas.microsoft.com/office/powerpoint/2010/main" val="2192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IF-TIME-ALLOWS</a:t>
            </a:r>
            <a:endParaRPr lang="de-DE">
              <a:solidFill>
                <a:schemeClr val="accent6">
                  <a:lumMod val="75000"/>
                </a:schemeClr>
              </a:solidFill>
            </a:endParaRPr>
          </a:p>
          <a:p>
            <a:pPr marL="171450" indent="-171450">
              <a:buFontTx/>
              <a:buChar char="-"/>
            </a:pPr>
            <a:r>
              <a:rPr lang="de-DE"/>
              <a:t>Wahrscheinlich keine Zeit, aber für die Zukunft interessante Ideen</a:t>
            </a:r>
          </a:p>
          <a:p>
            <a:pPr marL="0" indent="0">
              <a:buFontTx/>
              <a:buNone/>
            </a:pPr>
            <a:r>
              <a:rPr lang="de-DE"/>
              <a:t>ERRUNGENSCHAFTEN</a:t>
            </a:r>
          </a:p>
          <a:p>
            <a:pPr marL="171450" indent="-171450">
              <a:buFontTx/>
              <a:buChar char="-"/>
            </a:pPr>
            <a:r>
              <a:rPr lang="de-DE"/>
              <a:t>Zusätzlich zu Bestenlisten, für mehr Spielspaß</a:t>
            </a:r>
          </a:p>
          <a:p>
            <a:pPr marL="171450" indent="-171450">
              <a:buFontTx/>
              <a:buChar char="-"/>
            </a:pPr>
            <a:r>
              <a:rPr lang="de-DE"/>
              <a:t>Möglichkeit verschiedene Kategorien einzuführen: für verschieden fortgeschrittene Spieler, spielspezifisch oder für bestimmte Saisons</a:t>
            </a:r>
          </a:p>
          <a:p>
            <a:pPr marL="171450" indent="-171450">
              <a:buFontTx/>
              <a:buChar char="-"/>
            </a:pPr>
            <a:r>
              <a:rPr lang="de-DE"/>
              <a:t>Arten: durch Level und Schwierigkeitsstufen, beim Sammeln von Punkten oder Münzen, für das Spielen mit mehreren Freunden, oder verschiedenen </a:t>
            </a:r>
            <a:r>
              <a:rPr lang="de-DE" err="1"/>
              <a:t>Kis</a:t>
            </a:r>
            <a:endParaRPr lang="de-DE"/>
          </a:p>
          <a:p>
            <a:pPr marL="171450" indent="-171450">
              <a:buFontTx/>
              <a:buChar char="-"/>
            </a:pPr>
            <a:r>
              <a:rPr lang="de-DE"/>
              <a:t>Belohnungen: Punkte, Münzen, Titel oder Avatare</a:t>
            </a:r>
          </a:p>
          <a:p>
            <a:pPr marL="171450" indent="-171450">
              <a:buFontTx/>
              <a:buChar char="-"/>
            </a:pPr>
            <a:r>
              <a:rPr lang="de-DE"/>
              <a:t>Dafür braucht man: komplexere Anmeldung mit Profilen und Datenverarbeitung und Speicherung</a:t>
            </a:r>
          </a:p>
          <a:p>
            <a:pPr marL="0" indent="0">
              <a:buFontTx/>
              <a:buNone/>
            </a:pPr>
            <a:r>
              <a:rPr lang="de-DE"/>
              <a:t>WEBSEITENERWEITERUNG</a:t>
            </a:r>
          </a:p>
          <a:p>
            <a:pPr marL="171450" indent="-171450">
              <a:buFontTx/>
              <a:buChar char="-"/>
            </a:pPr>
            <a:r>
              <a:rPr lang="de-DE"/>
              <a:t>Vor allem auch für Hochschulnutzung</a:t>
            </a:r>
          </a:p>
          <a:p>
            <a:pPr marL="171450" indent="-171450">
              <a:buFontTx/>
              <a:buChar char="-"/>
            </a:pPr>
            <a:r>
              <a:rPr lang="de-DE"/>
              <a:t>Barrierefreiheit: Screen Reader, Mausfreie Bedienung</a:t>
            </a:r>
          </a:p>
          <a:p>
            <a:pPr marL="171450" indent="-171450">
              <a:buFontTx/>
              <a:buChar char="-"/>
            </a:pPr>
            <a:r>
              <a:rPr lang="de-DE"/>
              <a:t>Mobilgerätunterstützung</a:t>
            </a:r>
          </a:p>
          <a:p>
            <a:pPr marL="171450" indent="-171450">
              <a:buFontTx/>
              <a:buChar char="-"/>
            </a:pPr>
            <a:r>
              <a:rPr lang="de-DE"/>
              <a:t>Mehrsprachenunterstützung (neben Deutsch noch Englisch)</a:t>
            </a:r>
          </a:p>
          <a:p>
            <a:pPr marL="0" indent="0">
              <a:buFontTx/>
              <a:buNone/>
            </a:pPr>
            <a:r>
              <a:rPr lang="de-DE"/>
              <a:t>ZUFALLSPIELE</a:t>
            </a:r>
          </a:p>
          <a:p>
            <a:pPr marL="171450" indent="-171450">
              <a:buFontTx/>
              <a:buChar char="-"/>
            </a:pPr>
            <a:r>
              <a:rPr lang="de-DE"/>
              <a:t>Alle gewählten Spiele müssen bestimmte Regeln erfüllen, um auf dem </a:t>
            </a:r>
            <a:r>
              <a:rPr lang="de-DE" err="1"/>
              <a:t>alphaZero</a:t>
            </a:r>
            <a:r>
              <a:rPr lang="de-DE"/>
              <a:t> Framework beruhen zu können</a:t>
            </a:r>
          </a:p>
          <a:p>
            <a:pPr marL="171450" indent="-171450">
              <a:buFontTx/>
              <a:buChar char="-"/>
            </a:pPr>
            <a:r>
              <a:rPr lang="de-DE"/>
              <a:t>Hinzufügen von Spielen, die das nicht tun. Sie müssen nicht…</a:t>
            </a:r>
          </a:p>
          <a:p>
            <a:pPr marL="171450" indent="-171450">
              <a:buFontTx/>
              <a:buChar char="-"/>
            </a:pPr>
            <a:r>
              <a:rPr lang="de-DE"/>
              <a:t>Deterministisch: keine Zufallselemente</a:t>
            </a:r>
          </a:p>
          <a:p>
            <a:pPr marL="171450" indent="-171450">
              <a:buFontTx/>
              <a:buChar char="-"/>
            </a:pPr>
            <a:r>
              <a:rPr lang="de-DE"/>
              <a:t>Perfekte Information: alle Informationen für alle Spieler zu jeder Zeit</a:t>
            </a:r>
          </a:p>
          <a:p>
            <a:pPr marL="171450" indent="-171450">
              <a:buFontTx/>
              <a:buChar char="-"/>
            </a:pPr>
            <a:r>
              <a:rPr lang="de-DE"/>
              <a:t>Zwei-Spieler: nur für zwei Personen</a:t>
            </a:r>
          </a:p>
          <a:p>
            <a:pPr marL="0" indent="0">
              <a:buFontTx/>
              <a:buNone/>
            </a:pPr>
            <a:r>
              <a:rPr lang="de-DE"/>
              <a:t>ABSCHLUSS</a:t>
            </a:r>
          </a:p>
          <a:p>
            <a:pPr marL="171450" indent="-171450">
              <a:buFontTx/>
              <a:buChar char="-"/>
            </a:pPr>
            <a:r>
              <a:rPr lang="de-DE"/>
              <a:t>Ausgewählten Features sind Basis für eine benutzerfreundliche und funktionale Plattform</a:t>
            </a:r>
          </a:p>
          <a:p>
            <a:pPr marL="171450" indent="-171450">
              <a:buFontTx/>
              <a:buChar char="-"/>
            </a:pPr>
            <a:endParaRPr lang="de-DE"/>
          </a:p>
          <a:p>
            <a:pPr marL="0" indent="0">
              <a:buFontTx/>
              <a:buNone/>
            </a:pPr>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9</a:t>
            </a:fld>
            <a:endParaRPr lang="de-DE" altLang="de-DE"/>
          </a:p>
        </p:txBody>
      </p:sp>
    </p:spTree>
    <p:extLst>
      <p:ext uri="{BB962C8B-B14F-4D97-AF65-F5344CB8AC3E}">
        <p14:creationId xmlns:p14="http://schemas.microsoft.com/office/powerpoint/2010/main" val="3395238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179F7848-E2AA-B947-8B0B-A0FBC6F783BE}" type="slidenum">
              <a:rPr lang="de-DE" altLang="de-DE" smtClean="0"/>
              <a:pPr>
                <a:defRPr/>
              </a:pPr>
              <a:t>10</a:t>
            </a:fld>
            <a:endParaRPr lang="de-DE" altLang="de-DE"/>
          </a:p>
        </p:txBody>
      </p:sp>
    </p:spTree>
    <p:extLst>
      <p:ext uri="{BB962C8B-B14F-4D97-AF65-F5344CB8AC3E}">
        <p14:creationId xmlns:p14="http://schemas.microsoft.com/office/powerpoint/2010/main" val="428635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HM-Titelfoli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892CBC1-0AA5-FD49-A6CF-7BC19D8FD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73133"/>
          </a:xfrm>
          <a:prstGeom prst="rect">
            <a:avLst/>
          </a:prstGeom>
        </p:spPr>
      </p:pic>
      <p:sp>
        <p:nvSpPr>
          <p:cNvPr id="10" name="Rectangle 6">
            <a:extLst>
              <a:ext uri="{FF2B5EF4-FFF2-40B4-BE49-F238E27FC236}">
                <a16:creationId xmlns:a16="http://schemas.microsoft.com/office/drawing/2014/main" id="{A827390B-A86E-434B-90D4-3438340D1554}"/>
              </a:ext>
            </a:extLst>
          </p:cNvPr>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Textplatzhalter 9">
            <a:extLst>
              <a:ext uri="{FF2B5EF4-FFF2-40B4-BE49-F238E27FC236}">
                <a16:creationId xmlns:a16="http://schemas.microsoft.com/office/drawing/2014/main" id="{13903DC0-149E-A447-909C-1CDEC9D4222F}"/>
              </a:ext>
            </a:extLst>
          </p:cNvPr>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12" name="Rectangle 5">
            <a:extLst>
              <a:ext uri="{FF2B5EF4-FFF2-40B4-BE49-F238E27FC236}">
                <a16:creationId xmlns:a16="http://schemas.microsoft.com/office/drawing/2014/main" id="{CB4F93A7-5B61-D941-9FC9-6DB6CDC6EF0E}"/>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152635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fzählungsfeld 1,5 zeil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2000" y="1548016"/>
            <a:ext cx="11164821" cy="4617288"/>
          </a:xfrm>
        </p:spPr>
        <p:txBody>
          <a:bodyPr lIns="0"/>
          <a:lstStyle>
            <a:lvl1pPr>
              <a:lnSpc>
                <a:spcPts val="4100"/>
              </a:lnSpc>
              <a:defRPr sz="2000">
                <a:solidFill>
                  <a:srgbClr val="4A5C66"/>
                </a:solidFill>
                <a:latin typeface="Arial" pitchFamily="34" charset="0"/>
                <a:cs typeface="Arial" pitchFamily="34" charset="0"/>
              </a:defRPr>
            </a:lvl1pPr>
            <a:lvl2pPr>
              <a:defRPr sz="20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0"/>
            <a:endParaRPr lang="de-DE"/>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a:t>
            </a:fld>
            <a:endParaRPr lang="de-DE" altLang="de-DE"/>
          </a:p>
        </p:txBody>
      </p:sp>
    </p:spTree>
    <p:extLst>
      <p:ext uri="{BB962C8B-B14F-4D97-AF65-F5344CB8AC3E}">
        <p14:creationId xmlns:p14="http://schemas.microsoft.com/office/powerpoint/2010/main" val="496129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44477509-71AF-1442-AA36-4D80324E8263}" type="slidenum">
              <a:rPr lang="de-DE" altLang="de-DE"/>
              <a:pPr>
                <a:defRPr/>
              </a:pPr>
              <a:t>‹#›</a:t>
            </a:fld>
            <a:endParaRPr lang="de-DE" altLang="de-DE"/>
          </a:p>
        </p:txBody>
      </p:sp>
      <p:sp>
        <p:nvSpPr>
          <p:cNvPr id="18" name="Textplatzhalter 17"/>
          <p:cNvSpPr>
            <a:spLocks noGrp="1"/>
          </p:cNvSpPr>
          <p:nvPr>
            <p:ph type="body" sz="quarter" idx="11" hasCustomPrompt="1"/>
          </p:nvPr>
        </p:nvSpPr>
        <p:spPr>
          <a:xfrm>
            <a:off x="431801" y="1620001"/>
            <a:ext cx="11324167" cy="492986"/>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19" name="Textplatzhalter 18"/>
          <p:cNvSpPr>
            <a:spLocks noGrp="1"/>
          </p:cNvSpPr>
          <p:nvPr>
            <p:ph type="body" sz="quarter" idx="12"/>
          </p:nvPr>
        </p:nvSpPr>
        <p:spPr>
          <a:xfrm>
            <a:off x="719667" y="2275200"/>
            <a:ext cx="2015960" cy="649744"/>
          </a:xfrm>
        </p:spPr>
        <p:txBody>
          <a:bodyPr/>
          <a:lstStyle>
            <a:lvl1pPr marL="0" indent="0">
              <a:buFontTx/>
              <a:buNone/>
              <a:defRPr sz="1600" b="1">
                <a:solidFill>
                  <a:schemeClr val="bg1"/>
                </a:solidFill>
              </a:defRPr>
            </a:lvl1pPr>
          </a:lstStyle>
          <a:p>
            <a:pPr lvl="0"/>
            <a:endParaRPr lang="de-DE"/>
          </a:p>
        </p:txBody>
      </p:sp>
      <p:sp>
        <p:nvSpPr>
          <p:cNvPr id="20" name="Textplatzhalter 18"/>
          <p:cNvSpPr>
            <a:spLocks noGrp="1"/>
          </p:cNvSpPr>
          <p:nvPr>
            <p:ph type="body" sz="quarter" idx="13"/>
          </p:nvPr>
        </p:nvSpPr>
        <p:spPr>
          <a:xfrm>
            <a:off x="3600000" y="2275200"/>
            <a:ext cx="2015960" cy="649744"/>
          </a:xfrm>
        </p:spPr>
        <p:txBody>
          <a:bodyPr/>
          <a:lstStyle>
            <a:lvl1pPr marL="0" indent="0">
              <a:buFontTx/>
              <a:buNone/>
              <a:defRPr sz="1600" b="1">
                <a:solidFill>
                  <a:schemeClr val="bg1"/>
                </a:solidFill>
              </a:defRPr>
            </a:lvl1pPr>
          </a:lstStyle>
          <a:p>
            <a:pPr lvl="0"/>
            <a:endParaRPr lang="de-DE"/>
          </a:p>
        </p:txBody>
      </p:sp>
      <p:sp>
        <p:nvSpPr>
          <p:cNvPr id="21" name="Textplatzhalter 18"/>
          <p:cNvSpPr>
            <a:spLocks noGrp="1"/>
          </p:cNvSpPr>
          <p:nvPr>
            <p:ph type="body" sz="quarter" idx="14"/>
          </p:nvPr>
        </p:nvSpPr>
        <p:spPr>
          <a:xfrm>
            <a:off x="6480000" y="2275200"/>
            <a:ext cx="2015960" cy="649744"/>
          </a:xfrm>
        </p:spPr>
        <p:txBody>
          <a:bodyPr/>
          <a:lstStyle>
            <a:lvl1pPr marL="0" indent="0">
              <a:buFontTx/>
              <a:buNone/>
              <a:defRPr sz="1600" b="1">
                <a:solidFill>
                  <a:schemeClr val="bg1"/>
                </a:solidFill>
              </a:defRPr>
            </a:lvl1pPr>
          </a:lstStyle>
          <a:p>
            <a:pPr lvl="0"/>
            <a:endParaRPr lang="de-DE"/>
          </a:p>
        </p:txBody>
      </p:sp>
      <p:sp>
        <p:nvSpPr>
          <p:cNvPr id="22" name="Textplatzhalter 18"/>
          <p:cNvSpPr>
            <a:spLocks noGrp="1"/>
          </p:cNvSpPr>
          <p:nvPr>
            <p:ph type="body" sz="quarter" idx="15"/>
          </p:nvPr>
        </p:nvSpPr>
        <p:spPr>
          <a:xfrm>
            <a:off x="720000" y="4435200"/>
            <a:ext cx="2015960" cy="649744"/>
          </a:xfrm>
        </p:spPr>
        <p:txBody>
          <a:bodyPr/>
          <a:lstStyle>
            <a:lvl1pPr marL="0" indent="0">
              <a:buFontTx/>
              <a:buNone/>
              <a:defRPr sz="1600" b="1">
                <a:solidFill>
                  <a:schemeClr val="bg1"/>
                </a:solidFill>
              </a:defRPr>
            </a:lvl1pPr>
          </a:lstStyle>
          <a:p>
            <a:pPr lvl="0"/>
            <a:endParaRPr lang="de-DE"/>
          </a:p>
        </p:txBody>
      </p:sp>
      <p:sp>
        <p:nvSpPr>
          <p:cNvPr id="23" name="Textplatzhalter 18"/>
          <p:cNvSpPr>
            <a:spLocks noGrp="1"/>
          </p:cNvSpPr>
          <p:nvPr>
            <p:ph type="body" sz="quarter" idx="16"/>
          </p:nvPr>
        </p:nvSpPr>
        <p:spPr>
          <a:xfrm>
            <a:off x="3600000" y="4435200"/>
            <a:ext cx="2015960" cy="649744"/>
          </a:xfrm>
        </p:spPr>
        <p:txBody>
          <a:bodyPr/>
          <a:lstStyle>
            <a:lvl1pPr marL="0" indent="0">
              <a:buFontTx/>
              <a:buNone/>
              <a:defRPr sz="1600" b="1">
                <a:solidFill>
                  <a:schemeClr val="bg1"/>
                </a:solidFill>
              </a:defRPr>
            </a:lvl1pPr>
          </a:lstStyle>
          <a:p>
            <a:pPr lvl="0"/>
            <a:endParaRPr lang="de-DE"/>
          </a:p>
        </p:txBody>
      </p:sp>
      <p:sp>
        <p:nvSpPr>
          <p:cNvPr id="24" name="Textplatzhalter 18"/>
          <p:cNvSpPr>
            <a:spLocks noGrp="1"/>
          </p:cNvSpPr>
          <p:nvPr>
            <p:ph type="body" sz="quarter" idx="17"/>
          </p:nvPr>
        </p:nvSpPr>
        <p:spPr>
          <a:xfrm>
            <a:off x="6480000" y="4435200"/>
            <a:ext cx="2015960" cy="649744"/>
          </a:xfrm>
        </p:spPr>
        <p:txBody>
          <a:bodyPr/>
          <a:lstStyle>
            <a:lvl1pPr marL="0" indent="0">
              <a:buFontTx/>
              <a:buNone/>
              <a:defRPr sz="1600" b="1">
                <a:solidFill>
                  <a:schemeClr val="bg1"/>
                </a:solidFill>
              </a:defRPr>
            </a:lvl1pPr>
          </a:lstStyle>
          <a:p>
            <a:pPr lvl="0"/>
            <a:endParaRPr lang="de-DE"/>
          </a:p>
        </p:txBody>
      </p:sp>
      <p:sp>
        <p:nvSpPr>
          <p:cNvPr id="25" name="Textplatzhalter 24"/>
          <p:cNvSpPr>
            <a:spLocks noGrp="1"/>
          </p:cNvSpPr>
          <p:nvPr>
            <p:ph type="body" sz="quarter" idx="18" hasCustomPrompt="1"/>
          </p:nvPr>
        </p:nvSpPr>
        <p:spPr>
          <a:xfrm>
            <a:off x="719668" y="2700000"/>
            <a:ext cx="20159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6" name="Textplatzhalter 24"/>
          <p:cNvSpPr>
            <a:spLocks noGrp="1"/>
          </p:cNvSpPr>
          <p:nvPr>
            <p:ph type="body" sz="quarter" idx="19" hasCustomPrompt="1"/>
          </p:nvPr>
        </p:nvSpPr>
        <p:spPr>
          <a:xfrm>
            <a:off x="3600000" y="2700000"/>
            <a:ext cx="22797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7" name="Textplatzhalter 24"/>
          <p:cNvSpPr>
            <a:spLocks noGrp="1"/>
          </p:cNvSpPr>
          <p:nvPr>
            <p:ph type="body" sz="quarter" idx="20" hasCustomPrompt="1"/>
          </p:nvPr>
        </p:nvSpPr>
        <p:spPr>
          <a:xfrm>
            <a:off x="6480000" y="270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8" name="Textplatzhalter 24"/>
          <p:cNvSpPr>
            <a:spLocks noGrp="1"/>
          </p:cNvSpPr>
          <p:nvPr>
            <p:ph type="body" sz="quarter" idx="21" hasCustomPrompt="1"/>
          </p:nvPr>
        </p:nvSpPr>
        <p:spPr>
          <a:xfrm>
            <a:off x="719667" y="4896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9" name="Textplatzhalter 24"/>
          <p:cNvSpPr>
            <a:spLocks noGrp="1"/>
          </p:cNvSpPr>
          <p:nvPr>
            <p:ph type="body" sz="quarter" idx="22" hasCustomPrompt="1"/>
          </p:nvPr>
        </p:nvSpPr>
        <p:spPr>
          <a:xfrm>
            <a:off x="360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0" name="Textplatzhalter 24"/>
          <p:cNvSpPr>
            <a:spLocks noGrp="1"/>
          </p:cNvSpPr>
          <p:nvPr>
            <p:ph type="body" sz="quarter" idx="23" hasCustomPrompt="1"/>
          </p:nvPr>
        </p:nvSpPr>
        <p:spPr>
          <a:xfrm>
            <a:off x="648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Tree>
    <p:extLst>
      <p:ext uri="{BB962C8B-B14F-4D97-AF65-F5344CB8AC3E}">
        <p14:creationId xmlns:p14="http://schemas.microsoft.com/office/powerpoint/2010/main" val="1565943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no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80BA24"/>
          </a:solidFill>
          <a:ln w="6350">
            <a:solidFill>
              <a:srgbClr val="80BA24"/>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1D4B7358-837F-F449-96D9-6AA1275CBD5B}" type="slidenum">
              <a:rPr lang="de-DE" altLang="de-DE"/>
              <a:pPr>
                <a:defRPr/>
              </a:pPr>
              <a:t>‹#›</a:t>
            </a:fld>
            <a:endParaRPr lang="de-DE" altLang="de-DE"/>
          </a:p>
        </p:txBody>
      </p:sp>
      <p:sp>
        <p:nvSpPr>
          <p:cNvPr id="17" name="Textplatzhalter 17"/>
          <p:cNvSpPr>
            <a:spLocks noGrp="1"/>
          </p:cNvSpPr>
          <p:nvPr>
            <p:ph type="body" sz="quarter" idx="11" hasCustomPrompt="1"/>
          </p:nvPr>
        </p:nvSpPr>
        <p:spPr>
          <a:xfrm>
            <a:off x="431801" y="1620001"/>
            <a:ext cx="11324167" cy="296832"/>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19" name="Textplatzhalter 18"/>
          <p:cNvSpPr>
            <a:spLocks noGrp="1"/>
          </p:cNvSpPr>
          <p:nvPr>
            <p:ph type="body" sz="quarter" idx="12"/>
          </p:nvPr>
        </p:nvSpPr>
        <p:spPr>
          <a:xfrm>
            <a:off x="719667" y="2275200"/>
            <a:ext cx="2015960" cy="1009784"/>
          </a:xfrm>
        </p:spPr>
        <p:txBody>
          <a:bodyPr/>
          <a:lstStyle>
            <a:lvl1pPr marL="0" indent="0">
              <a:buFontTx/>
              <a:buNone/>
              <a:defRPr sz="1600" b="1"/>
            </a:lvl1pPr>
          </a:lstStyle>
          <a:p>
            <a:pPr lvl="0"/>
            <a:endParaRPr lang="de-DE"/>
          </a:p>
        </p:txBody>
      </p:sp>
      <p:sp>
        <p:nvSpPr>
          <p:cNvPr id="20" name="Textplatzhalter 18"/>
          <p:cNvSpPr>
            <a:spLocks noGrp="1"/>
          </p:cNvSpPr>
          <p:nvPr>
            <p:ph type="body" sz="quarter" idx="13"/>
          </p:nvPr>
        </p:nvSpPr>
        <p:spPr>
          <a:xfrm>
            <a:off x="3600000" y="2275200"/>
            <a:ext cx="2015960" cy="1009784"/>
          </a:xfrm>
        </p:spPr>
        <p:txBody>
          <a:bodyPr/>
          <a:lstStyle>
            <a:lvl1pPr marL="0" indent="0">
              <a:buFontTx/>
              <a:buNone/>
              <a:defRPr sz="1600" b="1"/>
            </a:lvl1pPr>
          </a:lstStyle>
          <a:p>
            <a:pPr lvl="0"/>
            <a:endParaRPr lang="de-DE"/>
          </a:p>
        </p:txBody>
      </p:sp>
      <p:sp>
        <p:nvSpPr>
          <p:cNvPr id="21" name="Textplatzhalter 18"/>
          <p:cNvSpPr>
            <a:spLocks noGrp="1"/>
          </p:cNvSpPr>
          <p:nvPr>
            <p:ph type="body" sz="quarter" idx="14"/>
          </p:nvPr>
        </p:nvSpPr>
        <p:spPr>
          <a:xfrm>
            <a:off x="6480000" y="2275200"/>
            <a:ext cx="2015960" cy="1009784"/>
          </a:xfrm>
        </p:spPr>
        <p:txBody>
          <a:bodyPr/>
          <a:lstStyle>
            <a:lvl1pPr marL="0" indent="0">
              <a:buFontTx/>
              <a:buNone/>
              <a:defRPr sz="1600" b="1"/>
            </a:lvl1pPr>
          </a:lstStyle>
          <a:p>
            <a:pPr lvl="0"/>
            <a:endParaRPr lang="de-DE"/>
          </a:p>
        </p:txBody>
      </p:sp>
      <p:sp>
        <p:nvSpPr>
          <p:cNvPr id="22" name="Textplatzhalter 18"/>
          <p:cNvSpPr>
            <a:spLocks noGrp="1"/>
          </p:cNvSpPr>
          <p:nvPr>
            <p:ph type="body" sz="quarter" idx="15"/>
          </p:nvPr>
        </p:nvSpPr>
        <p:spPr>
          <a:xfrm>
            <a:off x="720000" y="4435200"/>
            <a:ext cx="2015960" cy="1009784"/>
          </a:xfrm>
        </p:spPr>
        <p:txBody>
          <a:bodyPr/>
          <a:lstStyle>
            <a:lvl1pPr marL="0" indent="0">
              <a:buFontTx/>
              <a:buNone/>
              <a:defRPr sz="1600" b="1"/>
            </a:lvl1pPr>
          </a:lstStyle>
          <a:p>
            <a:pPr lvl="0"/>
            <a:endParaRPr lang="de-DE"/>
          </a:p>
        </p:txBody>
      </p:sp>
      <p:sp>
        <p:nvSpPr>
          <p:cNvPr id="23" name="Textplatzhalter 18"/>
          <p:cNvSpPr>
            <a:spLocks noGrp="1"/>
          </p:cNvSpPr>
          <p:nvPr>
            <p:ph type="body" sz="quarter" idx="16"/>
          </p:nvPr>
        </p:nvSpPr>
        <p:spPr>
          <a:xfrm>
            <a:off x="3600000" y="4435200"/>
            <a:ext cx="2015960" cy="1009784"/>
          </a:xfrm>
        </p:spPr>
        <p:txBody>
          <a:bodyPr/>
          <a:lstStyle>
            <a:lvl1pPr marL="0" indent="0">
              <a:buFontTx/>
              <a:buNone/>
              <a:defRPr sz="1600" b="1"/>
            </a:lvl1pPr>
          </a:lstStyle>
          <a:p>
            <a:pPr lvl="0"/>
            <a:endParaRPr lang="de-DE"/>
          </a:p>
        </p:txBody>
      </p:sp>
      <p:sp>
        <p:nvSpPr>
          <p:cNvPr id="24" name="Textplatzhalter 18"/>
          <p:cNvSpPr>
            <a:spLocks noGrp="1"/>
          </p:cNvSpPr>
          <p:nvPr>
            <p:ph type="body" sz="quarter" idx="17"/>
          </p:nvPr>
        </p:nvSpPr>
        <p:spPr>
          <a:xfrm>
            <a:off x="6507781" y="4435200"/>
            <a:ext cx="2015960" cy="1009784"/>
          </a:xfrm>
        </p:spPr>
        <p:txBody>
          <a:bodyPr/>
          <a:lstStyle>
            <a:lvl1pPr marL="0" indent="0">
              <a:buFontTx/>
              <a:buNone/>
              <a:defRPr sz="1600" b="1"/>
            </a:lvl1pPr>
          </a:lstStyle>
          <a:p>
            <a:pPr lvl="0"/>
            <a:endParaRPr lang="de-DE"/>
          </a:p>
        </p:txBody>
      </p:sp>
    </p:spTree>
    <p:extLst>
      <p:ext uri="{BB962C8B-B14F-4D97-AF65-F5344CB8AC3E}">
        <p14:creationId xmlns:p14="http://schemas.microsoft.com/office/powerpoint/2010/main" val="1408562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Kapitelfoli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5" name="Textfeld 2"/>
          <p:cNvSpPr txBox="1">
            <a:spLocks noChangeArrowheads="1"/>
          </p:cNvSpPr>
          <p:nvPr userDrawn="1"/>
        </p:nvSpPr>
        <p:spPr bwMode="auto">
          <a:xfrm>
            <a:off x="7727951" y="6548438"/>
            <a:ext cx="2882900"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Name des  Referenten</a:t>
            </a:r>
          </a:p>
        </p:txBody>
      </p:sp>
      <p:sp>
        <p:nvSpPr>
          <p:cNvPr id="6"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7" name="Grafik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0484" y="6599238"/>
            <a:ext cx="192193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431800"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331046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Rectangle 11"/>
          <p:cNvSpPr>
            <a:spLocks noChangeArrowheads="1"/>
          </p:cNvSpPr>
          <p:nvPr userDrawn="1"/>
        </p:nvSpPr>
        <p:spPr bwMode="auto">
          <a:xfrm>
            <a:off x="6191251"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12"/>
          <p:cNvSpPr>
            <a:spLocks noChangeArrowheads="1"/>
          </p:cNvSpPr>
          <p:nvPr userDrawn="1"/>
        </p:nvSpPr>
        <p:spPr bwMode="auto">
          <a:xfrm>
            <a:off x="9069917" y="2114574"/>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Rectangle 13"/>
          <p:cNvSpPr>
            <a:spLocks noChangeArrowheads="1"/>
          </p:cNvSpPr>
          <p:nvPr userDrawn="1"/>
        </p:nvSpPr>
        <p:spPr bwMode="auto">
          <a:xfrm>
            <a:off x="431800"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3" name="Rectangle 14"/>
          <p:cNvSpPr>
            <a:spLocks noChangeArrowheads="1"/>
          </p:cNvSpPr>
          <p:nvPr userDrawn="1"/>
        </p:nvSpPr>
        <p:spPr bwMode="auto">
          <a:xfrm>
            <a:off x="331046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4" name="Rectangle 15"/>
          <p:cNvSpPr>
            <a:spLocks noChangeArrowheads="1"/>
          </p:cNvSpPr>
          <p:nvPr userDrawn="1"/>
        </p:nvSpPr>
        <p:spPr bwMode="auto">
          <a:xfrm>
            <a:off x="6191251"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5" name="Rectangle 16"/>
          <p:cNvSpPr>
            <a:spLocks noChangeArrowheads="1"/>
          </p:cNvSpPr>
          <p:nvPr userDrawn="1"/>
        </p:nvSpPr>
        <p:spPr bwMode="auto">
          <a:xfrm>
            <a:off x="9069917" y="4275162"/>
            <a:ext cx="2616200" cy="1962150"/>
          </a:xfrm>
          <a:prstGeom prst="rect">
            <a:avLst/>
          </a:prstGeom>
          <a:solidFill>
            <a:srgbClr val="4A5C66"/>
          </a:solidFill>
          <a:ln w="6350">
            <a:solidFill>
              <a:srgbClr val="4A5C66"/>
            </a:solid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16" name="Foliennummernplatzhalter 5"/>
          <p:cNvSpPr>
            <a:spLocks noGrp="1"/>
          </p:cNvSpPr>
          <p:nvPr>
            <p:ph type="sldNum" sz="quarter" idx="10"/>
          </p:nvPr>
        </p:nvSpPr>
        <p:spPr/>
        <p:txBody>
          <a:bodyPr/>
          <a:lstStyle>
            <a:lvl1pPr>
              <a:defRPr/>
            </a:lvl1pPr>
          </a:lstStyle>
          <a:p>
            <a:pPr>
              <a:defRPr/>
            </a:pPr>
            <a:fld id="{44477509-71AF-1442-AA36-4D80324E8263}" type="slidenum">
              <a:rPr lang="de-DE" altLang="de-DE"/>
              <a:pPr>
                <a:defRPr/>
              </a:pPr>
              <a:t>‹#›</a:t>
            </a:fld>
            <a:endParaRPr lang="de-DE" altLang="de-DE"/>
          </a:p>
        </p:txBody>
      </p:sp>
      <p:sp>
        <p:nvSpPr>
          <p:cNvPr id="18" name="Textplatzhalter 17"/>
          <p:cNvSpPr>
            <a:spLocks noGrp="1"/>
          </p:cNvSpPr>
          <p:nvPr>
            <p:ph type="body" sz="quarter" idx="11" hasCustomPrompt="1"/>
          </p:nvPr>
        </p:nvSpPr>
        <p:spPr>
          <a:xfrm>
            <a:off x="431801" y="1620001"/>
            <a:ext cx="11324167" cy="681037"/>
          </a:xfrm>
        </p:spPr>
        <p:txBody>
          <a:bodyPr/>
          <a:lstStyle>
            <a:lvl1pPr marL="0" indent="0">
              <a:buNone/>
              <a:defRPr/>
            </a:lvl1pPr>
          </a:lstStyle>
          <a:p>
            <a:pPr lvl="0"/>
            <a:r>
              <a:rPr lang="de-DE" altLang="de-DE" sz="1800">
                <a:latin typeface="Arial" charset="0"/>
                <a:ea typeface="MS PGothic" charset="-128"/>
                <a:cs typeface="Arial" charset="0"/>
              </a:rPr>
              <a:t>Textfeld</a:t>
            </a:r>
            <a:endParaRPr lang="de-DE"/>
          </a:p>
        </p:txBody>
      </p:sp>
      <p:sp>
        <p:nvSpPr>
          <p:cNvPr id="20" name="Textplatzhalter 18"/>
          <p:cNvSpPr>
            <a:spLocks noGrp="1"/>
          </p:cNvSpPr>
          <p:nvPr>
            <p:ph type="body" sz="quarter" idx="12"/>
          </p:nvPr>
        </p:nvSpPr>
        <p:spPr>
          <a:xfrm>
            <a:off x="719667" y="2275200"/>
            <a:ext cx="2015960" cy="649744"/>
          </a:xfrm>
        </p:spPr>
        <p:txBody>
          <a:bodyPr/>
          <a:lstStyle>
            <a:lvl1pPr marL="0" indent="0">
              <a:buFontTx/>
              <a:buNone/>
              <a:defRPr sz="1600" b="1">
                <a:solidFill>
                  <a:schemeClr val="bg1"/>
                </a:solidFill>
              </a:defRPr>
            </a:lvl1pPr>
          </a:lstStyle>
          <a:p>
            <a:pPr lvl="0"/>
            <a:endParaRPr lang="de-DE"/>
          </a:p>
        </p:txBody>
      </p:sp>
      <p:sp>
        <p:nvSpPr>
          <p:cNvPr id="21" name="Textplatzhalter 24"/>
          <p:cNvSpPr>
            <a:spLocks noGrp="1"/>
          </p:cNvSpPr>
          <p:nvPr>
            <p:ph type="body" sz="quarter" idx="18" hasCustomPrompt="1"/>
          </p:nvPr>
        </p:nvSpPr>
        <p:spPr>
          <a:xfrm>
            <a:off x="719668" y="2700000"/>
            <a:ext cx="20159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2" name="Textplatzhalter 18"/>
          <p:cNvSpPr>
            <a:spLocks noGrp="1"/>
          </p:cNvSpPr>
          <p:nvPr>
            <p:ph type="body" sz="quarter" idx="13"/>
          </p:nvPr>
        </p:nvSpPr>
        <p:spPr>
          <a:xfrm>
            <a:off x="3600000" y="2275200"/>
            <a:ext cx="2015960" cy="649744"/>
          </a:xfrm>
        </p:spPr>
        <p:txBody>
          <a:bodyPr/>
          <a:lstStyle>
            <a:lvl1pPr marL="0" indent="0">
              <a:buFontTx/>
              <a:buNone/>
              <a:defRPr sz="1600" b="1">
                <a:solidFill>
                  <a:schemeClr val="bg1"/>
                </a:solidFill>
              </a:defRPr>
            </a:lvl1pPr>
          </a:lstStyle>
          <a:p>
            <a:pPr lvl="0"/>
            <a:endParaRPr lang="de-DE"/>
          </a:p>
        </p:txBody>
      </p:sp>
      <p:sp>
        <p:nvSpPr>
          <p:cNvPr id="23" name="Textplatzhalter 24"/>
          <p:cNvSpPr>
            <a:spLocks noGrp="1"/>
          </p:cNvSpPr>
          <p:nvPr>
            <p:ph type="body" sz="quarter" idx="19" hasCustomPrompt="1"/>
          </p:nvPr>
        </p:nvSpPr>
        <p:spPr>
          <a:xfrm>
            <a:off x="3600000" y="2700000"/>
            <a:ext cx="2279760" cy="1161048"/>
          </a:xfrm>
        </p:spPr>
        <p:txBody>
          <a:bodyPr/>
          <a:lstStyle>
            <a:lvl1pPr marL="0" indent="0">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r>
              <a:rPr lang="de-DE"/>
              <a:t>Text hinzufügen</a:t>
            </a:r>
          </a:p>
        </p:txBody>
      </p:sp>
      <p:sp>
        <p:nvSpPr>
          <p:cNvPr id="24" name="Textplatzhalter 18"/>
          <p:cNvSpPr>
            <a:spLocks noGrp="1"/>
          </p:cNvSpPr>
          <p:nvPr>
            <p:ph type="body" sz="quarter" idx="14"/>
          </p:nvPr>
        </p:nvSpPr>
        <p:spPr>
          <a:xfrm>
            <a:off x="6480000" y="2275200"/>
            <a:ext cx="2015960" cy="649744"/>
          </a:xfrm>
        </p:spPr>
        <p:txBody>
          <a:bodyPr/>
          <a:lstStyle>
            <a:lvl1pPr marL="0" indent="0">
              <a:buFontTx/>
              <a:buNone/>
              <a:defRPr sz="1600" b="1">
                <a:solidFill>
                  <a:schemeClr val="bg1"/>
                </a:solidFill>
              </a:defRPr>
            </a:lvl1pPr>
          </a:lstStyle>
          <a:p>
            <a:pPr lvl="0"/>
            <a:endParaRPr lang="de-DE"/>
          </a:p>
        </p:txBody>
      </p:sp>
      <p:sp>
        <p:nvSpPr>
          <p:cNvPr id="25" name="Textplatzhalter 24"/>
          <p:cNvSpPr>
            <a:spLocks noGrp="1"/>
          </p:cNvSpPr>
          <p:nvPr>
            <p:ph type="body" sz="quarter" idx="20" hasCustomPrompt="1"/>
          </p:nvPr>
        </p:nvSpPr>
        <p:spPr>
          <a:xfrm>
            <a:off x="6480000" y="270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6" name="Textplatzhalter 18"/>
          <p:cNvSpPr>
            <a:spLocks noGrp="1"/>
          </p:cNvSpPr>
          <p:nvPr>
            <p:ph type="body" sz="quarter" idx="21"/>
          </p:nvPr>
        </p:nvSpPr>
        <p:spPr>
          <a:xfrm>
            <a:off x="9361124" y="2271781"/>
            <a:ext cx="2015960" cy="649744"/>
          </a:xfrm>
        </p:spPr>
        <p:txBody>
          <a:bodyPr/>
          <a:lstStyle>
            <a:lvl1pPr marL="0" indent="0">
              <a:buFontTx/>
              <a:buNone/>
              <a:defRPr sz="1600" b="1">
                <a:solidFill>
                  <a:schemeClr val="bg1"/>
                </a:solidFill>
              </a:defRPr>
            </a:lvl1pPr>
          </a:lstStyle>
          <a:p>
            <a:pPr lvl="0"/>
            <a:endParaRPr lang="de-DE"/>
          </a:p>
        </p:txBody>
      </p:sp>
      <p:sp>
        <p:nvSpPr>
          <p:cNvPr id="27" name="Textplatzhalter 24"/>
          <p:cNvSpPr>
            <a:spLocks noGrp="1"/>
          </p:cNvSpPr>
          <p:nvPr>
            <p:ph type="body" sz="quarter" idx="22" hasCustomPrompt="1"/>
          </p:nvPr>
        </p:nvSpPr>
        <p:spPr>
          <a:xfrm>
            <a:off x="9361124" y="2696581"/>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28" name="Textplatzhalter 18"/>
          <p:cNvSpPr>
            <a:spLocks noGrp="1"/>
          </p:cNvSpPr>
          <p:nvPr>
            <p:ph type="body" sz="quarter" idx="15"/>
          </p:nvPr>
        </p:nvSpPr>
        <p:spPr>
          <a:xfrm>
            <a:off x="720000" y="4435200"/>
            <a:ext cx="2015960" cy="649744"/>
          </a:xfrm>
        </p:spPr>
        <p:txBody>
          <a:bodyPr/>
          <a:lstStyle>
            <a:lvl1pPr marL="0" indent="0">
              <a:buFontTx/>
              <a:buNone/>
              <a:defRPr sz="1600" b="1">
                <a:solidFill>
                  <a:schemeClr val="bg1"/>
                </a:solidFill>
              </a:defRPr>
            </a:lvl1pPr>
          </a:lstStyle>
          <a:p>
            <a:pPr lvl="0"/>
            <a:endParaRPr lang="de-DE"/>
          </a:p>
        </p:txBody>
      </p:sp>
      <p:sp>
        <p:nvSpPr>
          <p:cNvPr id="29" name="Textplatzhalter 24"/>
          <p:cNvSpPr>
            <a:spLocks noGrp="1"/>
          </p:cNvSpPr>
          <p:nvPr>
            <p:ph type="body" sz="quarter" idx="23" hasCustomPrompt="1"/>
          </p:nvPr>
        </p:nvSpPr>
        <p:spPr>
          <a:xfrm>
            <a:off x="719667" y="4896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0" name="Textplatzhalter 18"/>
          <p:cNvSpPr>
            <a:spLocks noGrp="1"/>
          </p:cNvSpPr>
          <p:nvPr>
            <p:ph type="body" sz="quarter" idx="16"/>
          </p:nvPr>
        </p:nvSpPr>
        <p:spPr>
          <a:xfrm>
            <a:off x="3600000" y="4435200"/>
            <a:ext cx="2015960" cy="649744"/>
          </a:xfrm>
        </p:spPr>
        <p:txBody>
          <a:bodyPr/>
          <a:lstStyle>
            <a:lvl1pPr marL="0" indent="0">
              <a:buFontTx/>
              <a:buNone/>
              <a:defRPr sz="1600" b="1">
                <a:solidFill>
                  <a:schemeClr val="bg1"/>
                </a:solidFill>
              </a:defRPr>
            </a:lvl1pPr>
          </a:lstStyle>
          <a:p>
            <a:pPr lvl="0"/>
            <a:endParaRPr lang="de-DE"/>
          </a:p>
        </p:txBody>
      </p:sp>
      <p:sp>
        <p:nvSpPr>
          <p:cNvPr id="31" name="Textplatzhalter 24"/>
          <p:cNvSpPr>
            <a:spLocks noGrp="1"/>
          </p:cNvSpPr>
          <p:nvPr>
            <p:ph type="body" sz="quarter" idx="24" hasCustomPrompt="1"/>
          </p:nvPr>
        </p:nvSpPr>
        <p:spPr>
          <a:xfrm>
            <a:off x="360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2" name="Textplatzhalter 18"/>
          <p:cNvSpPr>
            <a:spLocks noGrp="1"/>
          </p:cNvSpPr>
          <p:nvPr>
            <p:ph type="body" sz="quarter" idx="17"/>
          </p:nvPr>
        </p:nvSpPr>
        <p:spPr>
          <a:xfrm>
            <a:off x="6480000" y="4435200"/>
            <a:ext cx="2015960" cy="649744"/>
          </a:xfrm>
        </p:spPr>
        <p:txBody>
          <a:bodyPr/>
          <a:lstStyle>
            <a:lvl1pPr marL="0" indent="0">
              <a:buFontTx/>
              <a:buNone/>
              <a:defRPr sz="1600" b="1">
                <a:solidFill>
                  <a:schemeClr val="bg1"/>
                </a:solidFill>
              </a:defRPr>
            </a:lvl1pPr>
          </a:lstStyle>
          <a:p>
            <a:pPr lvl="0"/>
            <a:endParaRPr lang="de-DE"/>
          </a:p>
        </p:txBody>
      </p:sp>
      <p:sp>
        <p:nvSpPr>
          <p:cNvPr id="33" name="Textplatzhalter 24"/>
          <p:cNvSpPr>
            <a:spLocks noGrp="1"/>
          </p:cNvSpPr>
          <p:nvPr>
            <p:ph type="body" sz="quarter" idx="25" hasCustomPrompt="1"/>
          </p:nvPr>
        </p:nvSpPr>
        <p:spPr>
          <a:xfrm>
            <a:off x="6480000"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
        <p:nvSpPr>
          <p:cNvPr id="34" name="Textplatzhalter 18"/>
          <p:cNvSpPr>
            <a:spLocks noGrp="1"/>
          </p:cNvSpPr>
          <p:nvPr>
            <p:ph type="body" sz="quarter" idx="26"/>
          </p:nvPr>
        </p:nvSpPr>
        <p:spPr>
          <a:xfrm>
            <a:off x="9361124" y="4435200"/>
            <a:ext cx="2015960" cy="649744"/>
          </a:xfrm>
        </p:spPr>
        <p:txBody>
          <a:bodyPr/>
          <a:lstStyle>
            <a:lvl1pPr marL="0" indent="0">
              <a:buFontTx/>
              <a:buNone/>
              <a:defRPr sz="1600" b="1">
                <a:solidFill>
                  <a:schemeClr val="bg1"/>
                </a:solidFill>
              </a:defRPr>
            </a:lvl1pPr>
          </a:lstStyle>
          <a:p>
            <a:pPr lvl="0"/>
            <a:endParaRPr lang="de-DE"/>
          </a:p>
        </p:txBody>
      </p:sp>
      <p:sp>
        <p:nvSpPr>
          <p:cNvPr id="35" name="Textplatzhalter 24"/>
          <p:cNvSpPr>
            <a:spLocks noGrp="1"/>
          </p:cNvSpPr>
          <p:nvPr>
            <p:ph type="body" sz="quarter" idx="27" hasCustomPrompt="1"/>
          </p:nvPr>
        </p:nvSpPr>
        <p:spPr>
          <a:xfrm>
            <a:off x="9361124" y="4860000"/>
            <a:ext cx="2015960" cy="1161048"/>
          </a:xfrm>
        </p:spPr>
        <p:txBody>
          <a:bodyPr/>
          <a:lstStyle>
            <a:lvl1pPr marL="0" indent="0">
              <a:buFontTx/>
              <a:buNone/>
              <a:defRPr sz="1400" baseline="0">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buFont typeface="Wingdings" charset="2"/>
              <a:buNone/>
              <a:tabLst/>
              <a:defRPr/>
            </a:pPr>
            <a:r>
              <a:rPr lang="de-DE"/>
              <a:t>Text hinzufügen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32001" y="1080000"/>
            <a:ext cx="11323407" cy="576000"/>
          </a:xfrm>
        </p:spPr>
        <p:txBody>
          <a:bodyPr lIns="0"/>
          <a:lstStyle/>
          <a:p>
            <a:r>
              <a:rPr lang="de-DE"/>
              <a:t>Mastertitelformat bearbeiten</a:t>
            </a:r>
          </a:p>
        </p:txBody>
      </p:sp>
      <p:sp>
        <p:nvSpPr>
          <p:cNvPr id="3" name="Inhaltsplatzhalter 2"/>
          <p:cNvSpPr>
            <a:spLocks noGrp="1"/>
          </p:cNvSpPr>
          <p:nvPr>
            <p:ph sz="half" idx="1"/>
          </p:nvPr>
        </p:nvSpPr>
        <p:spPr>
          <a:xfrm>
            <a:off x="432000" y="1620000"/>
            <a:ext cx="5444144" cy="46172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255895" y="1620000"/>
            <a:ext cx="5408724" cy="46172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5"/>
          <p:cNvSpPr>
            <a:spLocks noGrp="1"/>
          </p:cNvSpPr>
          <p:nvPr>
            <p:ph type="sldNum" sz="quarter" idx="10"/>
          </p:nvPr>
        </p:nvSpPr>
        <p:spPr/>
        <p:txBody>
          <a:bodyPr/>
          <a:lstStyle>
            <a:lvl1pPr>
              <a:defRPr/>
            </a:lvl1pPr>
          </a:lstStyle>
          <a:p>
            <a:pPr>
              <a:defRPr/>
            </a:pPr>
            <a:fld id="{E6315162-6469-F349-9026-AA5216DF4595}" type="slidenum">
              <a:rPr lang="de-DE" altLang="de-DE"/>
              <a:pPr>
                <a:defRPr/>
              </a:pPr>
              <a:t>‹#›</a:t>
            </a:fld>
            <a:endParaRPr lang="de-DE" altLang="de-DE"/>
          </a:p>
        </p:txBody>
      </p:sp>
    </p:spTree>
    <p:extLst>
      <p:ext uri="{BB962C8B-B14F-4D97-AF65-F5344CB8AC3E}">
        <p14:creationId xmlns:p14="http://schemas.microsoft.com/office/powerpoint/2010/main" val="1912198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ufzählungsfeld+Bild">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8132234" y="1620001"/>
            <a:ext cx="3526367" cy="4617288"/>
          </a:xfrm>
        </p:spPr>
        <p:txBody>
          <a:bodyPr/>
          <a:lstStyle>
            <a:lvl1pPr marL="0" indent="0">
              <a:buFontTx/>
              <a:buNone/>
              <a:defRPr/>
            </a:lvl1pPr>
          </a:lstStyle>
          <a:p>
            <a:endParaRPr lang="de-DE"/>
          </a:p>
        </p:txBody>
      </p:sp>
      <p:sp>
        <p:nvSpPr>
          <p:cNvPr id="3" name="Inhaltsplatzhalter 2"/>
          <p:cNvSpPr>
            <a:spLocks noGrp="1"/>
          </p:cNvSpPr>
          <p:nvPr>
            <p:ph idx="1"/>
          </p:nvPr>
        </p:nvSpPr>
        <p:spPr>
          <a:xfrm>
            <a:off x="432000" y="1620000"/>
            <a:ext cx="7512787" cy="4617288"/>
          </a:xfrm>
        </p:spPr>
        <p:txBody>
          <a:bodyPr lIns="0"/>
          <a:lstStyle>
            <a:lvl1pPr>
              <a:defRPr sz="1800">
                <a:solidFill>
                  <a:srgbClr val="4A5C66"/>
                </a:solidFill>
                <a:latin typeface="Arial" pitchFamily="34" charset="0"/>
                <a:cs typeface="Arial" pitchFamily="34" charset="0"/>
              </a:defRPr>
            </a:lvl1pPr>
            <a:lvl2pPr>
              <a:defRPr sz="18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a:t>
            </a:fld>
            <a:endParaRPr lang="de-DE" altLang="de-DE"/>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feld+Aufzählungsfeld+Bild">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8132234" y="1620001"/>
            <a:ext cx="3526367" cy="4617288"/>
          </a:xfrm>
        </p:spPr>
        <p:txBody>
          <a:bodyPr/>
          <a:lstStyle>
            <a:lvl1pPr marL="0" indent="0">
              <a:buFontTx/>
              <a:buNone/>
              <a:defRPr/>
            </a:lvl1pPr>
          </a:lstStyle>
          <a:p>
            <a:endParaRPr lang="de-DE"/>
          </a:p>
        </p:txBody>
      </p:sp>
      <p:sp>
        <p:nvSpPr>
          <p:cNvPr id="3" name="Inhaltsplatzhalter 2"/>
          <p:cNvSpPr>
            <a:spLocks noGrp="1"/>
          </p:cNvSpPr>
          <p:nvPr>
            <p:ph idx="1"/>
          </p:nvPr>
        </p:nvSpPr>
        <p:spPr>
          <a:xfrm>
            <a:off x="432000" y="3060000"/>
            <a:ext cx="7512787" cy="3177288"/>
          </a:xfrm>
        </p:spPr>
        <p:txBody>
          <a:bodyPr lIns="0"/>
          <a:lstStyle>
            <a:lvl1pPr>
              <a:defRPr sz="1800">
                <a:solidFill>
                  <a:srgbClr val="4A5C66"/>
                </a:solidFill>
                <a:latin typeface="Arial" pitchFamily="34" charset="0"/>
                <a:cs typeface="Arial" pitchFamily="34" charset="0"/>
              </a:defRPr>
            </a:lvl1pPr>
            <a:lvl2pPr>
              <a:defRPr sz="1800">
                <a:solidFill>
                  <a:srgbClr val="4A5C66"/>
                </a:solidFill>
                <a:latin typeface="Arial" pitchFamily="34" charset="0"/>
                <a:cs typeface="Arial" pitchFamily="34" charset="0"/>
              </a:defRPr>
            </a:lvl2pPr>
            <a:lvl3pPr>
              <a:defRPr sz="1800">
                <a:solidFill>
                  <a:srgbClr val="4A5C66"/>
                </a:solidFill>
                <a:latin typeface="Arial" pitchFamily="34" charset="0"/>
                <a:cs typeface="Arial" pitchFamily="34" charset="0"/>
              </a:defRPr>
            </a:lvl3pPr>
            <a:lvl4pPr>
              <a:defRPr sz="1800">
                <a:solidFill>
                  <a:srgbClr val="4A5C66"/>
                </a:solidFill>
                <a:latin typeface="Arial" pitchFamily="34" charset="0"/>
                <a:cs typeface="Arial" pitchFamily="34" charset="0"/>
              </a:defRPr>
            </a:lvl4pPr>
            <a:lvl5pPr>
              <a:defRPr sz="1800">
                <a:solidFill>
                  <a:srgbClr val="4A5C66"/>
                </a:solidFill>
                <a:latin typeface="Arial" pitchFamily="34" charset="0"/>
                <a:cs typeface="Arial"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p:cNvSpPr>
            <a:spLocks noGrp="1"/>
          </p:cNvSpPr>
          <p:nvPr>
            <p:ph type="title"/>
          </p:nvPr>
        </p:nvSpPr>
        <p:spPr>
          <a:xfrm>
            <a:off x="432000" y="1080000"/>
            <a:ext cx="11227200" cy="576000"/>
          </a:xfrm>
        </p:spPr>
        <p:txBody>
          <a:bodyPr lIns="0"/>
          <a:lstStyle>
            <a:lvl1pPr>
              <a:defRPr sz="2200"/>
            </a:lvl1pPr>
          </a:lstStyle>
          <a:p>
            <a:r>
              <a:rPr lang="de-DE"/>
              <a:t>Mastertitelformat bearbeiten</a:t>
            </a:r>
          </a:p>
        </p:txBody>
      </p:sp>
      <p:sp>
        <p:nvSpPr>
          <p:cNvPr id="4" name="Foliennummernplatzhalter 5"/>
          <p:cNvSpPr>
            <a:spLocks noGrp="1"/>
          </p:cNvSpPr>
          <p:nvPr>
            <p:ph type="sldNum" sz="quarter" idx="10"/>
          </p:nvPr>
        </p:nvSpPr>
        <p:spPr/>
        <p:txBody>
          <a:bodyPr/>
          <a:lstStyle>
            <a:lvl1pPr>
              <a:defRPr/>
            </a:lvl1pPr>
          </a:lstStyle>
          <a:p>
            <a:pPr>
              <a:defRPr/>
            </a:pPr>
            <a:fld id="{5D6CBC89-780D-6F43-A4AF-E4A7285D6779}" type="slidenum">
              <a:rPr lang="de-DE" altLang="de-DE"/>
              <a:pPr>
                <a:defRPr/>
              </a:pPr>
              <a:t>‹#›</a:t>
            </a:fld>
            <a:endParaRPr lang="de-DE" altLang="de-DE"/>
          </a:p>
        </p:txBody>
      </p:sp>
      <p:sp>
        <p:nvSpPr>
          <p:cNvPr id="11" name="Textplatzhalter 10"/>
          <p:cNvSpPr>
            <a:spLocks noGrp="1"/>
          </p:cNvSpPr>
          <p:nvPr>
            <p:ph type="body" sz="quarter" idx="12"/>
          </p:nvPr>
        </p:nvSpPr>
        <p:spPr>
          <a:xfrm>
            <a:off x="431799" y="1620001"/>
            <a:ext cx="8352500" cy="1431925"/>
          </a:xfrm>
        </p:spPr>
        <p:txBody>
          <a:bodyPr/>
          <a:lstStyle>
            <a:lvl1pPr marL="0" indent="0">
              <a:buFontTx/>
              <a:buNone/>
              <a:defRPr/>
            </a:lvl1pPr>
            <a:lvl2pPr marL="266700" indent="0">
              <a:buNone/>
              <a:defRPr/>
            </a:lvl2pPr>
            <a:lvl3pPr marL="542925" indent="0">
              <a:buNone/>
              <a:defRPr/>
            </a:lvl3pPr>
            <a:lvl4pPr marL="809625" indent="0">
              <a:buNone/>
              <a:defRPr/>
            </a:lvl4pPr>
            <a:lvl5pPr marL="1076325" indent="0">
              <a:buNone/>
              <a:defRPr/>
            </a:lvl5pPr>
          </a:lstStyle>
          <a:p>
            <a:pPr lvl="0"/>
            <a:r>
              <a:rPr lang="de-DE"/>
              <a:t>Mastertextformat bearbeiten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D1FE3-F1CD-3318-702F-A4136B428AC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B018BA3-A9F6-819B-9355-0B7E3EC2659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5E74607-1583-0B9F-D18C-102CA555CCFD}"/>
              </a:ext>
            </a:extLst>
          </p:cNvPr>
          <p:cNvSpPr>
            <a:spLocks noGrp="1"/>
          </p:cNvSpPr>
          <p:nvPr>
            <p:ph type="dt" sz="half" idx="10"/>
          </p:nvPr>
        </p:nvSpPr>
        <p:spPr/>
        <p:txBody>
          <a:bodyPr/>
          <a:lstStyle/>
          <a:p>
            <a:fld id="{6494EC20-BB0B-4DD6-A4DC-9FAE5D58AFAD}" type="datetimeFigureOut">
              <a:rPr lang="de-DE" smtClean="0"/>
              <a:t>08.06.24</a:t>
            </a:fld>
            <a:endParaRPr lang="de-DE"/>
          </a:p>
        </p:txBody>
      </p:sp>
      <p:sp>
        <p:nvSpPr>
          <p:cNvPr id="5" name="Fußzeilenplatzhalter 4">
            <a:extLst>
              <a:ext uri="{FF2B5EF4-FFF2-40B4-BE49-F238E27FC236}">
                <a16:creationId xmlns:a16="http://schemas.microsoft.com/office/drawing/2014/main" id="{10D200CA-D979-808F-34A0-94534F00FE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A02E8D6-3394-0B49-85E5-65FC13E9345B}"/>
              </a:ext>
            </a:extLst>
          </p:cNvPr>
          <p:cNvSpPr>
            <a:spLocks noGrp="1"/>
          </p:cNvSpPr>
          <p:nvPr>
            <p:ph type="sldNum" sz="quarter" idx="12"/>
          </p:nvPr>
        </p:nvSpPr>
        <p:spPr/>
        <p:txBody>
          <a:bodyPr/>
          <a:lstStyle/>
          <a:p>
            <a:fld id="{D67544C8-1273-47E1-9B9E-6A1A3FD3F52D}" type="slidenum">
              <a:rPr lang="de-DE" smtClean="0"/>
              <a:t>‹#›</a:t>
            </a:fld>
            <a:endParaRPr lang="de-DE"/>
          </a:p>
        </p:txBody>
      </p:sp>
    </p:spTree>
    <p:extLst>
      <p:ext uri="{BB962C8B-B14F-4D97-AF65-F5344CB8AC3E}">
        <p14:creationId xmlns:p14="http://schemas.microsoft.com/office/powerpoint/2010/main" val="347939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HM-Titelfoli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6EBF173-6194-1449-A8B7-B55867141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73133"/>
          </a:xfrm>
          <a:prstGeom prst="rect">
            <a:avLst/>
          </a:prstGeom>
        </p:spPr>
      </p:pic>
      <p:sp>
        <p:nvSpPr>
          <p:cNvPr id="10" name="Rectangle 6">
            <a:extLst>
              <a:ext uri="{FF2B5EF4-FFF2-40B4-BE49-F238E27FC236}">
                <a16:creationId xmlns:a16="http://schemas.microsoft.com/office/drawing/2014/main" id="{A827390B-A86E-434B-90D4-3438340D1554}"/>
              </a:ext>
            </a:extLst>
          </p:cNvPr>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Textplatzhalter 9">
            <a:extLst>
              <a:ext uri="{FF2B5EF4-FFF2-40B4-BE49-F238E27FC236}">
                <a16:creationId xmlns:a16="http://schemas.microsoft.com/office/drawing/2014/main" id="{13903DC0-149E-A447-909C-1CDEC9D4222F}"/>
              </a:ext>
            </a:extLst>
          </p:cNvPr>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7" name="Rectangle 5">
            <a:extLst>
              <a:ext uri="{FF2B5EF4-FFF2-40B4-BE49-F238E27FC236}">
                <a16:creationId xmlns:a16="http://schemas.microsoft.com/office/drawing/2014/main" id="{9E426BC6-EC8D-2B49-804D-49B49D31458C}"/>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4220661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HM-Titelfolie">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A692ADC8-598A-EC43-8E74-629C6533D2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8760"/>
            <a:ext cx="12192000" cy="5169690"/>
          </a:xfrm>
          <a:prstGeom prst="rect">
            <a:avLst/>
          </a:prstGeom>
        </p:spPr>
      </p:pic>
      <p:sp>
        <p:nvSpPr>
          <p:cNvPr id="8" name="Rectangle 6"/>
          <p:cNvSpPr>
            <a:spLocks noChangeArrowheads="1"/>
          </p:cNvSpPr>
          <p:nvPr userDrawn="1"/>
        </p:nvSpPr>
        <p:spPr bwMode="auto">
          <a:xfrm>
            <a:off x="8544293"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Textplatzhalter 9"/>
          <p:cNvSpPr>
            <a:spLocks noGrp="1"/>
          </p:cNvSpPr>
          <p:nvPr>
            <p:ph type="body" sz="quarter" idx="10" hasCustomPrompt="1"/>
          </p:nvPr>
        </p:nvSpPr>
        <p:spPr>
          <a:xfrm>
            <a:off x="8760296" y="3789040"/>
            <a:ext cx="3168351" cy="2231801"/>
          </a:xfrm>
        </p:spPr>
        <p:txBody>
          <a:bodyPr anchor="b"/>
          <a:lstStyle>
            <a:lvl1pPr marL="0" indent="0">
              <a:lnSpc>
                <a:spcPct val="150000"/>
              </a:lnSpc>
              <a:buNone/>
              <a:defRPr sz="2200" b="1"/>
            </a:lvl1pPr>
          </a:lstStyle>
          <a:p>
            <a:pPr lvl="0"/>
            <a:r>
              <a:rPr lang="de-DE"/>
              <a:t>ÜBERSCHRIFT</a:t>
            </a:r>
          </a:p>
        </p:txBody>
      </p:sp>
      <p:sp>
        <p:nvSpPr>
          <p:cNvPr id="20" name="Rectangle 5">
            <a:extLst>
              <a:ext uri="{FF2B5EF4-FFF2-40B4-BE49-F238E27FC236}">
                <a16:creationId xmlns:a16="http://schemas.microsoft.com/office/drawing/2014/main" id="{69576794-5162-6048-BCAD-629826D7D57A}"/>
              </a:ext>
            </a:extLst>
          </p:cNvPr>
          <p:cNvSpPr>
            <a:spLocks noChangeArrowheads="1"/>
          </p:cNvSpPr>
          <p:nvPr userDrawn="1"/>
        </p:nvSpPr>
        <p:spPr bwMode="auto">
          <a:xfrm>
            <a:off x="9768408" y="6497638"/>
            <a:ext cx="2419360"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Tree>
    <p:extLst>
      <p:ext uri="{BB962C8B-B14F-4D97-AF65-F5344CB8AC3E}">
        <p14:creationId xmlns:p14="http://schemas.microsoft.com/office/powerpoint/2010/main" val="1100519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7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Fachbereich oder Institut">
    <p:spTree>
      <p:nvGrpSpPr>
        <p:cNvPr id="1" name=""/>
        <p:cNvGrpSpPr/>
        <p:nvPr/>
      </p:nvGrpSpPr>
      <p:grpSpPr>
        <a:xfrm>
          <a:off x="0" y="0"/>
          <a:ext cx="0" cy="0"/>
          <a:chOff x="0" y="0"/>
          <a:chExt cx="0" cy="0"/>
        </a:xfrm>
      </p:grpSpPr>
      <p:pic>
        <p:nvPicPr>
          <p:cNvPr id="7" name="Grafik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66825"/>
            <a:ext cx="12192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8639787"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10"/>
          <p:cNvSpPr>
            <a:spLocks noChangeArrowheads="1"/>
          </p:cNvSpPr>
          <p:nvPr userDrawn="1"/>
        </p:nvSpPr>
        <p:spPr bwMode="auto">
          <a:xfrm>
            <a:off x="5040131" y="2924944"/>
            <a:ext cx="3240000" cy="3240000"/>
          </a:xfrm>
          <a:prstGeom prst="rect">
            <a:avLst/>
          </a:prstGeom>
          <a:solidFill>
            <a:schemeClr val="bg1"/>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0" name="Textplatzhalter 9"/>
          <p:cNvSpPr>
            <a:spLocks noGrp="1"/>
          </p:cNvSpPr>
          <p:nvPr>
            <p:ph type="body" sz="quarter" idx="10" hasCustomPrompt="1"/>
          </p:nvPr>
        </p:nvSpPr>
        <p:spPr>
          <a:xfrm>
            <a:off x="8867542" y="2996952"/>
            <a:ext cx="2845083" cy="720080"/>
          </a:xfrm>
        </p:spPr>
        <p:txBody>
          <a:bodyPr tIns="0" rIns="0" bIns="0" anchor="t"/>
          <a:lstStyle>
            <a:lvl1pPr marL="0" indent="0">
              <a:lnSpc>
                <a:spcPct val="150000"/>
              </a:lnSpc>
              <a:buNone/>
              <a:defRPr sz="2200" b="1"/>
            </a:lvl1pPr>
          </a:lstStyle>
          <a:p>
            <a:pPr lvl="0"/>
            <a:r>
              <a:rPr lang="de-DE"/>
              <a:t>ÜBERSCHRIFT</a:t>
            </a:r>
          </a:p>
        </p:txBody>
      </p:sp>
      <p:sp>
        <p:nvSpPr>
          <p:cNvPr id="11" name="Textplatzhalter 9"/>
          <p:cNvSpPr>
            <a:spLocks noGrp="1"/>
          </p:cNvSpPr>
          <p:nvPr>
            <p:ph type="body" sz="quarter" idx="11" hasCustomPrompt="1"/>
          </p:nvPr>
        </p:nvSpPr>
        <p:spPr>
          <a:xfrm>
            <a:off x="5303319" y="3717032"/>
            <a:ext cx="2736897" cy="2231801"/>
          </a:xfrm>
        </p:spPr>
        <p:txBody>
          <a:bodyPr anchor="b"/>
          <a:lstStyle>
            <a:lvl1pPr marL="0" indent="0">
              <a:lnSpc>
                <a:spcPct val="150000"/>
              </a:lnSpc>
              <a:buNone/>
              <a:defRPr sz="2200" b="1"/>
            </a:lvl1pPr>
          </a:lstStyle>
          <a:p>
            <a:pPr lvl="0"/>
            <a:r>
              <a:rPr lang="de-DE"/>
              <a:t>ÜBERSCHRIFT</a:t>
            </a:r>
          </a:p>
        </p:txBody>
      </p:sp>
      <p:sp>
        <p:nvSpPr>
          <p:cNvPr id="14" name="Textplatzhalter 13"/>
          <p:cNvSpPr>
            <a:spLocks noGrp="1"/>
          </p:cNvSpPr>
          <p:nvPr>
            <p:ph type="body" sz="quarter" idx="12"/>
          </p:nvPr>
        </p:nvSpPr>
        <p:spPr>
          <a:xfrm>
            <a:off x="8867243" y="3574926"/>
            <a:ext cx="2845382" cy="1800225"/>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de-DE"/>
              <a:t>Mastertextformat</a:t>
            </a:r>
          </a:p>
        </p:txBody>
      </p:sp>
      <p:pic>
        <p:nvPicPr>
          <p:cNvPr id="3" name="Grafik 2">
            <a:extLst>
              <a:ext uri="{FF2B5EF4-FFF2-40B4-BE49-F238E27FC236}">
                <a16:creationId xmlns:a16="http://schemas.microsoft.com/office/drawing/2014/main" id="{D1A4DEDB-1913-094B-A031-F2D1C477CD31}"/>
              </a:ext>
            </a:extLst>
          </p:cNvPr>
          <p:cNvPicPr>
            <a:picLocks noChangeAspect="1"/>
          </p:cNvPicPr>
          <p:nvPr userDrawn="1"/>
        </p:nvPicPr>
        <p:blipFill>
          <a:blip r:embed="rId3"/>
          <a:stretch>
            <a:fillRect/>
          </a:stretch>
        </p:blipFill>
        <p:spPr>
          <a:xfrm>
            <a:off x="9766300" y="6502400"/>
            <a:ext cx="2425700" cy="355600"/>
          </a:xfrm>
          <a:prstGeom prst="rect">
            <a:avLst/>
          </a:prstGeom>
        </p:spPr>
      </p:pic>
    </p:spTree>
    <p:extLst>
      <p:ext uri="{BB962C8B-B14F-4D97-AF65-F5344CB8AC3E}">
        <p14:creationId xmlns:p14="http://schemas.microsoft.com/office/powerpoint/2010/main" val="1245626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B5BCC05E-6BB9-F44C-AA5C-18037A9C729E}" type="slidenum">
              <a:rPr lang="de-DE" altLang="de-DE" smtClean="0"/>
              <a:pPr>
                <a:defRPr/>
              </a:pPr>
              <a:t>‹#›</a:t>
            </a:fld>
            <a:endParaRPr lang="de-DE" altLang="de-DE"/>
          </a:p>
        </p:txBody>
      </p:sp>
      <p:sp>
        <p:nvSpPr>
          <p:cNvPr id="5" name="Titel 2"/>
          <p:cNvSpPr>
            <a:spLocks noGrp="1"/>
          </p:cNvSpPr>
          <p:nvPr>
            <p:ph type="title"/>
          </p:nvPr>
        </p:nvSpPr>
        <p:spPr>
          <a:xfrm>
            <a:off x="4320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7" name="Textplatzhalter 7"/>
          <p:cNvSpPr>
            <a:spLocks noGrp="1"/>
          </p:cNvSpPr>
          <p:nvPr>
            <p:ph type="body" sz="quarter" idx="11"/>
          </p:nvPr>
        </p:nvSpPr>
        <p:spPr>
          <a:xfrm>
            <a:off x="432001" y="1620000"/>
            <a:ext cx="11232619" cy="4617288"/>
          </a:xfrm>
        </p:spPr>
        <p:txBody>
          <a:bodyPr lIns="0"/>
          <a:lstStyle>
            <a:lvl1pPr marL="0" indent="0">
              <a:buNone/>
              <a:defRPr sz="1800"/>
            </a:lvl1pPr>
          </a:lstStyle>
          <a:p>
            <a:pPr lvl="0"/>
            <a:r>
              <a:rPr lang="de-DE"/>
              <a:t>Mastertextformat bearbeiten</a:t>
            </a:r>
          </a:p>
        </p:txBody>
      </p:sp>
    </p:spTree>
    <p:extLst>
      <p:ext uri="{BB962C8B-B14F-4D97-AF65-F5344CB8AC3E}">
        <p14:creationId xmlns:p14="http://schemas.microsoft.com/office/powerpoint/2010/main" val="1939881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folie">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B5BCC05E-6BB9-F44C-AA5C-18037A9C729E}" type="slidenum">
              <a:rPr lang="de-DE" altLang="de-DE" smtClean="0"/>
              <a:pPr>
                <a:defRPr/>
              </a:pPr>
              <a:t>‹#›</a:t>
            </a:fld>
            <a:endParaRPr lang="de-DE" altLang="de-DE"/>
          </a:p>
        </p:txBody>
      </p:sp>
      <p:sp>
        <p:nvSpPr>
          <p:cNvPr id="5" name="Titel 2"/>
          <p:cNvSpPr>
            <a:spLocks noGrp="1"/>
          </p:cNvSpPr>
          <p:nvPr>
            <p:ph type="title"/>
          </p:nvPr>
        </p:nvSpPr>
        <p:spPr>
          <a:xfrm>
            <a:off x="4320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7" name="Textplatzhalter 7"/>
          <p:cNvSpPr>
            <a:spLocks noGrp="1"/>
          </p:cNvSpPr>
          <p:nvPr>
            <p:ph type="body" sz="quarter" idx="11"/>
          </p:nvPr>
        </p:nvSpPr>
        <p:spPr>
          <a:xfrm>
            <a:off x="432001" y="1620000"/>
            <a:ext cx="11232619" cy="1736992"/>
          </a:xfrm>
        </p:spPr>
        <p:txBody>
          <a:bodyPr lIns="0"/>
          <a:lstStyle>
            <a:lvl1pPr marL="0" indent="0">
              <a:buNone/>
              <a:defRPr sz="1800"/>
            </a:lvl1pPr>
          </a:lstStyle>
          <a:p>
            <a:pPr lvl="0"/>
            <a:r>
              <a:rPr lang="de-DE"/>
              <a:t>Mastertextformat bearbeiten</a:t>
            </a:r>
          </a:p>
        </p:txBody>
      </p:sp>
      <p:sp>
        <p:nvSpPr>
          <p:cNvPr id="8" name="Rectangle 7"/>
          <p:cNvSpPr>
            <a:spLocks noChangeArrowheads="1"/>
          </p:cNvSpPr>
          <p:nvPr userDrawn="1"/>
        </p:nvSpPr>
        <p:spPr bwMode="auto">
          <a:xfrm>
            <a:off x="432000"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9" name="Rectangle 7"/>
          <p:cNvSpPr>
            <a:spLocks noChangeArrowheads="1"/>
          </p:cNvSpPr>
          <p:nvPr userDrawn="1"/>
        </p:nvSpPr>
        <p:spPr bwMode="auto">
          <a:xfrm>
            <a:off x="4270576"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1" name="Rectangle 7"/>
          <p:cNvSpPr>
            <a:spLocks noChangeArrowheads="1"/>
          </p:cNvSpPr>
          <p:nvPr userDrawn="1"/>
        </p:nvSpPr>
        <p:spPr bwMode="auto">
          <a:xfrm>
            <a:off x="8112000" y="3068960"/>
            <a:ext cx="3551765" cy="3168328"/>
          </a:xfrm>
          <a:prstGeom prst="rect">
            <a:avLst/>
          </a:prstGeom>
          <a:solidFill>
            <a:srgbClr val="80BA24"/>
          </a:solidFill>
          <a:ln w="6350">
            <a:noFill/>
            <a:miter lim="800000"/>
            <a:headEnd/>
            <a:tailEnd/>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12" name="Textplatzhalter 11"/>
          <p:cNvSpPr>
            <a:spLocks noGrp="1"/>
          </p:cNvSpPr>
          <p:nvPr>
            <p:ph type="body" sz="quarter" idx="12" hasCustomPrompt="1"/>
          </p:nvPr>
        </p:nvSpPr>
        <p:spPr>
          <a:xfrm>
            <a:off x="566640" y="321297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
        <p:nvSpPr>
          <p:cNvPr id="14" name="Textplatzhalter 11"/>
          <p:cNvSpPr>
            <a:spLocks noGrp="1"/>
          </p:cNvSpPr>
          <p:nvPr>
            <p:ph type="body" sz="quarter" idx="13" hasCustomPrompt="1"/>
          </p:nvPr>
        </p:nvSpPr>
        <p:spPr>
          <a:xfrm>
            <a:off x="4416240" y="321297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
        <p:nvSpPr>
          <p:cNvPr id="15" name="Textplatzhalter 11"/>
          <p:cNvSpPr>
            <a:spLocks noGrp="1"/>
          </p:cNvSpPr>
          <p:nvPr>
            <p:ph type="body" sz="quarter" idx="14" hasCustomPrompt="1"/>
          </p:nvPr>
        </p:nvSpPr>
        <p:spPr>
          <a:xfrm>
            <a:off x="8256240" y="3214316"/>
            <a:ext cx="2880320" cy="768596"/>
          </a:xfrm>
        </p:spPr>
        <p:txBody>
          <a:bodyPr lIns="90000" rIns="90000"/>
          <a:lstStyle>
            <a:lvl1pPr marL="0" indent="0">
              <a:buNone/>
              <a:defRPr sz="2400" b="1">
                <a:solidFill>
                  <a:schemeClr val="bg1"/>
                </a:solidFill>
              </a:defRPr>
            </a:lvl1pPr>
          </a:lstStyle>
          <a:p>
            <a:pPr lvl="0"/>
            <a:r>
              <a:rPr lang="de-DE" sz="2400"/>
              <a:t>Text</a:t>
            </a:r>
            <a:endParaRPr lang="de-DE"/>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folie mit Bilder">
    <p:spTree>
      <p:nvGrpSpPr>
        <p:cNvPr id="1" name=""/>
        <p:cNvGrpSpPr/>
        <p:nvPr/>
      </p:nvGrpSpPr>
      <p:grpSpPr>
        <a:xfrm>
          <a:off x="0" y="0"/>
          <a:ext cx="0" cy="0"/>
          <a:chOff x="0" y="0"/>
          <a:chExt cx="0" cy="0"/>
        </a:xfrm>
      </p:grpSpPr>
      <p:sp>
        <p:nvSpPr>
          <p:cNvPr id="14" name="Bildplatzhalter 6"/>
          <p:cNvSpPr>
            <a:spLocks noGrp="1"/>
          </p:cNvSpPr>
          <p:nvPr>
            <p:ph type="pic" sz="quarter" idx="17"/>
          </p:nvPr>
        </p:nvSpPr>
        <p:spPr>
          <a:xfrm>
            <a:off x="8125885" y="1700808"/>
            <a:ext cx="3526167" cy="4536480"/>
          </a:xfrm>
        </p:spPr>
        <p:txBody>
          <a:bodyPr/>
          <a:lstStyle>
            <a:lvl1pPr marL="0" indent="0">
              <a:buFontTx/>
              <a:buNone/>
              <a:defRPr/>
            </a:lvl1pPr>
          </a:lstStyle>
          <a:p>
            <a:endParaRPr lang="de-DE"/>
          </a:p>
        </p:txBody>
      </p:sp>
      <p:sp>
        <p:nvSpPr>
          <p:cNvPr id="7" name="Bildplatzhalter 6"/>
          <p:cNvSpPr>
            <a:spLocks noGrp="1"/>
          </p:cNvSpPr>
          <p:nvPr>
            <p:ph type="pic" sz="quarter" idx="15"/>
          </p:nvPr>
        </p:nvSpPr>
        <p:spPr>
          <a:xfrm>
            <a:off x="432001" y="1700808"/>
            <a:ext cx="3526167" cy="4536480"/>
          </a:xfrm>
        </p:spPr>
        <p:txBody>
          <a:bodyPr/>
          <a:lstStyle>
            <a:lvl1pPr marL="0" indent="0">
              <a:buFontTx/>
              <a:buNone/>
              <a:defRPr/>
            </a:lvl1pPr>
          </a:lstStyle>
          <a:p>
            <a:endParaRPr lang="de-DE"/>
          </a:p>
        </p:txBody>
      </p:sp>
      <p:sp>
        <p:nvSpPr>
          <p:cNvPr id="13" name="Bildplatzhalter 6"/>
          <p:cNvSpPr>
            <a:spLocks noGrp="1"/>
          </p:cNvSpPr>
          <p:nvPr>
            <p:ph type="pic" sz="quarter" idx="16"/>
          </p:nvPr>
        </p:nvSpPr>
        <p:spPr>
          <a:xfrm>
            <a:off x="4271798" y="1700214"/>
            <a:ext cx="3526167" cy="4537075"/>
          </a:xfrm>
        </p:spPr>
        <p:txBody>
          <a:bodyPr/>
          <a:lstStyle>
            <a:lvl1pPr marL="0" indent="0">
              <a:buFontTx/>
              <a:buNone/>
              <a:defRPr/>
            </a:lvl1pPr>
          </a:lstStyle>
          <a:p>
            <a:endParaRPr lang="de-DE"/>
          </a:p>
        </p:txBody>
      </p:sp>
      <p:sp>
        <p:nvSpPr>
          <p:cNvPr id="2" name="Titel 1"/>
          <p:cNvSpPr>
            <a:spLocks noGrp="1"/>
          </p:cNvSpPr>
          <p:nvPr>
            <p:ph type="title"/>
          </p:nvPr>
        </p:nvSpPr>
        <p:spPr>
          <a:xfrm>
            <a:off x="432001" y="1080000"/>
            <a:ext cx="11324167" cy="576262"/>
          </a:xfrm>
        </p:spPr>
        <p:txBody>
          <a:bodyPr lIns="0"/>
          <a:lstStyle/>
          <a:p>
            <a:r>
              <a:rPr lang="de-DE"/>
              <a:t>Mastertitelformat bearbeiten</a:t>
            </a:r>
          </a:p>
        </p:txBody>
      </p:sp>
      <p:sp>
        <p:nvSpPr>
          <p:cNvPr id="3" name="Foliennummernplatzhalter 2"/>
          <p:cNvSpPr>
            <a:spLocks noGrp="1"/>
          </p:cNvSpPr>
          <p:nvPr>
            <p:ph type="sldNum" sz="quarter" idx="10"/>
          </p:nvPr>
        </p:nvSpPr>
        <p:spPr/>
        <p:txBody>
          <a:bodyPr/>
          <a:lstStyle/>
          <a:p>
            <a:pPr>
              <a:defRPr/>
            </a:pPr>
            <a:fld id="{2866142A-AFED-1443-8B06-6463BAB2C889}" type="slidenum">
              <a:rPr lang="de-DE" altLang="de-DE" smtClean="0"/>
              <a:pPr>
                <a:defRPr/>
              </a:pPr>
              <a:t>‹#›</a:t>
            </a:fld>
            <a:endParaRPr lang="de-DE" altLang="de-DE"/>
          </a:p>
        </p:txBody>
      </p:sp>
      <p:sp>
        <p:nvSpPr>
          <p:cNvPr id="18" name="Textplatzhalter 17"/>
          <p:cNvSpPr>
            <a:spLocks noGrp="1"/>
          </p:cNvSpPr>
          <p:nvPr>
            <p:ph type="body" sz="quarter" idx="12"/>
          </p:nvPr>
        </p:nvSpPr>
        <p:spPr>
          <a:xfrm>
            <a:off x="760370" y="1883197"/>
            <a:ext cx="3097100" cy="628650"/>
          </a:xfrm>
        </p:spPr>
        <p:txBody>
          <a:bodyPr/>
          <a:lstStyle>
            <a:lvl1pPr marL="0" indent="0">
              <a:buNone/>
              <a:defRPr sz="1600" b="1">
                <a:solidFill>
                  <a:srgbClr val="FFFFFF"/>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endParaRPr lang="de-DE"/>
          </a:p>
        </p:txBody>
      </p:sp>
      <p:sp>
        <p:nvSpPr>
          <p:cNvPr id="22" name="Textplatzhalter 21"/>
          <p:cNvSpPr>
            <a:spLocks noGrp="1"/>
          </p:cNvSpPr>
          <p:nvPr>
            <p:ph type="body" sz="quarter" idx="13"/>
          </p:nvPr>
        </p:nvSpPr>
        <p:spPr>
          <a:xfrm>
            <a:off x="4606943" y="1817219"/>
            <a:ext cx="3203556" cy="741362"/>
          </a:xfrm>
        </p:spPr>
        <p:txBody>
          <a:bodyPr/>
          <a:lstStyle>
            <a:lvl1pPr marL="0" indent="0">
              <a:buNone/>
              <a:defRPr sz="1600" b="1">
                <a:solidFill>
                  <a:schemeClr val="bg1"/>
                </a:solidFill>
              </a:defRPr>
            </a:lvl1pPr>
          </a:lstStyle>
          <a:p>
            <a:pPr marL="266700" marR="0" lvl="0" indent="-266700" algn="l" defTabSz="914400" rtl="0" eaLnBrk="1" fontAlgn="base" latinLnBrk="0" hangingPunct="1">
              <a:lnSpc>
                <a:spcPct val="100000"/>
              </a:lnSpc>
              <a:spcBef>
                <a:spcPct val="20000"/>
              </a:spcBef>
              <a:spcAft>
                <a:spcPct val="0"/>
              </a:spcAft>
              <a:buClr>
                <a:srgbClr val="80BA24"/>
              </a:buClr>
              <a:buSzPct val="106000"/>
              <a:tabLst/>
              <a:defRPr/>
            </a:pPr>
            <a:endParaRPr lang="de-DE"/>
          </a:p>
        </p:txBody>
      </p:sp>
      <p:sp>
        <p:nvSpPr>
          <p:cNvPr id="24" name="Textplatzhalter 23"/>
          <p:cNvSpPr>
            <a:spLocks noGrp="1"/>
          </p:cNvSpPr>
          <p:nvPr>
            <p:ph type="body" sz="quarter" idx="14"/>
          </p:nvPr>
        </p:nvSpPr>
        <p:spPr>
          <a:xfrm>
            <a:off x="8464551" y="1817220"/>
            <a:ext cx="3187700" cy="809625"/>
          </a:xfrm>
        </p:spPr>
        <p:txBody>
          <a:bodyPr/>
          <a:lstStyle>
            <a:lvl1pPr marL="0" indent="0">
              <a:buNone/>
              <a:defRPr sz="1600" b="1">
                <a:solidFill>
                  <a:schemeClr val="bg1"/>
                </a:solidFill>
              </a:defRPr>
            </a:lvl1pPr>
          </a:lstStyle>
          <a:p>
            <a:pPr lvl="0"/>
            <a:endParaRPr lang="de-DE"/>
          </a:p>
        </p:txBody>
      </p:sp>
    </p:spTree>
    <p:extLst>
      <p:ext uri="{BB962C8B-B14F-4D97-AF65-F5344CB8AC3E}">
        <p14:creationId xmlns:p14="http://schemas.microsoft.com/office/powerpoint/2010/main" val="1870272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071" userDrawn="1">
          <p15:clr>
            <a:srgbClr val="FBAE40"/>
          </p15:clr>
        </p15:guide>
        <p15:guide id="2" pos="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feld+Aufzählung im Block">
    <p:spTree>
      <p:nvGrpSpPr>
        <p:cNvPr id="1" name=""/>
        <p:cNvGrpSpPr/>
        <p:nvPr/>
      </p:nvGrpSpPr>
      <p:grpSpPr>
        <a:xfrm>
          <a:off x="0" y="0"/>
          <a:ext cx="0" cy="0"/>
          <a:chOff x="0" y="0"/>
          <a:chExt cx="0" cy="0"/>
        </a:xfrm>
      </p:grpSpPr>
      <p:sp>
        <p:nvSpPr>
          <p:cNvPr id="16" name="Rechteck 15"/>
          <p:cNvSpPr/>
          <p:nvPr userDrawn="1"/>
        </p:nvSpPr>
        <p:spPr>
          <a:xfrm>
            <a:off x="1703512" y="2780927"/>
            <a:ext cx="9950855" cy="158417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4" name="Foliennummernplatzhalter 5"/>
          <p:cNvSpPr>
            <a:spLocks noGrp="1"/>
          </p:cNvSpPr>
          <p:nvPr>
            <p:ph type="sldNum" sz="quarter" idx="10"/>
          </p:nvPr>
        </p:nvSpPr>
        <p:spPr/>
        <p:txBody>
          <a:bodyPr/>
          <a:lstStyle>
            <a:lvl1pPr>
              <a:defRPr/>
            </a:lvl1pPr>
          </a:lstStyle>
          <a:p>
            <a:pPr>
              <a:defRPr/>
            </a:pPr>
            <a:fld id="{A5228DEF-7D63-224F-B0E5-713CE21DF6E5}" type="slidenum">
              <a:rPr lang="de-DE" altLang="de-DE"/>
              <a:pPr>
                <a:defRPr/>
              </a:pPr>
              <a:t>‹#›</a:t>
            </a:fld>
            <a:endParaRPr lang="de-DE" altLang="de-DE"/>
          </a:p>
        </p:txBody>
      </p:sp>
      <p:sp>
        <p:nvSpPr>
          <p:cNvPr id="7" name="Titel 2"/>
          <p:cNvSpPr>
            <a:spLocks noGrp="1"/>
          </p:cNvSpPr>
          <p:nvPr>
            <p:ph type="title"/>
          </p:nvPr>
        </p:nvSpPr>
        <p:spPr>
          <a:xfrm>
            <a:off x="4318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8" name="Textplatzhalter 7"/>
          <p:cNvSpPr>
            <a:spLocks noGrp="1"/>
          </p:cNvSpPr>
          <p:nvPr>
            <p:ph type="body" sz="quarter" idx="11"/>
          </p:nvPr>
        </p:nvSpPr>
        <p:spPr>
          <a:xfrm>
            <a:off x="431801" y="1620001"/>
            <a:ext cx="11340927" cy="1330351"/>
          </a:xfrm>
        </p:spPr>
        <p:txBody>
          <a:bodyPr lIns="0" rIns="90000"/>
          <a:lstStyle>
            <a:lvl1pPr marL="0" indent="0">
              <a:buNone/>
              <a:defRPr/>
            </a:lvl1pPr>
          </a:lstStyle>
          <a:p>
            <a:pPr lvl="0"/>
            <a:r>
              <a:rPr lang="de-DE"/>
              <a:t>Mastertextformat bearbeiten</a:t>
            </a:r>
          </a:p>
        </p:txBody>
      </p:sp>
      <p:sp>
        <p:nvSpPr>
          <p:cNvPr id="5" name="Rechteck 4"/>
          <p:cNvSpPr/>
          <p:nvPr userDrawn="1"/>
        </p:nvSpPr>
        <p:spPr>
          <a:xfrm>
            <a:off x="1703512" y="4509121"/>
            <a:ext cx="9950855" cy="172764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0" name="Rechteck 8"/>
          <p:cNvSpPr>
            <a:spLocks noChangeArrowheads="1"/>
          </p:cNvSpPr>
          <p:nvPr userDrawn="1"/>
        </p:nvSpPr>
        <p:spPr bwMode="auto">
          <a:xfrm>
            <a:off x="3071284" y="2432051"/>
            <a:ext cx="9480549"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90000">
            <a:noAutofit/>
          </a:bodyPr>
          <a:lstStyle>
            <a:lvl1pPr marL="342900" indent="-342900">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079500" indent="-358775">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eaLnBrk="0" fontAlgn="base" hangingPunct="0">
              <a:spcBef>
                <a:spcPct val="0"/>
              </a:spcBef>
              <a:spcAft>
                <a:spcPct val="0"/>
              </a:spcAft>
              <a:defRPr>
                <a:solidFill>
                  <a:schemeClr val="tx1"/>
                </a:solidFill>
                <a:latin typeface="Calibri" charset="0"/>
                <a:ea typeface="MS PGothic" charset="-128"/>
              </a:defRPr>
            </a:lvl6pPr>
            <a:lvl7pPr marL="2971800" indent="-228600" eaLnBrk="0" fontAlgn="base" hangingPunct="0">
              <a:spcBef>
                <a:spcPct val="0"/>
              </a:spcBef>
              <a:spcAft>
                <a:spcPct val="0"/>
              </a:spcAft>
              <a:defRPr>
                <a:solidFill>
                  <a:schemeClr val="tx1"/>
                </a:solidFill>
                <a:latin typeface="Calibri" charset="0"/>
                <a:ea typeface="MS PGothic" charset="-128"/>
              </a:defRPr>
            </a:lvl7pPr>
            <a:lvl8pPr marL="3429000" indent="-228600" eaLnBrk="0" fontAlgn="base" hangingPunct="0">
              <a:spcBef>
                <a:spcPct val="0"/>
              </a:spcBef>
              <a:spcAft>
                <a:spcPct val="0"/>
              </a:spcAft>
              <a:defRPr>
                <a:solidFill>
                  <a:schemeClr val="tx1"/>
                </a:solidFill>
                <a:latin typeface="Calibri" charset="0"/>
                <a:ea typeface="MS PGothic" charset="-128"/>
              </a:defRPr>
            </a:lvl8pPr>
            <a:lvl9pPr marL="3886200" indent="-228600" eaLnBrk="0" fontAlgn="base" hangingPunct="0">
              <a:spcBef>
                <a:spcPct val="0"/>
              </a:spcBef>
              <a:spcAft>
                <a:spcPct val="0"/>
              </a:spcAft>
              <a:defRPr>
                <a:solidFill>
                  <a:schemeClr val="tx1"/>
                </a:solidFill>
                <a:latin typeface="Calibri" charset="0"/>
                <a:ea typeface="MS PGothic" charset="-128"/>
              </a:defRPr>
            </a:lvl9pPr>
          </a:lstStyle>
          <a:p>
            <a:pPr lvl="0" eaLnBrk="1" hangingPunct="1">
              <a:spcAft>
                <a:spcPts val="600"/>
              </a:spcAft>
              <a:buClr>
                <a:srgbClr val="80BA24"/>
              </a:buClr>
              <a:buFont typeface="Wingdings" charset="2"/>
              <a:buChar char="§"/>
            </a:pPr>
            <a:endParaRPr lang="de-DE" altLang="de-DE" sz="2000">
              <a:solidFill>
                <a:srgbClr val="4A5C66"/>
              </a:solidFill>
              <a:latin typeface="Arial" charset="0"/>
            </a:endParaRPr>
          </a:p>
        </p:txBody>
      </p:sp>
      <p:sp>
        <p:nvSpPr>
          <p:cNvPr id="3" name="Textplatzhalter 2"/>
          <p:cNvSpPr>
            <a:spLocks noGrp="1"/>
          </p:cNvSpPr>
          <p:nvPr>
            <p:ph type="body" sz="quarter" idx="12"/>
          </p:nvPr>
        </p:nvSpPr>
        <p:spPr>
          <a:xfrm>
            <a:off x="1919536" y="2980358"/>
            <a:ext cx="8583083" cy="1528763"/>
          </a:xfrm>
        </p:spPr>
        <p:txBody>
          <a:bodyPr lIns="0" rIns="90000"/>
          <a:lstStyle>
            <a:lvl1pPr>
              <a:defRPr sz="1800"/>
            </a:lvl1pPr>
          </a:lstStyle>
          <a:p>
            <a:pPr lvl="0"/>
            <a:r>
              <a:rPr lang="de-DE"/>
              <a:t>Mastertextformat bearbeiten</a:t>
            </a:r>
          </a:p>
        </p:txBody>
      </p:sp>
      <p:sp>
        <p:nvSpPr>
          <p:cNvPr id="13" name="Textplatzhalter 2"/>
          <p:cNvSpPr>
            <a:spLocks noGrp="1"/>
          </p:cNvSpPr>
          <p:nvPr>
            <p:ph type="body" sz="quarter" idx="13"/>
          </p:nvPr>
        </p:nvSpPr>
        <p:spPr>
          <a:xfrm>
            <a:off x="1929530" y="4653137"/>
            <a:ext cx="8583083" cy="1528763"/>
          </a:xfrm>
        </p:spPr>
        <p:txBody>
          <a:bodyPr lIns="0" rIns="90000"/>
          <a:lstStyle>
            <a:lvl1pPr>
              <a:defRPr sz="1800"/>
            </a:lvl1pPr>
          </a:lstStyle>
          <a:p>
            <a:pPr lvl="0"/>
            <a:r>
              <a:rPr lang="de-DE"/>
              <a:t>Mastertextformat bearbeiten</a:t>
            </a:r>
          </a:p>
        </p:txBody>
      </p:sp>
      <p:pic>
        <p:nvPicPr>
          <p:cNvPr id="14" name="Bild 13" descr="organisation.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8015" y="3173431"/>
            <a:ext cx="909041"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 1" descr="euro-schein.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0185" y="4959058"/>
            <a:ext cx="975295" cy="55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feld+Aufzählung im Block">
    <p:spTree>
      <p:nvGrpSpPr>
        <p:cNvPr id="1" name=""/>
        <p:cNvGrpSpPr/>
        <p:nvPr/>
      </p:nvGrpSpPr>
      <p:grpSpPr>
        <a:xfrm>
          <a:off x="0" y="0"/>
          <a:ext cx="0" cy="0"/>
          <a:chOff x="0" y="0"/>
          <a:chExt cx="0" cy="0"/>
        </a:xfrm>
      </p:grpSpPr>
      <p:sp>
        <p:nvSpPr>
          <p:cNvPr id="4" name="Foliennummernplatzhalter 5"/>
          <p:cNvSpPr>
            <a:spLocks noGrp="1"/>
          </p:cNvSpPr>
          <p:nvPr>
            <p:ph type="sldNum" sz="quarter" idx="10"/>
          </p:nvPr>
        </p:nvSpPr>
        <p:spPr/>
        <p:txBody>
          <a:bodyPr/>
          <a:lstStyle>
            <a:lvl1pPr>
              <a:defRPr/>
            </a:lvl1pPr>
          </a:lstStyle>
          <a:p>
            <a:pPr>
              <a:defRPr/>
            </a:pPr>
            <a:fld id="{A5228DEF-7D63-224F-B0E5-713CE21DF6E5}" type="slidenum">
              <a:rPr lang="de-DE" altLang="de-DE"/>
              <a:pPr>
                <a:defRPr/>
              </a:pPr>
              <a:t>‹#›</a:t>
            </a:fld>
            <a:endParaRPr lang="de-DE" altLang="de-DE"/>
          </a:p>
        </p:txBody>
      </p:sp>
      <p:sp>
        <p:nvSpPr>
          <p:cNvPr id="7" name="Titel 2"/>
          <p:cNvSpPr>
            <a:spLocks noGrp="1"/>
          </p:cNvSpPr>
          <p:nvPr>
            <p:ph type="title"/>
          </p:nvPr>
        </p:nvSpPr>
        <p:spPr>
          <a:xfrm>
            <a:off x="431800" y="1080001"/>
            <a:ext cx="11228917" cy="574675"/>
          </a:xfrm>
        </p:spPr>
        <p:txBody>
          <a:bodyPr lIns="0"/>
          <a:lstStyle/>
          <a:p>
            <a:r>
              <a:rPr lang="de-DE"/>
              <a:t>Mastertitelformat bearbeiten</a:t>
            </a:r>
            <a:endParaRPr lang="de-DE" altLang="de-DE" sz="2200">
              <a:latin typeface="Arial" charset="0"/>
              <a:ea typeface="MS PGothic" charset="-128"/>
              <a:cs typeface="Arial" charset="0"/>
            </a:endParaRPr>
          </a:p>
        </p:txBody>
      </p:sp>
      <p:sp>
        <p:nvSpPr>
          <p:cNvPr id="8" name="Textplatzhalter 7"/>
          <p:cNvSpPr>
            <a:spLocks noGrp="1"/>
          </p:cNvSpPr>
          <p:nvPr>
            <p:ph type="body" sz="quarter" idx="11"/>
          </p:nvPr>
        </p:nvSpPr>
        <p:spPr>
          <a:xfrm>
            <a:off x="431801" y="1620001"/>
            <a:ext cx="11340927" cy="1330351"/>
          </a:xfrm>
        </p:spPr>
        <p:txBody>
          <a:bodyPr lIns="0" rIns="90000"/>
          <a:lstStyle>
            <a:lvl1pPr marL="0" indent="0">
              <a:buNone/>
              <a:defRPr/>
            </a:lvl1pPr>
          </a:lstStyle>
          <a:p>
            <a:pPr lvl="0"/>
            <a:r>
              <a:rPr lang="de-DE"/>
              <a:t>Mastertextformat bearbeiten</a:t>
            </a:r>
          </a:p>
        </p:txBody>
      </p:sp>
      <p:sp>
        <p:nvSpPr>
          <p:cNvPr id="10" name="Rechteck 8"/>
          <p:cNvSpPr>
            <a:spLocks noChangeArrowheads="1"/>
          </p:cNvSpPr>
          <p:nvPr userDrawn="1"/>
        </p:nvSpPr>
        <p:spPr bwMode="auto">
          <a:xfrm>
            <a:off x="3071284" y="2432051"/>
            <a:ext cx="9480549"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90000">
            <a:noAutofit/>
          </a:bodyPr>
          <a:lstStyle>
            <a:lvl1pPr marL="342900" indent="-342900">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079500" indent="-358775">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eaLnBrk="0" fontAlgn="base" hangingPunct="0">
              <a:spcBef>
                <a:spcPct val="0"/>
              </a:spcBef>
              <a:spcAft>
                <a:spcPct val="0"/>
              </a:spcAft>
              <a:defRPr>
                <a:solidFill>
                  <a:schemeClr val="tx1"/>
                </a:solidFill>
                <a:latin typeface="Calibri" charset="0"/>
                <a:ea typeface="MS PGothic" charset="-128"/>
              </a:defRPr>
            </a:lvl6pPr>
            <a:lvl7pPr marL="2971800" indent="-228600" eaLnBrk="0" fontAlgn="base" hangingPunct="0">
              <a:spcBef>
                <a:spcPct val="0"/>
              </a:spcBef>
              <a:spcAft>
                <a:spcPct val="0"/>
              </a:spcAft>
              <a:defRPr>
                <a:solidFill>
                  <a:schemeClr val="tx1"/>
                </a:solidFill>
                <a:latin typeface="Calibri" charset="0"/>
                <a:ea typeface="MS PGothic" charset="-128"/>
              </a:defRPr>
            </a:lvl7pPr>
            <a:lvl8pPr marL="3429000" indent="-228600" eaLnBrk="0" fontAlgn="base" hangingPunct="0">
              <a:spcBef>
                <a:spcPct val="0"/>
              </a:spcBef>
              <a:spcAft>
                <a:spcPct val="0"/>
              </a:spcAft>
              <a:defRPr>
                <a:solidFill>
                  <a:schemeClr val="tx1"/>
                </a:solidFill>
                <a:latin typeface="Calibri" charset="0"/>
                <a:ea typeface="MS PGothic" charset="-128"/>
              </a:defRPr>
            </a:lvl8pPr>
            <a:lvl9pPr marL="3886200" indent="-228600" eaLnBrk="0" fontAlgn="base" hangingPunct="0">
              <a:spcBef>
                <a:spcPct val="0"/>
              </a:spcBef>
              <a:spcAft>
                <a:spcPct val="0"/>
              </a:spcAft>
              <a:defRPr>
                <a:solidFill>
                  <a:schemeClr val="tx1"/>
                </a:solidFill>
                <a:latin typeface="Calibri" charset="0"/>
                <a:ea typeface="MS PGothic" charset="-128"/>
              </a:defRPr>
            </a:lvl9pPr>
          </a:lstStyle>
          <a:p>
            <a:pPr lvl="0" eaLnBrk="1" hangingPunct="1">
              <a:spcAft>
                <a:spcPts val="600"/>
              </a:spcAft>
              <a:buClr>
                <a:srgbClr val="80BA24"/>
              </a:buClr>
              <a:buFont typeface="Wingdings" charset="2"/>
              <a:buChar char="§"/>
            </a:pPr>
            <a:endParaRPr lang="de-DE" altLang="de-DE" sz="2000">
              <a:solidFill>
                <a:srgbClr val="4A5C66"/>
              </a:solidFill>
              <a:latin typeface="Arial" charset="0"/>
            </a:endParaRPr>
          </a:p>
        </p:txBody>
      </p:sp>
      <p:pic>
        <p:nvPicPr>
          <p:cNvPr id="11" name="Bild 10" descr="icon_people.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632" y="3291575"/>
            <a:ext cx="88842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Bild 11" descr="haus.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1800" y="4928474"/>
            <a:ext cx="97529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1C6723BC-5FFF-A14D-8404-D5F91F1C72B1}"/>
              </a:ext>
            </a:extLst>
          </p:cNvPr>
          <p:cNvSpPr/>
          <p:nvPr userDrawn="1"/>
        </p:nvSpPr>
        <p:spPr>
          <a:xfrm>
            <a:off x="1703512" y="2780927"/>
            <a:ext cx="9950855" cy="158417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5" name="Rechteck 14">
            <a:extLst>
              <a:ext uri="{FF2B5EF4-FFF2-40B4-BE49-F238E27FC236}">
                <a16:creationId xmlns:a16="http://schemas.microsoft.com/office/drawing/2014/main" id="{C594EDCD-2274-FE44-87CC-3D768625475C}"/>
              </a:ext>
            </a:extLst>
          </p:cNvPr>
          <p:cNvSpPr/>
          <p:nvPr userDrawn="1"/>
        </p:nvSpPr>
        <p:spPr>
          <a:xfrm>
            <a:off x="1703512" y="4509121"/>
            <a:ext cx="9950855" cy="1727647"/>
          </a:xfrm>
          <a:prstGeom prst="rect">
            <a:avLst/>
          </a:prstGeom>
          <a:solidFill>
            <a:srgbClr val="DFE5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solidFill>
                <a:srgbClr val="FFFFFF"/>
              </a:solidFill>
              <a:ea typeface="ＭＳ Ｐゴシック" charset="0"/>
              <a:cs typeface="ＭＳ Ｐゴシック" charset="0"/>
            </a:endParaRPr>
          </a:p>
        </p:txBody>
      </p:sp>
      <p:sp>
        <p:nvSpPr>
          <p:cNvPr id="16" name="Textplatzhalter 2">
            <a:extLst>
              <a:ext uri="{FF2B5EF4-FFF2-40B4-BE49-F238E27FC236}">
                <a16:creationId xmlns:a16="http://schemas.microsoft.com/office/drawing/2014/main" id="{C02CBA60-C706-9748-870A-3B807F15522F}"/>
              </a:ext>
            </a:extLst>
          </p:cNvPr>
          <p:cNvSpPr>
            <a:spLocks noGrp="1"/>
          </p:cNvSpPr>
          <p:nvPr>
            <p:ph type="body" sz="quarter" idx="12"/>
          </p:nvPr>
        </p:nvSpPr>
        <p:spPr>
          <a:xfrm>
            <a:off x="1919536" y="2980358"/>
            <a:ext cx="8583083" cy="1528763"/>
          </a:xfrm>
        </p:spPr>
        <p:txBody>
          <a:bodyPr lIns="0" rIns="90000"/>
          <a:lstStyle>
            <a:lvl1pPr>
              <a:defRPr sz="1800"/>
            </a:lvl1pPr>
          </a:lstStyle>
          <a:p>
            <a:pPr lvl="0"/>
            <a:r>
              <a:rPr lang="de-DE"/>
              <a:t>Mastertextformat bearbeiten</a:t>
            </a:r>
          </a:p>
        </p:txBody>
      </p:sp>
      <p:sp>
        <p:nvSpPr>
          <p:cNvPr id="17" name="Textplatzhalter 2">
            <a:extLst>
              <a:ext uri="{FF2B5EF4-FFF2-40B4-BE49-F238E27FC236}">
                <a16:creationId xmlns:a16="http://schemas.microsoft.com/office/drawing/2014/main" id="{47172106-5D28-8B48-8CE5-77E78E3EF862}"/>
              </a:ext>
            </a:extLst>
          </p:cNvPr>
          <p:cNvSpPr>
            <a:spLocks noGrp="1"/>
          </p:cNvSpPr>
          <p:nvPr>
            <p:ph type="body" sz="quarter" idx="13"/>
          </p:nvPr>
        </p:nvSpPr>
        <p:spPr>
          <a:xfrm>
            <a:off x="1929530" y="4653137"/>
            <a:ext cx="8583083" cy="1528763"/>
          </a:xfrm>
        </p:spPr>
        <p:txBody>
          <a:bodyPr lIns="0" rIns="90000"/>
          <a:lstStyle>
            <a:lvl1pPr>
              <a:defRPr sz="1800"/>
            </a:lvl1pPr>
          </a:lstStyle>
          <a:p>
            <a:pPr lvl="0"/>
            <a:r>
              <a:rPr lang="de-DE"/>
              <a:t>Mastertextformat bearbeiten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32001" y="1080000"/>
            <a:ext cx="1132416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lvl="0"/>
            <a:r>
              <a:rPr lang="de-DE" altLang="de-DE"/>
              <a:t>Titelmasterformat durch Klicken bearbeiten</a:t>
            </a:r>
          </a:p>
        </p:txBody>
      </p:sp>
      <p:sp>
        <p:nvSpPr>
          <p:cNvPr id="1027" name="Textplatzhalter 2"/>
          <p:cNvSpPr>
            <a:spLocks noGrp="1"/>
          </p:cNvSpPr>
          <p:nvPr>
            <p:ph type="body" idx="1"/>
          </p:nvPr>
        </p:nvSpPr>
        <p:spPr bwMode="auto">
          <a:xfrm>
            <a:off x="432000" y="1620001"/>
            <a:ext cx="1133051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5"/>
          <p:cNvSpPr>
            <a:spLocks noChangeArrowheads="1"/>
          </p:cNvSpPr>
          <p:nvPr userDrawn="1"/>
        </p:nvSpPr>
        <p:spPr bwMode="auto">
          <a:xfrm>
            <a:off x="1" y="6497638"/>
            <a:ext cx="12187767" cy="360362"/>
          </a:xfrm>
          <a:prstGeom prst="rect">
            <a:avLst/>
          </a:prstGeom>
          <a:solidFill>
            <a:srgbClr val="4A5C66"/>
          </a:solidFill>
          <a:ln>
            <a:noFill/>
          </a:ln>
        </p:spPr>
        <p:txBody>
          <a:bodyPr wrap="none"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de-DE" altLang="de-DE" sz="1800">
              <a:cs typeface="Arial" pitchFamily="34" charset="0"/>
            </a:endParaRPr>
          </a:p>
        </p:txBody>
      </p:sp>
      <p:sp>
        <p:nvSpPr>
          <p:cNvPr id="6" name="Foliennummernplatzhalter 5"/>
          <p:cNvSpPr>
            <a:spLocks noGrp="1"/>
          </p:cNvSpPr>
          <p:nvPr>
            <p:ph type="sldNum" sz="quarter" idx="4"/>
          </p:nvPr>
        </p:nvSpPr>
        <p:spPr>
          <a:xfrm>
            <a:off x="11184467" y="6546850"/>
            <a:ext cx="637117" cy="2667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a:solidFill>
                  <a:schemeClr val="bg1"/>
                </a:solidFill>
                <a:latin typeface="Arial" charset="0"/>
              </a:defRPr>
            </a:lvl1pPr>
          </a:lstStyle>
          <a:p>
            <a:pPr>
              <a:defRPr/>
            </a:pPr>
            <a:fld id="{2866142A-AFED-1443-8B06-6463BAB2C889}" type="slidenum">
              <a:rPr lang="de-DE" altLang="de-DE"/>
              <a:pPr>
                <a:defRPr/>
              </a:pPr>
              <a:t>‹#›</a:t>
            </a:fld>
            <a:endParaRPr lang="de-DE" altLang="de-DE"/>
          </a:p>
        </p:txBody>
      </p:sp>
      <p:sp>
        <p:nvSpPr>
          <p:cNvPr id="1033" name="Textfeld 3"/>
          <p:cNvSpPr txBox="1">
            <a:spLocks noChangeArrowheads="1"/>
          </p:cNvSpPr>
          <p:nvPr userDrawn="1"/>
        </p:nvSpPr>
        <p:spPr bwMode="auto">
          <a:xfrm>
            <a:off x="10608734" y="6548438"/>
            <a:ext cx="768351" cy="266700"/>
          </a:xfrm>
          <a:prstGeom prst="rect">
            <a:avLst/>
          </a:prstGeom>
          <a:noFill/>
          <a:ln>
            <a:noFill/>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de-DE" sz="1100">
                <a:solidFill>
                  <a:schemeClr val="bg1"/>
                </a:solidFill>
                <a:latin typeface="Arial" charset="0"/>
                <a:ea typeface="+mn-ea"/>
              </a:rPr>
              <a:t>Seite</a:t>
            </a:r>
          </a:p>
        </p:txBody>
      </p:sp>
      <p:pic>
        <p:nvPicPr>
          <p:cNvPr id="12" name="Picture 2">
            <a:extLst>
              <a:ext uri="{FF2B5EF4-FFF2-40B4-BE49-F238E27FC236}">
                <a16:creationId xmlns:a16="http://schemas.microsoft.com/office/drawing/2014/main" id="{4D50FC33-BA03-D341-83A0-35E637362E22}"/>
              </a:ext>
            </a:extLst>
          </p:cNvPr>
          <p:cNvPicPr>
            <a:picLocks noChangeAspect="1" noChangeArrowheads="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bwMode="auto">
          <a:xfrm>
            <a:off x="442800" y="360000"/>
            <a:ext cx="4191199"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 name="Grafik 3">
            <a:extLst>
              <a:ext uri="{FF2B5EF4-FFF2-40B4-BE49-F238E27FC236}">
                <a16:creationId xmlns:a16="http://schemas.microsoft.com/office/drawing/2014/main" id="{C572C864-C096-EE45-8500-19995A117EE6}"/>
              </a:ext>
            </a:extLst>
          </p:cNvPr>
          <p:cNvPicPr>
            <a:picLocks noChangeAspect="1"/>
          </p:cNvPicPr>
          <p:nvPr userDrawn="1"/>
        </p:nvPicPr>
        <p:blipFill>
          <a:blip r:embed="rId21"/>
          <a:stretch>
            <a:fillRect/>
          </a:stretch>
        </p:blipFill>
        <p:spPr>
          <a:xfrm>
            <a:off x="432000" y="6625975"/>
            <a:ext cx="1976118" cy="104006"/>
          </a:xfrm>
          <a:prstGeom prst="rect">
            <a:avLst/>
          </a:prstGeom>
        </p:spPr>
      </p:pic>
    </p:spTree>
  </p:cSld>
  <p:clrMap bg1="lt1" tx1="dk1" bg2="lt2" tx2="dk2" accent1="accent1" accent2="accent2" accent3="accent3" accent4="accent4" accent5="accent5" accent6="accent6" hlink="hlink" folHlink="folHlink"/>
  <p:sldLayoutIdLst>
    <p:sldLayoutId id="2147484414" r:id="rId1"/>
    <p:sldLayoutId id="2147484427" r:id="rId2"/>
    <p:sldLayoutId id="2147484413" r:id="rId3"/>
    <p:sldLayoutId id="2147484415" r:id="rId4"/>
    <p:sldLayoutId id="2147484405" r:id="rId5"/>
    <p:sldLayoutId id="2147484426" r:id="rId6"/>
    <p:sldLayoutId id="2147484423" r:id="rId7"/>
    <p:sldLayoutId id="2147484420" r:id="rId8"/>
    <p:sldLayoutId id="2147484421" r:id="rId9"/>
    <p:sldLayoutId id="2147484406" r:id="rId10"/>
    <p:sldLayoutId id="2147484416" r:id="rId11"/>
    <p:sldLayoutId id="2147484417" r:id="rId12"/>
    <p:sldLayoutId id="2147484424" r:id="rId13"/>
    <p:sldLayoutId id="2147484407" r:id="rId14"/>
    <p:sldLayoutId id="2147484425" r:id="rId15"/>
    <p:sldLayoutId id="2147484422" r:id="rId16"/>
    <p:sldLayoutId id="2147484429"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2200" b="1" kern="1200">
          <a:solidFill>
            <a:srgbClr val="4A5C66"/>
          </a:solidFill>
          <a:latin typeface="Arial" pitchFamily="34" charset="0"/>
          <a:ea typeface="MS PGothic" pitchFamily="34" charset="-128"/>
          <a:cs typeface="Arial" pitchFamily="34" charset="0"/>
        </a:defRPr>
      </a:lvl1pPr>
      <a:lvl2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2pPr>
      <a:lvl3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3pPr>
      <a:lvl4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4pPr>
      <a:lvl5pPr algn="l" rtl="0" eaLnBrk="1" fontAlgn="base" hangingPunct="1">
        <a:spcBef>
          <a:spcPct val="0"/>
        </a:spcBef>
        <a:spcAft>
          <a:spcPct val="0"/>
        </a:spcAft>
        <a:defRPr sz="2400" b="1">
          <a:solidFill>
            <a:srgbClr val="4A5C66"/>
          </a:solidFill>
          <a:latin typeface="Arial" charset="0"/>
          <a:ea typeface="MS PGothic" pitchFamily="34" charset="-128"/>
          <a:cs typeface="Arial"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9.xml"/><Relationship Id="rId16"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27.svg"/><Relationship Id="rId5" Type="http://schemas.openxmlformats.org/officeDocument/2006/relationships/diagramQuickStyle" Target="../diagrams/quickStyle2.xml"/><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diagramLayout" Target="../diagrams/layout2.xml"/><Relationship Id="rId9" Type="http://schemas.openxmlformats.org/officeDocument/2006/relationships/image" Target="../media/image25.sv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38.png"/><Relationship Id="rId4" Type="http://schemas.openxmlformats.org/officeDocument/2006/relationships/image" Target="../media/image137.svg"/></Relationships>
</file>

<file path=ppt/slides/_rels/slide15.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 Id="rId14" Type="http://schemas.openxmlformats.org/officeDocument/2006/relationships/image" Target="../media/image150.svg"/></Relationships>
</file>

<file path=ppt/slides/_rels/slide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2.svg"/></Relationships>
</file>

<file path=ppt/slides/_rels/slide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36.png"/><Relationship Id="rId7" Type="http://schemas.openxmlformats.org/officeDocument/2006/relationships/image" Target="../media/image155.png"/><Relationship Id="rId2" Type="http://schemas.microsoft.com/office/2018/10/relationships/comments" Target="../comments/modernComment_1AC_EBBC129E.xml"/><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37.svg"/></Relationships>
</file>

<file path=ppt/slides/_rels/slide19.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47.png"/><Relationship Id="rId7" Type="http://schemas.openxmlformats.org/officeDocument/2006/relationships/image" Target="../media/image15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58.svg"/><Relationship Id="rId5" Type="http://schemas.openxmlformats.org/officeDocument/2006/relationships/image" Target="../media/image149.png"/><Relationship Id="rId4" Type="http://schemas.openxmlformats.org/officeDocument/2006/relationships/image" Target="../media/image157.sv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12" Type="http://schemas.microsoft.com/office/2007/relationships/diagramDrawing" Target="../diagrams/drawing3.xml"/><Relationship Id="rId2" Type="http://schemas.openxmlformats.org/officeDocument/2006/relationships/image" Target="../media/image161.png"/><Relationship Id="rId1" Type="http://schemas.openxmlformats.org/officeDocument/2006/relationships/slideLayout" Target="../slideLayouts/slideLayout5.xml"/><Relationship Id="rId6" Type="http://schemas.openxmlformats.org/officeDocument/2006/relationships/image" Target="../media/image165.png"/><Relationship Id="rId11" Type="http://schemas.openxmlformats.org/officeDocument/2006/relationships/diagramColors" Target="../diagrams/colors3.xml"/><Relationship Id="rId5" Type="http://schemas.openxmlformats.org/officeDocument/2006/relationships/image" Target="../media/image164.png"/><Relationship Id="rId10" Type="http://schemas.openxmlformats.org/officeDocument/2006/relationships/diagramQuickStyle" Target="../diagrams/quickStyle3.xml"/><Relationship Id="rId4" Type="http://schemas.openxmlformats.org/officeDocument/2006/relationships/image" Target="../media/image163.png"/><Relationship Id="rId9" Type="http://schemas.openxmlformats.org/officeDocument/2006/relationships/diagramLayout" Target="../diagrams/layout3.xml"/><Relationship Id="rId14" Type="http://schemas.openxmlformats.org/officeDocument/2006/relationships/image" Target="../media/image168.svg"/></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xml"/><Relationship Id="rId4" Type="http://schemas.openxmlformats.org/officeDocument/2006/relationships/image" Target="../media/image171.svg"/></Relationships>
</file>

<file path=ppt/slides/_rels/slide22.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182.png"/><Relationship Id="rId18" Type="http://schemas.openxmlformats.org/officeDocument/2006/relationships/image" Target="../media/image185.png"/><Relationship Id="rId3" Type="http://schemas.openxmlformats.org/officeDocument/2006/relationships/image" Target="../media/image172.png"/><Relationship Id="rId21" Type="http://schemas.openxmlformats.org/officeDocument/2006/relationships/image" Target="../media/image188.png"/><Relationship Id="rId7" Type="http://schemas.openxmlformats.org/officeDocument/2006/relationships/image" Target="../media/image176.png"/><Relationship Id="rId12" Type="http://schemas.openxmlformats.org/officeDocument/2006/relationships/image" Target="../media/image181.png"/><Relationship Id="rId17" Type="http://schemas.microsoft.com/office/2007/relationships/hdphoto" Target="../media/hdphoto2.wdp"/><Relationship Id="rId2" Type="http://schemas.microsoft.com/office/2018/10/relationships/comments" Target="../comments/modernComment_150_ADAC983A.xml"/><Relationship Id="rId16" Type="http://schemas.openxmlformats.org/officeDocument/2006/relationships/image" Target="../media/image184.png"/><Relationship Id="rId20"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75.svg"/><Relationship Id="rId11" Type="http://schemas.openxmlformats.org/officeDocument/2006/relationships/image" Target="../media/image180.png"/><Relationship Id="rId24" Type="http://schemas.openxmlformats.org/officeDocument/2006/relationships/image" Target="../media/image171.svg"/><Relationship Id="rId5" Type="http://schemas.openxmlformats.org/officeDocument/2006/relationships/image" Target="../media/image174.png"/><Relationship Id="rId15" Type="http://schemas.microsoft.com/office/2007/relationships/hdphoto" Target="../media/hdphoto1.wdp"/><Relationship Id="rId23" Type="http://schemas.openxmlformats.org/officeDocument/2006/relationships/image" Target="../media/image170.png"/><Relationship Id="rId10" Type="http://schemas.openxmlformats.org/officeDocument/2006/relationships/image" Target="../media/image179.svg"/><Relationship Id="rId19" Type="http://schemas.openxmlformats.org/officeDocument/2006/relationships/image" Target="../media/image186.png"/><Relationship Id="rId4" Type="http://schemas.openxmlformats.org/officeDocument/2006/relationships/image" Target="../media/image173.sv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189.png"/></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diagramLayout" Target="../diagrams/layout4.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diagramData" Target="../diagrams/data4.xml"/><Relationship Id="rId16" Type="http://schemas.openxmlformats.org/officeDocument/2006/relationships/image" Target="../media/image33.svg"/><Relationship Id="rId1" Type="http://schemas.openxmlformats.org/officeDocument/2006/relationships/slideLayout" Target="../slideLayouts/slideLayout5.xml"/><Relationship Id="rId6" Type="http://schemas.microsoft.com/office/2007/relationships/diagramDrawing" Target="../diagrams/drawing4.xml"/><Relationship Id="rId11" Type="http://schemas.openxmlformats.org/officeDocument/2006/relationships/image" Target="../media/image28.png"/><Relationship Id="rId5" Type="http://schemas.openxmlformats.org/officeDocument/2006/relationships/diagramColors" Target="../diagrams/colors4.xml"/><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diagramQuickStyle" Target="../diagrams/quickStyle4.xml"/><Relationship Id="rId9" Type="http://schemas.openxmlformats.org/officeDocument/2006/relationships/image" Target="../media/image26.png"/><Relationship Id="rId14" Type="http://schemas.openxmlformats.org/officeDocument/2006/relationships/image" Target="../media/image3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192.png"/><Relationship Id="rId4" Type="http://schemas.openxmlformats.org/officeDocument/2006/relationships/image" Target="../media/image191.svg"/></Relationships>
</file>

<file path=ppt/slides/_rels/slide2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7.sv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136.png"/><Relationship Id="rId2" Type="http://schemas.openxmlformats.org/officeDocument/2006/relationships/image" Target="../media/image194.png"/><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10.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s>
</file>

<file path=ppt/slides/_rels/slide2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137.sv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136.png"/><Relationship Id="rId2" Type="http://schemas.openxmlformats.org/officeDocument/2006/relationships/image" Target="../media/image194.png"/><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10.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s>
</file>

<file path=ppt/slides/_rels/slide28.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2.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198.png"/><Relationship Id="rId16" Type="http://schemas.openxmlformats.org/officeDocument/2006/relationships/image" Target="../media/image214.png"/><Relationship Id="rId20" Type="http://schemas.openxmlformats.org/officeDocument/2006/relationships/image" Target="../media/image219.svg"/><Relationship Id="rId1" Type="http://schemas.openxmlformats.org/officeDocument/2006/relationships/slideLayout" Target="../slideLayouts/slideLayout10.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0.png"/><Relationship Id="rId15" Type="http://schemas.openxmlformats.org/officeDocument/2006/relationships/image" Target="../media/image213.png"/><Relationship Id="rId10" Type="http://schemas.openxmlformats.org/officeDocument/2006/relationships/image" Target="../media/image208.png"/><Relationship Id="rId19"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07.png"/><Relationship Id="rId1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0.png"/><Relationship Id="rId1" Type="http://schemas.openxmlformats.org/officeDocument/2006/relationships/slideLayout" Target="../slideLayouts/slideLayout10.xml"/><Relationship Id="rId4" Type="http://schemas.openxmlformats.org/officeDocument/2006/relationships/image" Target="../media/image219.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diagramLayout" Target="../diagrams/layout1.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diagramData" Target="../diagrams/data1.xml"/><Relationship Id="rId16" Type="http://schemas.openxmlformats.org/officeDocument/2006/relationships/image" Target="../media/image33.svg"/><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28.png"/><Relationship Id="rId5" Type="http://schemas.openxmlformats.org/officeDocument/2006/relationships/diagramColors" Target="../diagrams/colors1.xml"/><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diagramQuickStyle" Target="../diagrams/quickStyle1.xml"/><Relationship Id="rId9" Type="http://schemas.openxmlformats.org/officeDocument/2006/relationships/image" Target="../media/image26.png"/><Relationship Id="rId14" Type="http://schemas.openxmlformats.org/officeDocument/2006/relationships/image" Target="../media/image31.svg"/></Relationships>
</file>

<file path=ppt/slides/_rels/slide3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0.png"/><Relationship Id="rId1" Type="http://schemas.openxmlformats.org/officeDocument/2006/relationships/slideLayout" Target="../slideLayouts/slideLayout10.xml"/><Relationship Id="rId4" Type="http://schemas.openxmlformats.org/officeDocument/2006/relationships/image" Target="../media/image219.svg"/></Relationships>
</file>

<file path=ppt/slides/_rels/slide3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0.png"/><Relationship Id="rId1" Type="http://schemas.openxmlformats.org/officeDocument/2006/relationships/slideLayout" Target="../slideLayouts/slideLayout10.xml"/><Relationship Id="rId4" Type="http://schemas.openxmlformats.org/officeDocument/2006/relationships/image" Target="../media/image21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68.svg"/><Relationship Id="rId7" Type="http://schemas.openxmlformats.org/officeDocument/2006/relationships/image" Target="../media/image224.svg"/><Relationship Id="rId2" Type="http://schemas.openxmlformats.org/officeDocument/2006/relationships/image" Target="../media/image167.png"/><Relationship Id="rId1" Type="http://schemas.openxmlformats.org/officeDocument/2006/relationships/slideLayout" Target="../slideLayouts/slideLayout10.xml"/><Relationship Id="rId6" Type="http://schemas.openxmlformats.org/officeDocument/2006/relationships/image" Target="../media/image223.png"/><Relationship Id="rId5" Type="http://schemas.openxmlformats.org/officeDocument/2006/relationships/image" Target="../media/image222.svg"/><Relationship Id="rId4" Type="http://schemas.openxmlformats.org/officeDocument/2006/relationships/image" Target="../media/image221.png"/></Relationships>
</file>

<file path=ppt/slides/_rels/slide37.xml.rels><?xml version="1.0" encoding="UTF-8" standalone="yes"?>
<Relationships xmlns="http://schemas.openxmlformats.org/package/2006/relationships"><Relationship Id="rId8" Type="http://schemas.openxmlformats.org/officeDocument/2006/relationships/image" Target="../media/image223.png"/><Relationship Id="rId3" Type="http://schemas.microsoft.com/office/2018/10/relationships/comments" Target="../comments/modernComment_14B_3DD7FE21.xml"/><Relationship Id="rId7" Type="http://schemas.openxmlformats.org/officeDocument/2006/relationships/image" Target="../media/image226.sv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25.png"/><Relationship Id="rId5" Type="http://schemas.openxmlformats.org/officeDocument/2006/relationships/image" Target="../media/image168.svg"/><Relationship Id="rId4" Type="http://schemas.openxmlformats.org/officeDocument/2006/relationships/image" Target="../media/image167.png"/><Relationship Id="rId9" Type="http://schemas.openxmlformats.org/officeDocument/2006/relationships/image" Target="../media/image224.svg"/></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18/10/relationships/comments" Target="../comments/modernComment_138_5382B1D0.xml"/><Relationship Id="rId7" Type="http://schemas.openxmlformats.org/officeDocument/2006/relationships/image" Target="../media/image39.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4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diagramLayout" Target="../diagrams/layout5.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diagramData" Target="../diagrams/data5.xml"/><Relationship Id="rId16" Type="http://schemas.openxmlformats.org/officeDocument/2006/relationships/image" Target="../media/image33.svg"/><Relationship Id="rId1" Type="http://schemas.openxmlformats.org/officeDocument/2006/relationships/slideLayout" Target="../slideLayouts/slideLayout5.xml"/><Relationship Id="rId6" Type="http://schemas.microsoft.com/office/2007/relationships/diagramDrawing" Target="../diagrams/drawing5.xml"/><Relationship Id="rId11" Type="http://schemas.openxmlformats.org/officeDocument/2006/relationships/image" Target="../media/image28.png"/><Relationship Id="rId5" Type="http://schemas.openxmlformats.org/officeDocument/2006/relationships/diagramColors" Target="../diagrams/colors5.xml"/><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diagramQuickStyle" Target="../diagrams/quickStyle5.xml"/><Relationship Id="rId9" Type="http://schemas.openxmlformats.org/officeDocument/2006/relationships/image" Target="../media/image26.png"/><Relationship Id="rId14" Type="http://schemas.openxmlformats.org/officeDocument/2006/relationships/image" Target="../media/image31.svg"/></Relationships>
</file>

<file path=ppt/slides/_rels/slide4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diagramLayout" Target="../diagrams/layout6.xml"/><Relationship Id="rId3" Type="http://schemas.microsoft.com/office/2018/10/relationships/comments" Target="../comments/modernComment_1AE_5E0C35CC.xml"/><Relationship Id="rId7" Type="http://schemas.openxmlformats.org/officeDocument/2006/relationships/image" Target="../media/image231.svg"/><Relationship Id="rId12" Type="http://schemas.openxmlformats.org/officeDocument/2006/relationships/diagramData" Target="../diagrams/data6.xml"/><Relationship Id="rId2" Type="http://schemas.openxmlformats.org/officeDocument/2006/relationships/notesSlide" Target="../notesSlides/notesSlide23.xml"/><Relationship Id="rId16" Type="http://schemas.microsoft.com/office/2007/relationships/diagramDrawing" Target="../diagrams/drawing6.xml"/><Relationship Id="rId1" Type="http://schemas.openxmlformats.org/officeDocument/2006/relationships/slideLayout" Target="../slideLayouts/slideLayout17.xml"/><Relationship Id="rId6" Type="http://schemas.openxmlformats.org/officeDocument/2006/relationships/image" Target="../media/image230.png"/><Relationship Id="rId11" Type="http://schemas.openxmlformats.org/officeDocument/2006/relationships/image" Target="../media/image235.svg"/><Relationship Id="rId5" Type="http://schemas.openxmlformats.org/officeDocument/2006/relationships/image" Target="../media/image229.svg"/><Relationship Id="rId15" Type="http://schemas.openxmlformats.org/officeDocument/2006/relationships/diagramColors" Target="../diagrams/colors6.xm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svg"/><Relationship Id="rId1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240.svg"/><Relationship Id="rId3" Type="http://schemas.microsoft.com/office/2018/10/relationships/comments" Target="../comments/modernComment_1B1_4A325CA3.xml"/><Relationship Id="rId7" Type="http://schemas.openxmlformats.org/officeDocument/2006/relationships/image" Target="../media/image239.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jpeg"/></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58.svg"/><Relationship Id="rId5" Type="http://schemas.openxmlformats.org/officeDocument/2006/relationships/image" Target="../media/image149.png"/><Relationship Id="rId4" Type="http://schemas.openxmlformats.org/officeDocument/2006/relationships/image" Target="../media/image157.svg"/></Relationships>
</file>

<file path=ppt/slides/_rels/slide45.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172.png"/><Relationship Id="rId7" Type="http://schemas.openxmlformats.org/officeDocument/2006/relationships/image" Target="../media/image244.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243.svg"/><Relationship Id="rId5" Type="http://schemas.openxmlformats.org/officeDocument/2006/relationships/image" Target="../media/image242.png"/><Relationship Id="rId10" Type="http://schemas.openxmlformats.org/officeDocument/2006/relationships/image" Target="../media/image168.svg"/><Relationship Id="rId4" Type="http://schemas.openxmlformats.org/officeDocument/2006/relationships/image" Target="../media/image241.svg"/><Relationship Id="rId9" Type="http://schemas.openxmlformats.org/officeDocument/2006/relationships/image" Target="../media/image167.png"/></Relationships>
</file>

<file path=ppt/slides/_rels/slide46.xml.rels><?xml version="1.0" encoding="UTF-8" standalone="yes"?>
<Relationships xmlns="http://schemas.openxmlformats.org/package/2006/relationships"><Relationship Id="rId8" Type="http://schemas.openxmlformats.org/officeDocument/2006/relationships/image" Target="../media/image241.svg"/><Relationship Id="rId3" Type="http://schemas.openxmlformats.org/officeDocument/2006/relationships/image" Target="../media/image246.png"/><Relationship Id="rId7"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43.svg"/><Relationship Id="rId5" Type="http://schemas.openxmlformats.org/officeDocument/2006/relationships/image" Target="../media/image242.png"/><Relationship Id="rId10" Type="http://schemas.openxmlformats.org/officeDocument/2006/relationships/image" Target="../media/image168.svg"/><Relationship Id="rId4" Type="http://schemas.openxmlformats.org/officeDocument/2006/relationships/image" Target="../media/image247.svg"/><Relationship Id="rId9" Type="http://schemas.openxmlformats.org/officeDocument/2006/relationships/image" Target="../media/image167.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187_F7E09DC2.xml"/><Relationship Id="rId7" Type="http://schemas.openxmlformats.org/officeDocument/2006/relationships/image" Target="../media/image168.sv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67.png"/><Relationship Id="rId5" Type="http://schemas.openxmlformats.org/officeDocument/2006/relationships/image" Target="../media/image241.svg"/><Relationship Id="rId4" Type="http://schemas.openxmlformats.org/officeDocument/2006/relationships/image" Target="../media/image172.png"/></Relationships>
</file>

<file path=ppt/slides/_rels/slide4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36.jpeg"/><Relationship Id="rId7" Type="http://schemas.openxmlformats.org/officeDocument/2006/relationships/image" Target="../media/image148.sv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47.png"/><Relationship Id="rId5" Type="http://schemas.openxmlformats.org/officeDocument/2006/relationships/image" Target="../media/image238.svg"/><Relationship Id="rId4" Type="http://schemas.openxmlformats.org/officeDocument/2006/relationships/image" Target="../media/image237.png"/><Relationship Id="rId9" Type="http://schemas.openxmlformats.org/officeDocument/2006/relationships/image" Target="../media/image150.svg"/></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58.svg"/><Relationship Id="rId5" Type="http://schemas.openxmlformats.org/officeDocument/2006/relationships/image" Target="../media/image149.png"/><Relationship Id="rId4" Type="http://schemas.openxmlformats.org/officeDocument/2006/relationships/image" Target="../media/image157.sv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243.svg"/><Relationship Id="rId5" Type="http://schemas.openxmlformats.org/officeDocument/2006/relationships/image" Target="../media/image242.png"/><Relationship Id="rId4" Type="http://schemas.openxmlformats.org/officeDocument/2006/relationships/image" Target="../media/image168.svg"/></Relationships>
</file>

<file path=ppt/slides/_rels/slide51.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168.svg"/><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254.svg"/><Relationship Id="rId13" Type="http://schemas.openxmlformats.org/officeDocument/2006/relationships/image" Target="../media/image77.svg"/><Relationship Id="rId3" Type="http://schemas.openxmlformats.org/officeDocument/2006/relationships/notesSlide" Target="../notesSlides/notesSlide36.xml"/><Relationship Id="rId7" Type="http://schemas.openxmlformats.org/officeDocument/2006/relationships/image" Target="../media/image253.png"/><Relationship Id="rId12" Type="http://schemas.openxmlformats.org/officeDocument/2006/relationships/image" Target="../media/image76.png"/><Relationship Id="rId2" Type="http://schemas.openxmlformats.org/officeDocument/2006/relationships/slideLayout" Target="../slideLayouts/slideLayout17.xml"/><Relationship Id="rId1" Type="http://schemas.openxmlformats.org/officeDocument/2006/relationships/themeOverride" Target="../theme/themeOverride1.xml"/><Relationship Id="rId6" Type="http://schemas.openxmlformats.org/officeDocument/2006/relationships/image" Target="../media/image252.png"/><Relationship Id="rId11" Type="http://schemas.openxmlformats.org/officeDocument/2006/relationships/image" Target="../media/image79.svg"/><Relationship Id="rId5" Type="http://schemas.openxmlformats.org/officeDocument/2006/relationships/image" Target="../media/image251.svg"/><Relationship Id="rId10" Type="http://schemas.openxmlformats.org/officeDocument/2006/relationships/image" Target="../media/image78.png"/><Relationship Id="rId4" Type="http://schemas.openxmlformats.org/officeDocument/2006/relationships/image" Target="../media/image250.png"/><Relationship Id="rId9" Type="http://schemas.openxmlformats.org/officeDocument/2006/relationships/image" Target="../media/image255.png"/></Relationships>
</file>

<file path=ppt/slides/_rels/slide55.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6.jpeg"/><Relationship Id="rId1" Type="http://schemas.openxmlformats.org/officeDocument/2006/relationships/slideLayout" Target="../slideLayouts/slideLayout17.xml"/><Relationship Id="rId4" Type="http://schemas.openxmlformats.org/officeDocument/2006/relationships/image" Target="../media/image39.sv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6.jpeg"/><Relationship Id="rId1" Type="http://schemas.openxmlformats.org/officeDocument/2006/relationships/slideLayout" Target="../slideLayouts/slideLayout17.xml"/><Relationship Id="rId6" Type="http://schemas.openxmlformats.org/officeDocument/2006/relationships/image" Target="../media/image258.svg"/><Relationship Id="rId5" Type="http://schemas.openxmlformats.org/officeDocument/2006/relationships/image" Target="../media/image257.png"/><Relationship Id="rId4" Type="http://schemas.openxmlformats.org/officeDocument/2006/relationships/image" Target="../media/image39.svg"/></Relationships>
</file>

<file path=ppt/slides/_rels/slide58.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9.jpeg"/><Relationship Id="rId1" Type="http://schemas.openxmlformats.org/officeDocument/2006/relationships/slideLayout" Target="../slideLayouts/slideLayout1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44_3853285C.xml"/><Relationship Id="rId7" Type="http://schemas.openxmlformats.org/officeDocument/2006/relationships/image" Target="../media/image51.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svg"/></Relationships>
</file>

<file path=ppt/slides/_rels/slide60.xml.rels><?xml version="1.0" encoding="UTF-8" standalone="yes"?>
<Relationships xmlns="http://schemas.openxmlformats.org/package/2006/relationships"><Relationship Id="rId2" Type="http://schemas.openxmlformats.org/officeDocument/2006/relationships/image" Target="../media/image260.tiff"/><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60.tiff"/><Relationship Id="rId1" Type="http://schemas.openxmlformats.org/officeDocument/2006/relationships/slideLayout" Target="../slideLayouts/slideLayout17.xml"/><Relationship Id="rId5" Type="http://schemas.openxmlformats.org/officeDocument/2006/relationships/image" Target="../media/image261.jpeg"/><Relationship Id="rId4" Type="http://schemas.openxmlformats.org/officeDocument/2006/relationships/image" Target="../media/image77.svg"/></Relationships>
</file>

<file path=ppt/slides/_rels/slide6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diagramLayout" Target="../diagrams/layout7.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diagramData" Target="../diagrams/data7.xml"/><Relationship Id="rId16" Type="http://schemas.openxmlformats.org/officeDocument/2006/relationships/image" Target="../media/image33.svg"/><Relationship Id="rId1" Type="http://schemas.openxmlformats.org/officeDocument/2006/relationships/slideLayout" Target="../slideLayouts/slideLayout5.xml"/><Relationship Id="rId6" Type="http://schemas.microsoft.com/office/2007/relationships/diagramDrawing" Target="../diagrams/drawing7.xml"/><Relationship Id="rId11" Type="http://schemas.openxmlformats.org/officeDocument/2006/relationships/image" Target="../media/image28.png"/><Relationship Id="rId5" Type="http://schemas.openxmlformats.org/officeDocument/2006/relationships/diagramColors" Target="../diagrams/colors7.xml"/><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diagramQuickStyle" Target="../diagrams/quickStyle7.xml"/><Relationship Id="rId9" Type="http://schemas.openxmlformats.org/officeDocument/2006/relationships/image" Target="../media/image26.png"/><Relationship Id="rId14" Type="http://schemas.openxmlformats.org/officeDocument/2006/relationships/image" Target="../media/image31.svg"/></Relationships>
</file>

<file path=ppt/slides/_rels/slide6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62.png"/></Relationships>
</file>

<file path=ppt/slides/_rels/slide64.xml.rels><?xml version="1.0" encoding="UTF-8" standalone="yes"?>
<Relationships xmlns="http://schemas.openxmlformats.org/package/2006/relationships"><Relationship Id="rId8" Type="http://schemas.openxmlformats.org/officeDocument/2006/relationships/image" Target="../media/image265.svg"/><Relationship Id="rId13" Type="http://schemas.openxmlformats.org/officeDocument/2006/relationships/image" Target="../media/image270.png"/><Relationship Id="rId18" Type="http://schemas.openxmlformats.org/officeDocument/2006/relationships/image" Target="../media/image247.svg"/><Relationship Id="rId3" Type="http://schemas.openxmlformats.org/officeDocument/2006/relationships/image" Target="../media/image52.png"/><Relationship Id="rId7" Type="http://schemas.openxmlformats.org/officeDocument/2006/relationships/image" Target="../media/image264.png"/><Relationship Id="rId12" Type="http://schemas.openxmlformats.org/officeDocument/2006/relationships/image" Target="../media/image269.svg"/><Relationship Id="rId17" Type="http://schemas.openxmlformats.org/officeDocument/2006/relationships/image" Target="../media/image246.png"/><Relationship Id="rId2" Type="http://schemas.openxmlformats.org/officeDocument/2006/relationships/image" Target="../media/image263.png"/><Relationship Id="rId16" Type="http://schemas.openxmlformats.org/officeDocument/2006/relationships/image" Target="../media/image273.svg"/><Relationship Id="rId1" Type="http://schemas.openxmlformats.org/officeDocument/2006/relationships/slideLayout" Target="../slideLayouts/slideLayout5.xml"/><Relationship Id="rId6" Type="http://schemas.openxmlformats.org/officeDocument/2006/relationships/image" Target="../media/image2.svg"/><Relationship Id="rId11" Type="http://schemas.openxmlformats.org/officeDocument/2006/relationships/image" Target="../media/image268.png"/><Relationship Id="rId5" Type="http://schemas.openxmlformats.org/officeDocument/2006/relationships/image" Target="../media/image1.png"/><Relationship Id="rId15" Type="http://schemas.openxmlformats.org/officeDocument/2006/relationships/image" Target="../media/image272.png"/><Relationship Id="rId10" Type="http://schemas.openxmlformats.org/officeDocument/2006/relationships/image" Target="../media/image267.svg"/><Relationship Id="rId4" Type="http://schemas.openxmlformats.org/officeDocument/2006/relationships/image" Target="../media/image53.svg"/><Relationship Id="rId9" Type="http://schemas.openxmlformats.org/officeDocument/2006/relationships/image" Target="../media/image266.png"/><Relationship Id="rId14" Type="http://schemas.openxmlformats.org/officeDocument/2006/relationships/image" Target="../media/image271.svg"/></Relationships>
</file>

<file path=ppt/slides/_rels/slide6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63.png"/></Relationships>
</file>

<file path=ppt/slides/_rels/slide6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2.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4.png"/><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8" Type="http://schemas.openxmlformats.org/officeDocument/2006/relationships/image" Target="../media/image277.svg"/><Relationship Id="rId13" Type="http://schemas.openxmlformats.org/officeDocument/2006/relationships/image" Target="../media/image282.png"/><Relationship Id="rId3" Type="http://schemas.openxmlformats.org/officeDocument/2006/relationships/image" Target="../media/image52.png"/><Relationship Id="rId7" Type="http://schemas.openxmlformats.org/officeDocument/2006/relationships/image" Target="../media/image276.png"/><Relationship Id="rId12" Type="http://schemas.openxmlformats.org/officeDocument/2006/relationships/image" Target="../media/image281.svg"/><Relationship Id="rId2" Type="http://schemas.openxmlformats.org/officeDocument/2006/relationships/image" Target="../media/image275.png"/><Relationship Id="rId16" Type="http://schemas.openxmlformats.org/officeDocument/2006/relationships/image" Target="../media/image285.svg"/><Relationship Id="rId1" Type="http://schemas.openxmlformats.org/officeDocument/2006/relationships/slideLayout" Target="../slideLayouts/slideLayout5.xml"/><Relationship Id="rId6" Type="http://schemas.openxmlformats.org/officeDocument/2006/relationships/image" Target="../media/image2.svg"/><Relationship Id="rId11" Type="http://schemas.openxmlformats.org/officeDocument/2006/relationships/image" Target="../media/image280.png"/><Relationship Id="rId5" Type="http://schemas.openxmlformats.org/officeDocument/2006/relationships/image" Target="../media/image1.png"/><Relationship Id="rId15" Type="http://schemas.openxmlformats.org/officeDocument/2006/relationships/image" Target="../media/image284.png"/><Relationship Id="rId10" Type="http://schemas.openxmlformats.org/officeDocument/2006/relationships/image" Target="../media/image279.svg"/><Relationship Id="rId4" Type="http://schemas.openxmlformats.org/officeDocument/2006/relationships/image" Target="../media/image53.svg"/><Relationship Id="rId9" Type="http://schemas.openxmlformats.org/officeDocument/2006/relationships/image" Target="../media/image278.png"/><Relationship Id="rId14" Type="http://schemas.openxmlformats.org/officeDocument/2006/relationships/image" Target="../media/image283.sv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5.png"/><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26" Type="http://schemas.openxmlformats.org/officeDocument/2006/relationships/image" Target="../media/image50.png"/><Relationship Id="rId3" Type="http://schemas.openxmlformats.org/officeDocument/2006/relationships/image" Target="../media/image54.png"/><Relationship Id="rId21"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5" Type="http://schemas.openxmlformats.org/officeDocument/2006/relationships/image" Target="../media/image74.svg"/><Relationship Id="rId2" Type="http://schemas.openxmlformats.org/officeDocument/2006/relationships/notesSlide" Target="../notesSlides/notesSlide6.xml"/><Relationship Id="rId16" Type="http://schemas.openxmlformats.org/officeDocument/2006/relationships/image" Target="../media/image67.svg"/><Relationship Id="rId20" Type="http://schemas.openxmlformats.org/officeDocument/2006/relationships/image" Target="../media/image53.svg"/><Relationship Id="rId29" Type="http://schemas.openxmlformats.org/officeDocument/2006/relationships/image" Target="../media/image77.svg"/><Relationship Id="rId1" Type="http://schemas.openxmlformats.org/officeDocument/2006/relationships/slideLayout" Target="../slideLayouts/slideLayout10.xml"/><Relationship Id="rId6" Type="http://schemas.openxmlformats.org/officeDocument/2006/relationships/image" Target="../media/image57.svg"/><Relationship Id="rId11" Type="http://schemas.openxmlformats.org/officeDocument/2006/relationships/image" Target="../media/image62.png"/><Relationship Id="rId24" Type="http://schemas.openxmlformats.org/officeDocument/2006/relationships/image" Target="../media/image7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2.svg"/><Relationship Id="rId28" Type="http://schemas.openxmlformats.org/officeDocument/2006/relationships/image" Target="../media/image76.png"/><Relationship Id="rId10" Type="http://schemas.openxmlformats.org/officeDocument/2006/relationships/image" Target="../media/image61.svg"/><Relationship Id="rId19" Type="http://schemas.openxmlformats.org/officeDocument/2006/relationships/image" Target="../media/image52.png"/><Relationship Id="rId31" Type="http://schemas.openxmlformats.org/officeDocument/2006/relationships/image" Target="../media/image79.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 Id="rId22" Type="http://schemas.openxmlformats.org/officeDocument/2006/relationships/image" Target="../media/image71.svg"/><Relationship Id="rId27" Type="http://schemas.openxmlformats.org/officeDocument/2006/relationships/image" Target="../media/image75.svg"/><Relationship Id="rId30" Type="http://schemas.openxmlformats.org/officeDocument/2006/relationships/image" Target="../media/image78.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4.png"/><Relationship Id="rId1" Type="http://schemas.openxmlformats.org/officeDocument/2006/relationships/slideLayout" Target="../slideLayouts/slideLayout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3.svg"/></Relationships>
</file>

<file path=ppt/slides/_rels/slide7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diagramLayout" Target="../diagrams/layout8.xml"/><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diagramData" Target="../diagrams/data8.xml"/><Relationship Id="rId16" Type="http://schemas.openxmlformats.org/officeDocument/2006/relationships/image" Target="../media/image33.svg"/><Relationship Id="rId1" Type="http://schemas.openxmlformats.org/officeDocument/2006/relationships/slideLayout" Target="../slideLayouts/slideLayout5.xml"/><Relationship Id="rId6" Type="http://schemas.microsoft.com/office/2007/relationships/diagramDrawing" Target="../diagrams/drawing8.xml"/><Relationship Id="rId11" Type="http://schemas.openxmlformats.org/officeDocument/2006/relationships/image" Target="../media/image28.png"/><Relationship Id="rId5" Type="http://schemas.openxmlformats.org/officeDocument/2006/relationships/diagramColors" Target="../diagrams/colors8.xml"/><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diagramQuickStyle" Target="../diagrams/quickStyle8.xml"/><Relationship Id="rId9" Type="http://schemas.openxmlformats.org/officeDocument/2006/relationships/image" Target="../media/image26.png"/><Relationship Id="rId14" Type="http://schemas.openxmlformats.org/officeDocument/2006/relationships/image" Target="../media/image31.svg"/></Relationships>
</file>

<file path=ppt/slides/_rels/slide72.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287.svg"/></Relationships>
</file>

<file path=ppt/slides/_rels/slide74.xml.rels><?xml version="1.0" encoding="UTF-8" standalone="yes"?>
<Relationships xmlns="http://schemas.openxmlformats.org/package/2006/relationships"><Relationship Id="rId8" Type="http://schemas.openxmlformats.org/officeDocument/2006/relationships/hyperlink" Target="https://www.flaticon.com/" TargetMode="External"/><Relationship Id="rId3" Type="http://schemas.openxmlformats.org/officeDocument/2006/relationships/hyperlink" Target="https://www.bing.com/new/termsofuseimagecreator?FORM=GENTOS" TargetMode="External"/><Relationship Id="rId7" Type="http://schemas.openxmlformats.org/officeDocument/2006/relationships/hyperlink" Target="https://www.atlassian.com/de/software/jira" TargetMode="External"/><Relationship Id="rId2" Type="http://schemas.openxmlformats.org/officeDocument/2006/relationships/hyperlink" Target="https://www.bing.com/images/create?FORM=GENILP" TargetMode="External"/><Relationship Id="rId1" Type="http://schemas.openxmlformats.org/officeDocument/2006/relationships/slideLayout" Target="../slideLayouts/slideLayout5.xml"/><Relationship Id="rId6" Type="http://schemas.openxmlformats.org/officeDocument/2006/relationships/hyperlink" Target="https://www.docker.com/" TargetMode="External"/><Relationship Id="rId11" Type="http://schemas.openxmlformats.org/officeDocument/2006/relationships/image" Target="../media/image287.svg"/><Relationship Id="rId5" Type="http://schemas.openxmlformats.org/officeDocument/2006/relationships/hyperlink" Target="https://draw.io/" TargetMode="External"/><Relationship Id="rId10" Type="http://schemas.openxmlformats.org/officeDocument/2006/relationships/image" Target="../media/image286.png"/><Relationship Id="rId4" Type="http://schemas.openxmlformats.org/officeDocument/2006/relationships/hyperlink" Target="https://plantuml.com/de/" TargetMode="External"/><Relationship Id="rId9" Type="http://schemas.openxmlformats.org/officeDocument/2006/relationships/hyperlink" Target="https://vuejs.or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18" Type="http://schemas.openxmlformats.org/officeDocument/2006/relationships/image" Target="../media/image93.png"/><Relationship Id="rId3" Type="http://schemas.openxmlformats.org/officeDocument/2006/relationships/image" Target="../media/image80.jpeg"/><Relationship Id="rId21" Type="http://schemas.openxmlformats.org/officeDocument/2006/relationships/image" Target="../media/image96.svg"/><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notesSlide" Target="../notesSlides/notesSlide7.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10.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53.svg"/><Relationship Id="rId15" Type="http://schemas.openxmlformats.org/officeDocument/2006/relationships/image" Target="../media/image90.svg"/><Relationship Id="rId10" Type="http://schemas.openxmlformats.org/officeDocument/2006/relationships/image" Target="../media/image85.png"/><Relationship Id="rId19" Type="http://schemas.openxmlformats.org/officeDocument/2006/relationships/image" Target="../media/image94.svg"/><Relationship Id="rId4" Type="http://schemas.openxmlformats.org/officeDocument/2006/relationships/image" Target="../media/image52.png"/><Relationship Id="rId9" Type="http://schemas.openxmlformats.org/officeDocument/2006/relationships/image" Target="../media/image84.svg"/><Relationship Id="rId14" Type="http://schemas.openxmlformats.org/officeDocument/2006/relationships/image" Target="../media/image89.png"/></Relationships>
</file>

<file path=ppt/slides/_rels/slide9.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8.svg"/><Relationship Id="rId39" Type="http://schemas.openxmlformats.org/officeDocument/2006/relationships/image" Target="../media/image131.png"/><Relationship Id="rId21" Type="http://schemas.openxmlformats.org/officeDocument/2006/relationships/image" Target="../media/image114.png"/><Relationship Id="rId34" Type="http://schemas.openxmlformats.org/officeDocument/2006/relationships/image" Target="../media/image126.svg"/><Relationship Id="rId42" Type="http://schemas.openxmlformats.org/officeDocument/2006/relationships/image" Target="../media/image134.svg"/><Relationship Id="rId7" Type="http://schemas.openxmlformats.org/officeDocument/2006/relationships/image" Target="../media/image101.png"/><Relationship Id="rId2" Type="http://schemas.openxmlformats.org/officeDocument/2006/relationships/notesSlide" Target="../notesSlides/notesSlide8.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121.png"/><Relationship Id="rId41" Type="http://schemas.openxmlformats.org/officeDocument/2006/relationships/image" Target="../media/image133.png"/><Relationship Id="rId1" Type="http://schemas.openxmlformats.org/officeDocument/2006/relationships/slideLayout" Target="../slideLayouts/slideLayout10.xml"/><Relationship Id="rId6" Type="http://schemas.openxmlformats.org/officeDocument/2006/relationships/image" Target="../media/image100.svg"/><Relationship Id="rId11" Type="http://schemas.openxmlformats.org/officeDocument/2006/relationships/image" Target="../media/image54.png"/><Relationship Id="rId24" Type="http://schemas.openxmlformats.org/officeDocument/2006/relationships/image" Target="../media/image116.svg"/><Relationship Id="rId32" Type="http://schemas.openxmlformats.org/officeDocument/2006/relationships/image" Target="../media/image124.svg"/><Relationship Id="rId37" Type="http://schemas.openxmlformats.org/officeDocument/2006/relationships/image" Target="../media/image129.png"/><Relationship Id="rId40" Type="http://schemas.openxmlformats.org/officeDocument/2006/relationships/image" Target="../media/image132.sv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52.png"/><Relationship Id="rId28" Type="http://schemas.openxmlformats.org/officeDocument/2006/relationships/image" Target="../media/image120.svg"/><Relationship Id="rId36" Type="http://schemas.openxmlformats.org/officeDocument/2006/relationships/image" Target="../media/image128.svg"/><Relationship Id="rId10" Type="http://schemas.openxmlformats.org/officeDocument/2006/relationships/image" Target="../media/image104.sv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19.png"/><Relationship Id="rId30" Type="http://schemas.openxmlformats.org/officeDocument/2006/relationships/image" Target="../media/image122.svg"/><Relationship Id="rId35" Type="http://schemas.openxmlformats.org/officeDocument/2006/relationships/image" Target="../media/image127.png"/><Relationship Id="rId8" Type="http://schemas.openxmlformats.org/officeDocument/2006/relationships/image" Target="../media/image102.svg"/><Relationship Id="rId3" Type="http://schemas.openxmlformats.org/officeDocument/2006/relationships/image" Target="../media/image97.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2E0AFB69-23AE-FD30-508F-187DF56B744E}"/>
              </a:ext>
            </a:extLst>
          </p:cNvPr>
          <p:cNvSpPr>
            <a:spLocks noGrp="1"/>
          </p:cNvSpPr>
          <p:nvPr>
            <p:ph type="body" sz="quarter" idx="10"/>
          </p:nvPr>
        </p:nvSpPr>
        <p:spPr>
          <a:xfrm>
            <a:off x="8597428" y="3223968"/>
            <a:ext cx="3096344" cy="2528488"/>
          </a:xfrm>
        </p:spPr>
        <p:txBody>
          <a:bodyPr/>
          <a:lstStyle/>
          <a:p>
            <a:pPr algn="ctr"/>
            <a:r>
              <a:rPr lang="de-DE" sz="2800">
                <a:solidFill>
                  <a:srgbClr val="80BA24"/>
                </a:solidFill>
              </a:rPr>
              <a:t>Plattform</a:t>
            </a:r>
            <a:r>
              <a:rPr lang="de-DE" sz="2800">
                <a:solidFill>
                  <a:srgbClr val="80BA24"/>
                </a:solidFill>
                <a:latin typeface="+mj-lt"/>
              </a:rPr>
              <a:t> </a:t>
            </a:r>
            <a:r>
              <a:rPr lang="de-DE" sz="2800">
                <a:solidFill>
                  <a:srgbClr val="80BA24"/>
                </a:solidFill>
              </a:rPr>
              <a:t>für Vergleich von Spiele-KIs</a:t>
            </a:r>
          </a:p>
          <a:p>
            <a:pPr algn="ctr"/>
            <a:r>
              <a:rPr lang="de-DE" b="0">
                <a:solidFill>
                  <a:srgbClr val="80BA24"/>
                </a:solidFill>
              </a:rPr>
              <a:t>Gruppe 2</a:t>
            </a:r>
            <a:endParaRPr lang="en-US">
              <a:solidFill>
                <a:srgbClr val="80BA24"/>
              </a:solidFill>
            </a:endParaRPr>
          </a:p>
        </p:txBody>
      </p:sp>
    </p:spTree>
    <p:extLst>
      <p:ext uri="{BB962C8B-B14F-4D97-AF65-F5344CB8AC3E}">
        <p14:creationId xmlns:p14="http://schemas.microsoft.com/office/powerpoint/2010/main" val="1406280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10</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1772463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060C9DCD-F92B-490A-9BA8-58E1E9EA16B1}"/>
                                            </p:graphicEl>
                                          </p:spTgt>
                                        </p:tgtEl>
                                        <p:attrNameLst>
                                          <p:attrName>fillcolor</p:attrName>
                                        </p:attrNameLst>
                                      </p:cBhvr>
                                      <p:to>
                                        <a:srgbClr val="31859B"/>
                                      </p:to>
                                    </p:animClr>
                                    <p:set>
                                      <p:cBhvr>
                                        <p:cTn id="7" dur="1000" fill="hold"/>
                                        <p:tgtEl>
                                          <p:spTgt spid="8">
                                            <p:graphicEl>
                                              <a:dgm id="{060C9DCD-F92B-490A-9BA8-58E1E9EA16B1}"/>
                                            </p:graphicEl>
                                          </p:spTgt>
                                        </p:tgtEl>
                                        <p:attrNameLst>
                                          <p:attrName>fill.type</p:attrName>
                                        </p:attrNameLst>
                                      </p:cBhvr>
                                      <p:to>
                                        <p:strVal val="solid"/>
                                      </p:to>
                                    </p:set>
                                    <p:set>
                                      <p:cBhvr>
                                        <p:cTn id="8" dur="1000" fill="hold"/>
                                        <p:tgtEl>
                                          <p:spTgt spid="8">
                                            <p:graphicEl>
                                              <a:dgm id="{060C9DCD-F92B-490A-9BA8-58E1E9EA16B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11</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4867564" y="2650837"/>
            <a:ext cx="2207492" cy="1671782"/>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433986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553" r="41838" b="15525"/>
          <a:stretch/>
        </p:blipFill>
        <p:spPr>
          <a:xfrm>
            <a:off x="98449" y="1857676"/>
            <a:ext cx="8046638" cy="3619099"/>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Schnittstellen und Serverarchitektur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12</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5611528" y="2223436"/>
            <a:ext cx="2533559" cy="1925052"/>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2" name="Textplatzhalter 4">
            <a:extLst>
              <a:ext uri="{FF2B5EF4-FFF2-40B4-BE49-F238E27FC236}">
                <a16:creationId xmlns:a16="http://schemas.microsoft.com/office/drawing/2014/main" id="{7CFA7BA3-9282-40D0-B2FC-844272555D45}"/>
              </a:ext>
            </a:extLst>
          </p:cNvPr>
          <p:cNvSpPr txBox="1">
            <a:spLocks/>
          </p:cNvSpPr>
          <p:nvPr/>
        </p:nvSpPr>
        <p:spPr bwMode="auto">
          <a:xfrm>
            <a:off x="5860728" y="4553509"/>
            <a:ext cx="4568718" cy="147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buFont typeface="Arial" panose="020B0604020202020204" pitchFamily="34" charset="0"/>
              <a:buChar char="•"/>
            </a:pPr>
            <a:r>
              <a:rPr lang="de-DE"/>
              <a:t>JSON-Format</a:t>
            </a:r>
          </a:p>
          <a:p>
            <a:pPr marL="838200" lvl="1">
              <a:buFont typeface="Arial" panose="020B0604020202020204" pitchFamily="34" charset="0"/>
              <a:buChar char="•"/>
            </a:pPr>
            <a:r>
              <a:rPr lang="de-DE"/>
              <a:t>Von Webseite oder extern</a:t>
            </a:r>
          </a:p>
          <a:p>
            <a:pPr marL="838200" lvl="1">
              <a:buFont typeface="Arial" panose="020B0604020202020204" pitchFamily="34" charset="0"/>
              <a:buChar char="•"/>
            </a:pPr>
            <a:r>
              <a:rPr lang="de-DE" err="1"/>
              <a:t>WebSocket</a:t>
            </a:r>
            <a:r>
              <a:rPr lang="de-DE"/>
              <a:t> Verbindung (Persistent)</a:t>
            </a:r>
          </a:p>
          <a:p>
            <a:pPr marL="838200" lvl="1">
              <a:buFont typeface="Arial" panose="020B0604020202020204" pitchFamily="34" charset="0"/>
              <a:buChar char="•"/>
            </a:pPr>
            <a:r>
              <a:rPr lang="de-DE"/>
              <a:t>Liste aktueller Verbindungen</a:t>
            </a:r>
          </a:p>
          <a:p>
            <a:pPr marL="838200" lvl="1">
              <a:buFont typeface="Arial" panose="020B0604020202020204" pitchFamily="34" charset="0"/>
              <a:buChar char="•"/>
            </a:pPr>
            <a:endParaRPr lang="de-DE"/>
          </a:p>
          <a:p>
            <a:pPr lvl="1" indent="0">
              <a:buFont typeface="Wingdings" pitchFamily="2" charset="2"/>
              <a:buNone/>
            </a:pPr>
            <a:endParaRPr lang="de-DE"/>
          </a:p>
        </p:txBody>
      </p:sp>
    </p:spTree>
    <p:extLst>
      <p:ext uri="{BB962C8B-B14F-4D97-AF65-F5344CB8AC3E}">
        <p14:creationId xmlns:p14="http://schemas.microsoft.com/office/powerpoint/2010/main" val="3122024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5B51F09-E5E5-B642-69CE-645ACC99DCB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955" t="7106" r="1883" b="17022"/>
          <a:stretch/>
        </p:blipFill>
        <p:spPr>
          <a:xfrm>
            <a:off x="3774946" y="1368131"/>
            <a:ext cx="8046638" cy="4295709"/>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Schnittstellen und Serverarchitektur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13</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3774946" y="2500731"/>
            <a:ext cx="2513330" cy="1895607"/>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5" name="Textplatzhalter 4">
            <a:extLst>
              <a:ext uri="{FF2B5EF4-FFF2-40B4-BE49-F238E27FC236}">
                <a16:creationId xmlns:a16="http://schemas.microsoft.com/office/drawing/2014/main" id="{0CB33D7A-DC2C-25C9-AF96-DABA5F7713E4}"/>
              </a:ext>
            </a:extLst>
          </p:cNvPr>
          <p:cNvSpPr txBox="1">
            <a:spLocks/>
          </p:cNvSpPr>
          <p:nvPr/>
        </p:nvSpPr>
        <p:spPr bwMode="auto">
          <a:xfrm>
            <a:off x="-222090" y="4958008"/>
            <a:ext cx="4750619" cy="10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buFont typeface="Arial" panose="020B0604020202020204" pitchFamily="34" charset="0"/>
              <a:buChar char="•"/>
            </a:pPr>
            <a:r>
              <a:rPr lang="de-DE" err="1"/>
              <a:t>WebSocket</a:t>
            </a:r>
            <a:r>
              <a:rPr lang="de-DE"/>
              <a:t> Verbindung</a:t>
            </a:r>
          </a:p>
          <a:p>
            <a:pPr marL="838200" lvl="1">
              <a:buFont typeface="Arial" panose="020B0604020202020204" pitchFamily="34" charset="0"/>
              <a:buChar char="•"/>
            </a:pPr>
            <a:r>
              <a:rPr lang="de-DE" err="1"/>
              <a:t>LobbyManager</a:t>
            </a:r>
            <a:endParaRPr lang="de-DE"/>
          </a:p>
          <a:p>
            <a:pPr marL="838200" lvl="1">
              <a:buFont typeface="Arial" panose="020B0604020202020204" pitchFamily="34" charset="0"/>
              <a:buChar char="•"/>
            </a:pPr>
            <a:r>
              <a:rPr lang="de-DE"/>
              <a:t>Pro Lobby ein </a:t>
            </a:r>
            <a:r>
              <a:rPr lang="de-DE" err="1"/>
              <a:t>GameClient</a:t>
            </a:r>
            <a:endParaRPr lang="de-DE"/>
          </a:p>
          <a:p>
            <a:pPr marL="838200" lvl="1">
              <a:buFont typeface="Arial" panose="020B0604020202020204" pitchFamily="34" charset="0"/>
              <a:buChar char="•"/>
            </a:pPr>
            <a:endParaRPr lang="de-DE"/>
          </a:p>
        </p:txBody>
      </p:sp>
      <p:sp>
        <p:nvSpPr>
          <p:cNvPr id="6" name="Textplatzhalter 4">
            <a:extLst>
              <a:ext uri="{FF2B5EF4-FFF2-40B4-BE49-F238E27FC236}">
                <a16:creationId xmlns:a16="http://schemas.microsoft.com/office/drawing/2014/main" id="{A35BA15A-525A-987C-B4EA-14AFEDEEF1F8}"/>
              </a:ext>
            </a:extLst>
          </p:cNvPr>
          <p:cNvSpPr txBox="1">
            <a:spLocks/>
          </p:cNvSpPr>
          <p:nvPr/>
        </p:nvSpPr>
        <p:spPr bwMode="auto">
          <a:xfrm>
            <a:off x="3225690" y="4962393"/>
            <a:ext cx="3703016" cy="189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38200" lvl="1">
              <a:buFont typeface="Arial" panose="020B0604020202020204" pitchFamily="34" charset="0"/>
              <a:buChar char="•"/>
            </a:pPr>
            <a:r>
              <a:rPr lang="de-DE"/>
              <a:t>Verarbeitet Spiellogik</a:t>
            </a:r>
          </a:p>
          <a:p>
            <a:pPr marL="838200" lvl="1">
              <a:buFont typeface="Arial" panose="020B0604020202020204" pitchFamily="34" charset="0"/>
              <a:buChar char="•"/>
            </a:pPr>
            <a:r>
              <a:rPr lang="de-DE"/>
              <a:t>Kommandoausführung</a:t>
            </a:r>
          </a:p>
          <a:p>
            <a:pPr marL="838200" lvl="1">
              <a:buFont typeface="Arial" panose="020B0604020202020204" pitchFamily="34" charset="0"/>
              <a:buChar char="•"/>
            </a:pPr>
            <a:r>
              <a:rPr lang="de-DE"/>
              <a:t>Antwortgeneration zurück an Socket Server</a:t>
            </a:r>
          </a:p>
          <a:p>
            <a:pPr marL="838200" lvl="1">
              <a:buFont typeface="Arial" panose="020B0604020202020204" pitchFamily="34" charset="0"/>
              <a:buChar char="•"/>
            </a:pPr>
            <a:endParaRPr lang="de-DE"/>
          </a:p>
        </p:txBody>
      </p:sp>
    </p:spTree>
    <p:extLst>
      <p:ext uri="{BB962C8B-B14F-4D97-AF65-F5344CB8AC3E}">
        <p14:creationId xmlns:p14="http://schemas.microsoft.com/office/powerpoint/2010/main" val="1880891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14</a:t>
            </a:fld>
            <a:endParaRPr lang="de-DE" altLang="de-DE"/>
          </a:p>
        </p:txBody>
      </p:sp>
      <p:pic>
        <p:nvPicPr>
          <p:cNvPr id="35" name="Graphic 34" descr="Gears with solid fill">
            <a:extLst>
              <a:ext uri="{FF2B5EF4-FFF2-40B4-BE49-F238E27FC236}">
                <a16:creationId xmlns:a16="http://schemas.microsoft.com/office/drawing/2014/main" id="{646B1E56-B1AB-E105-6EC9-9E6E51864B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5488" y="5532324"/>
            <a:ext cx="856924" cy="856924"/>
          </a:xfrm>
          <a:prstGeom prst="rect">
            <a:avLst/>
          </a:prstGeom>
        </p:spPr>
      </p:pic>
      <p:sp>
        <p:nvSpPr>
          <p:cNvPr id="5" name="Rectangle 21">
            <a:extLst>
              <a:ext uri="{FF2B5EF4-FFF2-40B4-BE49-F238E27FC236}">
                <a16:creationId xmlns:a16="http://schemas.microsoft.com/office/drawing/2014/main" id="{82E06A72-0C09-BB46-289B-C30EDDBDD2AA}"/>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28" name="Grafik 27" descr="Ein Bild, das Reihe, Diagramm enthält.&#10;&#10;Automatisch generierte Beschreibung">
            <a:extLst>
              <a:ext uri="{FF2B5EF4-FFF2-40B4-BE49-F238E27FC236}">
                <a16:creationId xmlns:a16="http://schemas.microsoft.com/office/drawing/2014/main" id="{9B7A81F3-1534-50B1-9423-592A7755AC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80171"/>
            <a:ext cx="12192000" cy="2792365"/>
          </a:xfrm>
          <a:prstGeom prst="rect">
            <a:avLst/>
          </a:prstGeom>
        </p:spPr>
      </p:pic>
      <p:sp>
        <p:nvSpPr>
          <p:cNvPr id="7" name="Titel 2">
            <a:extLst>
              <a:ext uri="{FF2B5EF4-FFF2-40B4-BE49-F238E27FC236}">
                <a16:creationId xmlns:a16="http://schemas.microsoft.com/office/drawing/2014/main" id="{23D2AC6F-A54A-097E-8A76-B2BDDD0C079A}"/>
              </a:ext>
            </a:extLst>
          </p:cNvPr>
          <p:cNvSpPr>
            <a:spLocks noGrp="1"/>
          </p:cNvSpPr>
          <p:nvPr>
            <p:ph type="title"/>
          </p:nvPr>
        </p:nvSpPr>
        <p:spPr>
          <a:xfrm>
            <a:off x="432000" y="1080001"/>
            <a:ext cx="11228917" cy="574675"/>
          </a:xfrm>
        </p:spPr>
        <p:txBody>
          <a:bodyPr/>
          <a:lstStyle/>
          <a:p>
            <a:r>
              <a:rPr lang="de-DE" sz="2400"/>
              <a:t>Lobby-Manager</a:t>
            </a:r>
            <a:endParaRPr lang="de-DE"/>
          </a:p>
        </p:txBody>
      </p:sp>
    </p:spTree>
    <p:extLst>
      <p:ext uri="{BB962C8B-B14F-4D97-AF65-F5344CB8AC3E}">
        <p14:creationId xmlns:p14="http://schemas.microsoft.com/office/powerpoint/2010/main" val="3791207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15</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Interaktion der Systemkomponenten</a:t>
            </a:r>
            <a:endParaRPr lang="de-DE"/>
          </a:p>
        </p:txBody>
      </p:sp>
      <p:sp>
        <p:nvSpPr>
          <p:cNvPr id="14" name="Freeform 13">
            <a:extLst>
              <a:ext uri="{FF2B5EF4-FFF2-40B4-BE49-F238E27FC236}">
                <a16:creationId xmlns:a16="http://schemas.microsoft.com/office/drawing/2014/main" id="{49CBBA88-AF20-4346-A725-95BFF227DACC}"/>
              </a:ext>
            </a:extLst>
          </p:cNvPr>
          <p:cNvSpPr/>
          <p:nvPr/>
        </p:nvSpPr>
        <p:spPr>
          <a:xfrm>
            <a:off x="4487183" y="307979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err="1"/>
              <a:t>FastAPI</a:t>
            </a:r>
            <a:endParaRPr lang="en-GB" sz="2000"/>
          </a:p>
          <a:p>
            <a:pPr algn="ctr"/>
            <a:r>
              <a:rPr lang="en-GB" sz="2000"/>
              <a:t>Server</a:t>
            </a:r>
          </a:p>
        </p:txBody>
      </p:sp>
      <p:sp>
        <p:nvSpPr>
          <p:cNvPr id="8" name="Rounded Rectangle 7">
            <a:extLst>
              <a:ext uri="{FF2B5EF4-FFF2-40B4-BE49-F238E27FC236}">
                <a16:creationId xmlns:a16="http://schemas.microsoft.com/office/drawing/2014/main" id="{379E01FF-7FD4-6F81-C953-4F08FEBEF922}"/>
              </a:ext>
            </a:extLst>
          </p:cNvPr>
          <p:cNvSpPr/>
          <p:nvPr/>
        </p:nvSpPr>
        <p:spPr>
          <a:xfrm>
            <a:off x="1004376" y="333792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a:t>User</a:t>
            </a:r>
            <a:endParaRPr lang="en-DE" sz="2000"/>
          </a:p>
        </p:txBody>
      </p:sp>
      <p:sp>
        <p:nvSpPr>
          <p:cNvPr id="11" name="Rounded Rectangle 10">
            <a:extLst>
              <a:ext uri="{FF2B5EF4-FFF2-40B4-BE49-F238E27FC236}">
                <a16:creationId xmlns:a16="http://schemas.microsoft.com/office/drawing/2014/main" id="{B7257882-CC04-2C9C-2C17-2EF9F55685CE}"/>
              </a:ext>
            </a:extLst>
          </p:cNvPr>
          <p:cNvSpPr/>
          <p:nvPr/>
        </p:nvSpPr>
        <p:spPr>
          <a:xfrm>
            <a:off x="9538969" y="3317457"/>
            <a:ext cx="1530294" cy="574675"/>
          </a:xfrm>
          <a:prstGeom prst="roundRect">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bg1"/>
                </a:solidFill>
              </a:rPr>
              <a:t>GameClient</a:t>
            </a:r>
            <a:endParaRPr lang="en-DE">
              <a:solidFill>
                <a:schemeClr val="bg1"/>
              </a:solidFill>
            </a:endParaRPr>
          </a:p>
        </p:txBody>
      </p:sp>
      <p:sp>
        <p:nvSpPr>
          <p:cNvPr id="52" name="Circular Arrow 51">
            <a:extLst>
              <a:ext uri="{FF2B5EF4-FFF2-40B4-BE49-F238E27FC236}">
                <a16:creationId xmlns:a16="http://schemas.microsoft.com/office/drawing/2014/main" id="{B8318139-5F58-59AD-B87C-8FE6E7E977F1}"/>
              </a:ext>
            </a:extLst>
          </p:cNvPr>
          <p:cNvSpPr/>
          <p:nvPr/>
        </p:nvSpPr>
        <p:spPr>
          <a:xfrm rot="901353">
            <a:off x="2642214" y="2964989"/>
            <a:ext cx="1940915" cy="1290953"/>
          </a:xfrm>
          <a:prstGeom prst="circularArrow">
            <a:avLst>
              <a:gd name="adj1" fmla="val 6427"/>
              <a:gd name="adj2" fmla="val 1175244"/>
              <a:gd name="adj3" fmla="val 18365826"/>
              <a:gd name="adj4" fmla="val 11435212"/>
              <a:gd name="adj5" fmla="val 12500"/>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6" name="Freeform 13">
            <a:extLst>
              <a:ext uri="{FF2B5EF4-FFF2-40B4-BE49-F238E27FC236}">
                <a16:creationId xmlns:a16="http://schemas.microsoft.com/office/drawing/2014/main" id="{251E7A03-821B-5B84-958A-F29BEEB798AB}"/>
              </a:ext>
            </a:extLst>
          </p:cNvPr>
          <p:cNvSpPr/>
          <p:nvPr/>
        </p:nvSpPr>
        <p:spPr>
          <a:xfrm>
            <a:off x="6327536" y="3057018"/>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Socket</a:t>
            </a:r>
          </a:p>
          <a:p>
            <a:pPr algn="ctr"/>
            <a:r>
              <a:rPr lang="en-GB" sz="2000"/>
              <a:t>Server</a:t>
            </a:r>
          </a:p>
        </p:txBody>
      </p:sp>
      <p:sp>
        <p:nvSpPr>
          <p:cNvPr id="9" name="Circular Arrow 52">
            <a:extLst>
              <a:ext uri="{FF2B5EF4-FFF2-40B4-BE49-F238E27FC236}">
                <a16:creationId xmlns:a16="http://schemas.microsoft.com/office/drawing/2014/main" id="{D33930C6-93F6-0234-0569-70301AD51547}"/>
              </a:ext>
            </a:extLst>
          </p:cNvPr>
          <p:cNvSpPr/>
          <p:nvPr/>
        </p:nvSpPr>
        <p:spPr>
          <a:xfrm rot="11540056">
            <a:off x="7591190" y="2966580"/>
            <a:ext cx="1912877" cy="1242216"/>
          </a:xfrm>
          <a:prstGeom prst="circularArrow">
            <a:avLst>
              <a:gd name="adj1" fmla="val 6427"/>
              <a:gd name="adj2" fmla="val 1175244"/>
              <a:gd name="adj3" fmla="val 18365826"/>
              <a:gd name="adj4" fmla="val 11435212"/>
              <a:gd name="adj5" fmla="val 12500"/>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bg1"/>
              </a:solidFill>
            </a:endParaRPr>
          </a:p>
        </p:txBody>
      </p:sp>
      <p:sp>
        <p:nvSpPr>
          <p:cNvPr id="12" name="Pfeil: nach oben gekrümmt 11">
            <a:extLst>
              <a:ext uri="{FF2B5EF4-FFF2-40B4-BE49-F238E27FC236}">
                <a16:creationId xmlns:a16="http://schemas.microsoft.com/office/drawing/2014/main" id="{8C244F2F-4C0A-6255-1FA6-D6F8903D16D5}"/>
              </a:ext>
            </a:extLst>
          </p:cNvPr>
          <p:cNvSpPr/>
          <p:nvPr/>
        </p:nvSpPr>
        <p:spPr>
          <a:xfrm rot="190686" flipV="1">
            <a:off x="5127388" y="2522418"/>
            <a:ext cx="4507281" cy="596469"/>
          </a:xfrm>
          <a:prstGeom prst="curvedUpArrow">
            <a:avLst>
              <a:gd name="adj1" fmla="val 25000"/>
              <a:gd name="adj2" fmla="val 65880"/>
              <a:gd name="adj3" fmla="val 250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de-DE" sz="2000"/>
          </a:p>
        </p:txBody>
      </p:sp>
      <p:cxnSp>
        <p:nvCxnSpPr>
          <p:cNvPr id="20" name="Straight Connector 45">
            <a:extLst>
              <a:ext uri="{FF2B5EF4-FFF2-40B4-BE49-F238E27FC236}">
                <a16:creationId xmlns:a16="http://schemas.microsoft.com/office/drawing/2014/main" id="{85D4A289-69AE-095A-3191-57183700A37C}"/>
              </a:ext>
            </a:extLst>
          </p:cNvPr>
          <p:cNvCxnSpPr>
            <a:cxnSpLocks/>
          </p:cNvCxnSpPr>
          <p:nvPr/>
        </p:nvCxnSpPr>
        <p:spPr>
          <a:xfrm flipH="1">
            <a:off x="5915679" y="3587688"/>
            <a:ext cx="411857" cy="0"/>
          </a:xfrm>
          <a:prstGeom prst="line">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21">
            <a:extLst>
              <a:ext uri="{FF2B5EF4-FFF2-40B4-BE49-F238E27FC236}">
                <a16:creationId xmlns:a16="http://schemas.microsoft.com/office/drawing/2014/main" id="{82E06A72-0C09-BB46-289B-C30EDDBDD2AA}"/>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10" name="Grafik 9" descr="Umschlag mit einfarbiger Füllung">
            <a:extLst>
              <a:ext uri="{FF2B5EF4-FFF2-40B4-BE49-F238E27FC236}">
                <a16:creationId xmlns:a16="http://schemas.microsoft.com/office/drawing/2014/main" id="{F120CAFB-3D4B-C814-5B35-94F0E86A4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4782" y="2808796"/>
            <a:ext cx="914400" cy="914400"/>
          </a:xfrm>
          <a:prstGeom prst="rect">
            <a:avLst/>
          </a:prstGeom>
        </p:spPr>
      </p:pic>
      <p:pic>
        <p:nvPicPr>
          <p:cNvPr id="15" name="Grafik 14" descr="Umschlag mit einfarbiger Füllung">
            <a:extLst>
              <a:ext uri="{FF2B5EF4-FFF2-40B4-BE49-F238E27FC236}">
                <a16:creationId xmlns:a16="http://schemas.microsoft.com/office/drawing/2014/main" id="{9ACAE271-3535-30FA-5D59-7564F0EEB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1932" y="3326055"/>
            <a:ext cx="544717" cy="544717"/>
          </a:xfrm>
          <a:prstGeom prst="rect">
            <a:avLst/>
          </a:prstGeom>
        </p:spPr>
      </p:pic>
      <p:pic>
        <p:nvPicPr>
          <p:cNvPr id="22" name="Grafik 21" descr="Markierung mit einfarbiger Füllung">
            <a:extLst>
              <a:ext uri="{FF2B5EF4-FFF2-40B4-BE49-F238E27FC236}">
                <a16:creationId xmlns:a16="http://schemas.microsoft.com/office/drawing/2014/main" id="{5A51CBB1-B062-AF73-88E5-86372DCE70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3208" y="3356065"/>
            <a:ext cx="463245" cy="463245"/>
          </a:xfrm>
          <a:prstGeom prst="rect">
            <a:avLst/>
          </a:prstGeom>
        </p:spPr>
      </p:pic>
      <p:sp>
        <p:nvSpPr>
          <p:cNvPr id="23" name="Pfeil: nach oben gekrümmt 22">
            <a:extLst>
              <a:ext uri="{FF2B5EF4-FFF2-40B4-BE49-F238E27FC236}">
                <a16:creationId xmlns:a16="http://schemas.microsoft.com/office/drawing/2014/main" id="{4CCF50F2-833D-B6D9-E63E-F8239DDE297C}"/>
              </a:ext>
            </a:extLst>
          </p:cNvPr>
          <p:cNvSpPr/>
          <p:nvPr/>
        </p:nvSpPr>
        <p:spPr>
          <a:xfrm rot="190686" flipH="1">
            <a:off x="2546892" y="4113648"/>
            <a:ext cx="4507281" cy="596469"/>
          </a:xfrm>
          <a:prstGeom prst="curvedUpArrow">
            <a:avLst>
              <a:gd name="adj1" fmla="val 25000"/>
              <a:gd name="adj2" fmla="val 65880"/>
              <a:gd name="adj3" fmla="val 250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de-DE" sz="2000"/>
          </a:p>
        </p:txBody>
      </p:sp>
      <p:pic>
        <p:nvPicPr>
          <p:cNvPr id="24" name="Grafik 23" descr="Umschlag mit einfarbiger Füllung">
            <a:extLst>
              <a:ext uri="{FF2B5EF4-FFF2-40B4-BE49-F238E27FC236}">
                <a16:creationId xmlns:a16="http://schemas.microsoft.com/office/drawing/2014/main" id="{EC0AB19C-FF97-C643-C97C-356449AD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0535" y="3326054"/>
            <a:ext cx="544717" cy="544717"/>
          </a:xfrm>
          <a:prstGeom prst="rect">
            <a:avLst/>
          </a:prstGeom>
        </p:spPr>
      </p:pic>
      <p:pic>
        <p:nvPicPr>
          <p:cNvPr id="18" name="Grafik 17" descr="Umschlag mit einfarbiger Füllung">
            <a:extLst>
              <a:ext uri="{FF2B5EF4-FFF2-40B4-BE49-F238E27FC236}">
                <a16:creationId xmlns:a16="http://schemas.microsoft.com/office/drawing/2014/main" id="{42912708-EA18-EA8C-1AF5-54DCFCF3E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70366" y="3529429"/>
            <a:ext cx="914400" cy="914400"/>
          </a:xfrm>
          <a:prstGeom prst="rect">
            <a:avLst/>
          </a:prstGeom>
        </p:spPr>
      </p:pic>
      <p:pic>
        <p:nvPicPr>
          <p:cNvPr id="25" name="Grafik 24" descr="Markierung mit einfarbiger Füllung">
            <a:extLst>
              <a:ext uri="{FF2B5EF4-FFF2-40B4-BE49-F238E27FC236}">
                <a16:creationId xmlns:a16="http://schemas.microsoft.com/office/drawing/2014/main" id="{BC3E2C4D-F506-B7DE-ACC8-D9A0ED86A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699" y="3356065"/>
            <a:ext cx="463245" cy="463245"/>
          </a:xfrm>
          <a:prstGeom prst="rect">
            <a:avLst/>
          </a:prstGeom>
        </p:spPr>
      </p:pic>
      <p:pic>
        <p:nvPicPr>
          <p:cNvPr id="26" name="Graphic 38" descr="Transfer with solid fill">
            <a:extLst>
              <a:ext uri="{FF2B5EF4-FFF2-40B4-BE49-F238E27FC236}">
                <a16:creationId xmlns:a16="http://schemas.microsoft.com/office/drawing/2014/main" id="{42EDB166-61BF-0BEC-EA3C-1074660BB3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36560" y="5777999"/>
            <a:ext cx="637117" cy="637117"/>
          </a:xfrm>
          <a:prstGeom prst="rect">
            <a:avLst/>
          </a:prstGeom>
        </p:spPr>
      </p:pic>
      <p:pic>
        <p:nvPicPr>
          <p:cNvPr id="27" name="Graphic 40" descr="Tick with solid fill">
            <a:extLst>
              <a:ext uri="{FF2B5EF4-FFF2-40B4-BE49-F238E27FC236}">
                <a16:creationId xmlns:a16="http://schemas.microsoft.com/office/drawing/2014/main" id="{435206D0-E5B9-4082-91F0-B654FA6EA0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68054" y="5549395"/>
            <a:ext cx="457208" cy="457208"/>
          </a:xfrm>
          <a:prstGeom prst="rect">
            <a:avLst/>
          </a:prstGeom>
        </p:spPr>
      </p:pic>
    </p:spTree>
    <p:extLst>
      <p:ext uri="{BB962C8B-B14F-4D97-AF65-F5344CB8AC3E}">
        <p14:creationId xmlns:p14="http://schemas.microsoft.com/office/powerpoint/2010/main" val="3599075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4.58333E-6 2.59259E-6 L 0.04023 -0.03496 C 0.04843 -0.04306 0.06119 -0.04699 0.07434 -0.04699 C 0.08958 -0.04699 0.10156 -0.04306 0.10989 -0.03496 L 0.15065 2.59259E-6 " pathEditMode="relative" rAng="0" ptsTypes="AAAAA">
                                      <p:cBhvr>
                                        <p:cTn id="11" dur="2000" fill="hold"/>
                                        <p:tgtEl>
                                          <p:spTgt spid="10"/>
                                        </p:tgtEl>
                                        <p:attrNameLst>
                                          <p:attrName>ppt_x</p:attrName>
                                          <p:attrName>ppt_y</p:attrName>
                                        </p:attrNameLst>
                                      </p:cBhvr>
                                      <p:rCtr x="7526" y="-2361"/>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4.16667E-7 2.96296E-6 L 0.04466 2.96296E-6 " pathEditMode="relative" rAng="0" ptsTypes="AA">
                                      <p:cBhvr>
                                        <p:cTn id="17" dur="2000" fill="hold"/>
                                        <p:tgtEl>
                                          <p:spTgt spid="15"/>
                                        </p:tgtEl>
                                        <p:attrNameLst>
                                          <p:attrName>ppt_x</p:attrName>
                                          <p:attrName>ppt_y</p:attrName>
                                        </p:attrNameLst>
                                      </p:cBhvr>
                                      <p:rCtr x="2227" y="0"/>
                                    </p:animMotion>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accel="50000" decel="50000" fill="hold" nodeType="withEffect">
                                  <p:stCondLst>
                                    <p:cond delay="0"/>
                                  </p:stCondLst>
                                  <p:childTnLst>
                                    <p:animMotion origin="layout" path="M 4.16667E-6 1.85185E-6 L -0.05196 -0.00023 " pathEditMode="relative" rAng="0" ptsTypes="AA">
                                      <p:cBhvr>
                                        <p:cTn id="27" dur="2000" fill="hold"/>
                                        <p:tgtEl>
                                          <p:spTgt spid="22"/>
                                        </p:tgtEl>
                                        <p:attrNameLst>
                                          <p:attrName>ppt_x</p:attrName>
                                          <p:attrName>ppt_y</p:attrName>
                                        </p:attrNameLst>
                                      </p:cBhvr>
                                      <p:rCtr x="-2604" y="-23"/>
                                    </p:animMotion>
                                  </p:childTnLst>
                                </p:cTn>
                              </p:par>
                            </p:childTnLst>
                          </p:cTn>
                        </p:par>
                      </p:childTnLst>
                    </p:cTn>
                  </p:par>
                  <p:par>
                    <p:cTn id="28" fill="hold">
                      <p:stCondLst>
                        <p:cond delay="indefinite"/>
                      </p:stCondLst>
                      <p:childTnLst>
                        <p:par>
                          <p:cTn id="29" fill="hold">
                            <p:stCondLst>
                              <p:cond delay="0"/>
                            </p:stCondLst>
                            <p:childTnLst>
                              <p:par>
                                <p:cTn id="30" presetID="37" presetClass="path" presetSubtype="0" accel="50000" decel="50000" fill="hold" nodeType="clickEffect">
                                  <p:stCondLst>
                                    <p:cond delay="0"/>
                                  </p:stCondLst>
                                  <p:childTnLst>
                                    <p:animMotion origin="layout" path="M 0.15065 2.59259E-6 L 0.2621 -0.08241 C 0.28528 -0.10116 0.32018 -0.11065 0.35677 -0.11065 C 0.39843 -0.11065 0.43177 -0.10116 0.45494 -0.08241 L 0.56653 2.59259E-6 " pathEditMode="relative" rAng="0" ptsTypes="AAAAA">
                                      <p:cBhvr>
                                        <p:cTn id="31" dur="2000" fill="hold"/>
                                        <p:tgtEl>
                                          <p:spTgt spid="10"/>
                                        </p:tgtEl>
                                        <p:attrNameLst>
                                          <p:attrName>ppt_x</p:attrName>
                                          <p:attrName>ppt_y</p:attrName>
                                        </p:attrNameLst>
                                      </p:cBhvr>
                                      <p:rCtr x="20794" y="-5532"/>
                                    </p:animMotion>
                                  </p:childTnLst>
                                </p:cTn>
                              </p:par>
                              <p:par>
                                <p:cTn id="32" presetID="37" presetClass="path" presetSubtype="0" accel="50000" decel="50000" fill="hold" nodeType="withEffect">
                                  <p:stCondLst>
                                    <p:cond delay="0"/>
                                  </p:stCondLst>
                                  <p:childTnLst>
                                    <p:animMotion origin="layout" path="M -0.16211 -0.04699 L -0.05065 -0.1294 C -0.02748 -0.14815 0.00742 -0.15764 0.04401 -0.15764 C 0.08567 -0.15764 0.11901 -0.14815 0.14219 -0.1294 L 0.25377 -0.04699 " pathEditMode="relative" rAng="0" ptsTypes="AAAAA">
                                      <p:cBhvr>
                                        <p:cTn id="33" dur="2000" fill="hold"/>
                                        <p:tgtEl>
                                          <p:spTgt spid="22"/>
                                        </p:tgtEl>
                                        <p:attrNameLst>
                                          <p:attrName>ppt_x</p:attrName>
                                          <p:attrName>ppt_y</p:attrName>
                                        </p:attrNameLst>
                                      </p:cBhvr>
                                      <p:rCtr x="20794" y="-5532"/>
                                    </p:animMotion>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xit" presetSubtype="0" fill="hold"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37" presetClass="path" presetSubtype="0" accel="50000" decel="50000" fill="hold" nodeType="withEffect">
                                  <p:stCondLst>
                                    <p:cond delay="0"/>
                                  </p:stCondLst>
                                  <p:childTnLst>
                                    <p:animMotion origin="layout" path="M 2.70833E-6 0 L -0.03698 0.04005 C -0.04453 0.04907 -0.05612 0.05394 -0.06823 0.05394 C -0.0819 0.05394 -0.09297 0.04907 -0.10052 0.04005 L -0.13711 0 " pathEditMode="relative" rAng="0" ptsTypes="AAAAA">
                                      <p:cBhvr>
                                        <p:cTn id="46" dur="2000" fill="hold"/>
                                        <p:tgtEl>
                                          <p:spTgt spid="18"/>
                                        </p:tgtEl>
                                        <p:attrNameLst>
                                          <p:attrName>ppt_x</p:attrName>
                                          <p:attrName>ppt_y</p:attrName>
                                        </p:attrNameLst>
                                      </p:cBhvr>
                                      <p:rCtr x="-6862" y="2685"/>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42" presetClass="path" presetSubtype="0" accel="50000" decel="50000" fill="hold" nodeType="withEffect">
                                  <p:stCondLst>
                                    <p:cond delay="0"/>
                                  </p:stCondLst>
                                  <p:childTnLst>
                                    <p:animMotion origin="layout" path="M -4.16667E-6 2.96296E-6 L -0.04661 2.96296E-6 " pathEditMode="relative" rAng="0" ptsTypes="AA">
                                      <p:cBhvr>
                                        <p:cTn id="52" dur="2000" fill="hold"/>
                                        <p:tgtEl>
                                          <p:spTgt spid="24"/>
                                        </p:tgtEl>
                                        <p:attrNameLst>
                                          <p:attrName>ppt_x</p:attrName>
                                          <p:attrName>ppt_y</p:attrName>
                                        </p:attrNameLst>
                                      </p:cBhvr>
                                      <p:rCtr x="-2305" y="0"/>
                                    </p:animMotion>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42" presetClass="path" presetSubtype="0" accel="50000" decel="50000" fill="hold" nodeType="withEffect">
                                  <p:stCondLst>
                                    <p:cond delay="0"/>
                                  </p:stCondLst>
                                  <p:childTnLst>
                                    <p:animMotion origin="layout" path="M -4.16667E-7 1.85185E-6 L 0.04713 1.85185E-6 " pathEditMode="relative" rAng="0" ptsTypes="AA">
                                      <p:cBhvr>
                                        <p:cTn id="62" dur="2000" fill="hold"/>
                                        <p:tgtEl>
                                          <p:spTgt spid="25"/>
                                        </p:tgtEl>
                                        <p:attrNameLst>
                                          <p:attrName>ppt_x</p:attrName>
                                          <p:attrName>ppt_y</p:attrName>
                                        </p:attrNameLst>
                                      </p:cBhvr>
                                      <p:rCtr x="2227" y="0"/>
                                    </p:animMotion>
                                  </p:childTnLst>
                                </p:cTn>
                              </p:par>
                            </p:childTnLst>
                          </p:cTn>
                        </p:par>
                      </p:childTnLst>
                    </p:cTn>
                  </p:par>
                  <p:par>
                    <p:cTn id="63" fill="hold">
                      <p:stCondLst>
                        <p:cond delay="indefinite"/>
                      </p:stCondLst>
                      <p:childTnLst>
                        <p:par>
                          <p:cTn id="64" fill="hold">
                            <p:stCondLst>
                              <p:cond delay="0"/>
                            </p:stCondLst>
                            <p:childTnLst>
                              <p:par>
                                <p:cTn id="65" presetID="37" presetClass="path" presetSubtype="0" accel="50000" decel="50000" fill="hold" nodeType="clickEffect">
                                  <p:stCondLst>
                                    <p:cond delay="0"/>
                                  </p:stCondLst>
                                  <p:childTnLst>
                                    <p:animMotion origin="layout" path="M -0.13711 0 L -0.24766 0.08032 C -0.27058 0.09838 -0.30508 0.10833 -0.34141 0.10833 C -0.38255 0.10833 -0.41563 0.09838 -0.43854 0.08032 L -0.54896 0 " pathEditMode="relative" rAng="0" ptsTypes="AAAAA">
                                      <p:cBhvr>
                                        <p:cTn id="66" dur="2000" fill="hold"/>
                                        <p:tgtEl>
                                          <p:spTgt spid="18"/>
                                        </p:tgtEl>
                                        <p:attrNameLst>
                                          <p:attrName>ppt_x</p:attrName>
                                          <p:attrName>ppt_y</p:attrName>
                                        </p:attrNameLst>
                                      </p:cBhvr>
                                      <p:rCtr x="-20599" y="5417"/>
                                    </p:animMotion>
                                  </p:childTnLst>
                                </p:cTn>
                              </p:par>
                              <p:par>
                                <p:cTn id="67" presetID="37" presetClass="path" presetSubtype="0" accel="50000" decel="50000" fill="hold" nodeType="withEffect">
                                  <p:stCondLst>
                                    <p:cond delay="0"/>
                                  </p:stCondLst>
                                  <p:childTnLst>
                                    <p:animMotion origin="layout" path="M 0.15469 0.0581 L 0.04414 0.13843 C 0.02122 0.15648 -0.01328 0.16644 -0.04961 0.16644 C -0.09075 0.16644 -0.12383 0.15648 -0.14674 0.13843 L -0.25716 0.0581 " pathEditMode="relative" rAng="0" ptsTypes="AAAAA">
                                      <p:cBhvr>
                                        <p:cTn id="68" dur="2000" fill="hold"/>
                                        <p:tgtEl>
                                          <p:spTgt spid="25"/>
                                        </p:tgtEl>
                                        <p:attrNameLst>
                                          <p:attrName>ppt_x</p:attrName>
                                          <p:attrName>ppt_y</p:attrName>
                                        </p:attrNameLst>
                                      </p:cBhvr>
                                      <p:rCtr x="-20599" y="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16</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Technische Herausforderungen</a:t>
            </a:r>
          </a:p>
        </p:txBody>
      </p:sp>
      <p:sp>
        <p:nvSpPr>
          <p:cNvPr id="5" name="Textplatzhalter 4">
            <a:extLst>
              <a:ext uri="{FF2B5EF4-FFF2-40B4-BE49-F238E27FC236}">
                <a16:creationId xmlns:a16="http://schemas.microsoft.com/office/drawing/2014/main" id="{220C113D-EB8B-4454-3BB1-7E5E33D4BD00}"/>
              </a:ext>
            </a:extLst>
          </p:cNvPr>
          <p:cNvSpPr>
            <a:spLocks noGrp="1"/>
          </p:cNvSpPr>
          <p:nvPr>
            <p:ph type="body" sz="quarter" idx="11"/>
          </p:nvPr>
        </p:nvSpPr>
        <p:spPr/>
        <p:txBody>
          <a:bodyPr/>
          <a:lstStyle/>
          <a:p>
            <a:pPr marL="285750" indent="-285750">
              <a:buFont typeface="Wingdings" panose="05000000000000000000" pitchFamily="2" charset="2"/>
              <a:buChar char="§"/>
            </a:pPr>
            <a:r>
              <a:rPr lang="de-DE"/>
              <a:t>Kommunikationsentwurf</a:t>
            </a:r>
          </a:p>
          <a:p>
            <a:endParaRPr lang="de-DE"/>
          </a:p>
          <a:p>
            <a:pPr marL="285750" indent="-285750">
              <a:buFont typeface="Wingdings" panose="05000000000000000000" pitchFamily="2" charset="2"/>
              <a:buChar char="§"/>
            </a:pPr>
            <a:r>
              <a:rPr lang="de-DE"/>
              <a:t>Management der multiplen Prozesse – asynchrone Kommunikation</a:t>
            </a:r>
          </a:p>
          <a:p>
            <a:endParaRPr lang="de-DE"/>
          </a:p>
          <a:p>
            <a:pPr marL="285750" indent="-285750">
              <a:buFont typeface="Wingdings" panose="05000000000000000000" pitchFamily="2" charset="2"/>
              <a:buChar char="§"/>
            </a:pPr>
            <a:r>
              <a:rPr lang="de-DE"/>
              <a:t>Unbekannte Fehlermeldungen nach Dockerisierung</a:t>
            </a:r>
          </a:p>
          <a:p>
            <a:endParaRPr lang="de-DE"/>
          </a:p>
          <a:p>
            <a:pPr marL="285750" indent="-285750">
              <a:buFont typeface="Wingdings" panose="05000000000000000000" pitchFamily="2" charset="2"/>
              <a:buChar char="§"/>
            </a:pPr>
            <a:r>
              <a:rPr lang="de-DE"/>
              <a:t>Einheitliche Programmierung (Programmierstil)</a:t>
            </a:r>
          </a:p>
          <a:p>
            <a:pPr marL="285750" indent="-285750">
              <a:buFontTx/>
              <a:buChar char="-"/>
            </a:pPr>
            <a:endParaRPr lang="de-DE"/>
          </a:p>
        </p:txBody>
      </p:sp>
      <p:sp>
        <p:nvSpPr>
          <p:cNvPr id="4" name="Rectangle 21">
            <a:extLst>
              <a:ext uri="{FF2B5EF4-FFF2-40B4-BE49-F238E27FC236}">
                <a16:creationId xmlns:a16="http://schemas.microsoft.com/office/drawing/2014/main" id="{544239EB-ECDD-CCCA-B749-7F41FB97DFC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Alexander Roos</a:t>
            </a:r>
            <a:endParaRPr lang="en-DE" sz="1400">
              <a:latin typeface="Arial" panose="020B0604020202020204" pitchFamily="34" charset="0"/>
              <a:cs typeface="Arial" panose="020B0604020202020204" pitchFamily="34" charset="0"/>
            </a:endParaRPr>
          </a:p>
        </p:txBody>
      </p:sp>
      <p:pic>
        <p:nvPicPr>
          <p:cNvPr id="8" name="Grafik 7" descr="Ausrufezeichen mit einfarbiger Füllung">
            <a:extLst>
              <a:ext uri="{FF2B5EF4-FFF2-40B4-BE49-F238E27FC236}">
                <a16:creationId xmlns:a16="http://schemas.microsoft.com/office/drawing/2014/main" id="{710CD9AD-EE72-AA1D-0E30-12DBE5233E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3225045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8">
            <a:extLst>
              <a:ext uri="{FF2B5EF4-FFF2-40B4-BE49-F238E27FC236}">
                <a16:creationId xmlns:a16="http://schemas.microsoft.com/office/drawing/2014/main" id="{6DDDD40F-9315-46C4-AB9F-1D2B200C9F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17</a:t>
            </a:fld>
            <a:endParaRPr lang="de-DE" altLang="de-DE"/>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8307420" y="1722120"/>
            <a:ext cx="3389280" cy="3604260"/>
          </a:xfrm>
          <a:prstGeom prst="roundRect">
            <a:avLst>
              <a:gd name="adj" fmla="val 6410"/>
            </a:avLst>
          </a:prstGeom>
          <a:noFill/>
          <a:ln w="5715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5" name="Rectangle 21">
            <a:extLst>
              <a:ext uri="{FF2B5EF4-FFF2-40B4-BE49-F238E27FC236}">
                <a16:creationId xmlns:a16="http://schemas.microsoft.com/office/drawing/2014/main" id="{11100397-BC27-4ED4-E373-F94FA4E8CBE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0240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platzhalter 2">
            <a:extLst>
              <a:ext uri="{FF2B5EF4-FFF2-40B4-BE49-F238E27FC236}">
                <a16:creationId xmlns:a16="http://schemas.microsoft.com/office/drawing/2014/main" id="{4DA9DA3C-5078-1D7B-343B-C848CDE8C55B}"/>
              </a:ext>
            </a:extLst>
          </p:cNvPr>
          <p:cNvSpPr txBox="1">
            <a:spLocks/>
          </p:cNvSpPr>
          <p:nvPr/>
        </p:nvSpPr>
        <p:spPr bwMode="auto">
          <a:xfrm>
            <a:off x="2427295" y="1621881"/>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Initialisierung </a:t>
            </a:r>
          </a:p>
          <a:p>
            <a:pPr marL="838200" lvl="1">
              <a:buFont typeface="Arial" panose="020B0604020202020204" pitchFamily="34" charset="0"/>
              <a:buChar char="•"/>
            </a:pPr>
            <a:r>
              <a:rPr lang="de-DE"/>
              <a:t>Spielinstanz in sog. Arena</a:t>
            </a:r>
          </a:p>
          <a:p>
            <a:pPr marL="838200" lvl="1">
              <a:buFont typeface="Arial" panose="020B0604020202020204" pitchFamily="34" charset="0"/>
              <a:buChar char="•"/>
            </a:pPr>
            <a:r>
              <a:rPr lang="de-DE"/>
              <a:t>Spieler (= Klasse Player)</a:t>
            </a:r>
          </a:p>
          <a:p>
            <a:pPr marL="1114425" lvl="2">
              <a:buFont typeface="Arial" panose="020B0604020202020204" pitchFamily="34" charset="0"/>
              <a:buChar char="•"/>
            </a:pPr>
            <a:r>
              <a:rPr lang="de-DE"/>
              <a:t>Externe(</a:t>
            </a:r>
            <a:r>
              <a:rPr lang="de-DE" err="1"/>
              <a:t>r</a:t>
            </a:r>
            <a:r>
              <a:rPr lang="de-DE"/>
              <a:t>) Spieler</a:t>
            </a:r>
          </a:p>
          <a:p>
            <a:pPr marL="1114425" lvl="2">
              <a:buFont typeface="Arial" panose="020B0604020202020204" pitchFamily="34" charset="0"/>
              <a:buChar char="•"/>
            </a:pPr>
            <a:r>
              <a:rPr lang="de-DE"/>
              <a:t>Neuronales Netzes</a:t>
            </a:r>
          </a:p>
          <a:p>
            <a:pPr marL="285750" indent="-285750">
              <a:buFont typeface="Arial" panose="020B0604020202020204" pitchFamily="34" charset="0"/>
              <a:buChar char="•"/>
            </a:pPr>
            <a:r>
              <a:rPr lang="de-DE"/>
              <a:t>Verwaltende Tätigkeiten</a:t>
            </a:r>
          </a:p>
          <a:p>
            <a:pPr marL="838200" lvl="1">
              <a:buFont typeface="Arial" panose="020B0604020202020204" pitchFamily="34" charset="0"/>
              <a:buChar char="•"/>
            </a:pPr>
            <a:r>
              <a:rPr lang="de-DE"/>
              <a:t>Setzen von Zügen</a:t>
            </a:r>
          </a:p>
          <a:p>
            <a:pPr marL="838200" lvl="1">
              <a:buFont typeface="Arial" panose="020B0604020202020204" pitchFamily="34" charset="0"/>
              <a:buChar char="•"/>
            </a:pPr>
            <a:r>
              <a:rPr lang="de-DE"/>
              <a:t>Stoppen der Arena</a:t>
            </a:r>
          </a:p>
          <a:p>
            <a:pPr marL="838200" lvl="1">
              <a:buFont typeface="Arial" panose="020B0604020202020204" pitchFamily="34" charset="0"/>
              <a:buChar char="•"/>
            </a:pPr>
            <a:endParaRPr lang="de-DE"/>
          </a:p>
          <a:p>
            <a:pPr lvl="1" indent="0">
              <a:buFont typeface="Wingdings" pitchFamily="2" charset="2"/>
              <a:buNone/>
            </a:pPr>
            <a:endParaRPr lang="de-DE"/>
          </a:p>
        </p:txBody>
      </p:sp>
      <p:sp>
        <p:nvSpPr>
          <p:cNvPr id="32" name="Textplatzhalter 3">
            <a:extLst>
              <a:ext uri="{FF2B5EF4-FFF2-40B4-BE49-F238E27FC236}">
                <a16:creationId xmlns:a16="http://schemas.microsoft.com/office/drawing/2014/main" id="{2C682B9B-55B7-94C8-B206-9C746EDD77FA}"/>
              </a:ext>
            </a:extLst>
          </p:cNvPr>
          <p:cNvSpPr txBox="1">
            <a:spLocks/>
          </p:cNvSpPr>
          <p:nvPr/>
        </p:nvSpPr>
        <p:spPr bwMode="auto">
          <a:xfrm>
            <a:off x="2419889" y="1618119"/>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Zugverwaltung</a:t>
            </a:r>
          </a:p>
          <a:p>
            <a:pPr marL="838200" lvl="1">
              <a:buFont typeface="Arial" panose="020B0604020202020204" pitchFamily="34" charset="0"/>
              <a:buChar char="•"/>
            </a:pPr>
            <a:r>
              <a:rPr lang="de-DE"/>
              <a:t>Erhält Zug </a:t>
            </a:r>
          </a:p>
          <a:p>
            <a:pPr marL="838200" lvl="1">
              <a:buFont typeface="Arial" panose="020B0604020202020204" pitchFamily="34" charset="0"/>
              <a:buChar char="•"/>
            </a:pPr>
            <a:r>
              <a:rPr lang="de-DE"/>
              <a:t>Prüfung ob valider Zug</a:t>
            </a:r>
          </a:p>
          <a:p>
            <a:pPr marL="1114425" lvl="2">
              <a:buFont typeface="Arial" panose="020B0604020202020204" pitchFamily="34" charset="0"/>
              <a:buChar char="•"/>
            </a:pPr>
            <a:r>
              <a:rPr lang="de-DE"/>
              <a:t>Falls nein: „Invalid Move“ senden</a:t>
            </a:r>
          </a:p>
          <a:p>
            <a:pPr marL="1381125" lvl="3">
              <a:buFont typeface="Arial" panose="020B0604020202020204" pitchFamily="34" charset="0"/>
              <a:buChar char="•"/>
            </a:pPr>
            <a:r>
              <a:rPr lang="de-DE"/>
              <a:t>Warten auf neuen Zug</a:t>
            </a:r>
          </a:p>
          <a:p>
            <a:pPr marL="1114425" lvl="2">
              <a:buFont typeface="Arial" panose="020B0604020202020204" pitchFamily="34" charset="0"/>
              <a:buChar char="•"/>
            </a:pPr>
            <a:r>
              <a:rPr lang="de-DE"/>
              <a:t>Falls ja: Zug weiterreichen an Arena</a:t>
            </a:r>
          </a:p>
          <a:p>
            <a:pPr lvl="3" indent="0">
              <a:buNone/>
            </a:pPr>
            <a:endParaRPr lang="de-DE"/>
          </a:p>
        </p:txBody>
      </p:sp>
      <p:sp>
        <p:nvSpPr>
          <p:cNvPr id="31" name="Textplatzhalter 4">
            <a:extLst>
              <a:ext uri="{FF2B5EF4-FFF2-40B4-BE49-F238E27FC236}">
                <a16:creationId xmlns:a16="http://schemas.microsoft.com/office/drawing/2014/main" id="{D680DB2A-B0E0-1557-425C-1A4149BA4A7D}"/>
              </a:ext>
            </a:extLst>
          </p:cNvPr>
          <p:cNvSpPr txBox="1">
            <a:spLocks/>
          </p:cNvSpPr>
          <p:nvPr/>
        </p:nvSpPr>
        <p:spPr bwMode="auto">
          <a:xfrm>
            <a:off x="2423592" y="1621881"/>
            <a:ext cx="9241028"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80BA24"/>
              </a:buClr>
              <a:buSzPct val="106000"/>
              <a:buFont typeface="Wingdings" pitchFamily="2" charset="2"/>
              <a:buNone/>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a:t>Ausführung des Spiels bzw. mehrerer Spiele</a:t>
            </a:r>
          </a:p>
          <a:p>
            <a:pPr marL="838200" lvl="1">
              <a:buFont typeface="Arial" panose="020B0604020202020204" pitchFamily="34" charset="0"/>
              <a:buChar char="•"/>
            </a:pPr>
            <a:r>
              <a:rPr lang="de-DE"/>
              <a:t>Spielen</a:t>
            </a:r>
          </a:p>
          <a:p>
            <a:pPr marL="838200" lvl="1">
              <a:buFont typeface="Arial" panose="020B0604020202020204" pitchFamily="34" charset="0"/>
              <a:buChar char="•"/>
            </a:pPr>
            <a:r>
              <a:rPr lang="de-DE"/>
              <a:t>Neuronales Netz trainieren</a:t>
            </a:r>
          </a:p>
          <a:p>
            <a:pPr marL="838200" lvl="1">
              <a:buFont typeface="Arial" panose="020B0604020202020204" pitchFamily="34" charset="0"/>
              <a:buChar char="•"/>
            </a:pPr>
            <a:r>
              <a:rPr lang="de-DE"/>
              <a:t>Evaluation (Statistik)</a:t>
            </a:r>
          </a:p>
          <a:p>
            <a:pPr marL="285750" indent="-285750">
              <a:buFont typeface="Arial" panose="020B0604020202020204" pitchFamily="34" charset="0"/>
              <a:buChar char="•"/>
            </a:pPr>
            <a:r>
              <a:rPr lang="de-DE"/>
              <a:t>Beinhaltet Logik zu jeglichen zusätzlichen Funktionalität</a:t>
            </a:r>
          </a:p>
          <a:p>
            <a:pPr marL="838200" lvl="1">
              <a:buFont typeface="Arial" panose="020B0604020202020204" pitchFamily="34" charset="0"/>
              <a:buChar char="•"/>
            </a:pPr>
            <a:r>
              <a:rPr lang="de-DE" err="1">
                <a:latin typeface="Arial"/>
                <a:cs typeface="Arial"/>
              </a:rPr>
              <a:t>valid_moves</a:t>
            </a:r>
            <a:endParaRPr lang="de-DE">
              <a:latin typeface="Arial"/>
              <a:cs typeface="Arial"/>
            </a:endParaRPr>
          </a:p>
          <a:p>
            <a:pPr marL="838200" lvl="1">
              <a:buFont typeface="Arial" panose="020B0604020202020204" pitchFamily="34" charset="0"/>
              <a:buChar char="•"/>
            </a:pPr>
            <a:r>
              <a:rPr lang="de-DE" err="1">
                <a:latin typeface="Arial"/>
                <a:cs typeface="Arial"/>
              </a:rPr>
              <a:t>undo_move</a:t>
            </a:r>
            <a:endParaRPr lang="de-DE">
              <a:latin typeface="Arial"/>
              <a:cs typeface="Arial"/>
            </a:endParaRPr>
          </a:p>
          <a:p>
            <a:pPr marL="838200" lvl="1">
              <a:buFont typeface="Arial" panose="020B0604020202020204" pitchFamily="34" charset="0"/>
              <a:buChar char="•"/>
            </a:pPr>
            <a:r>
              <a:rPr lang="de-DE" err="1">
                <a:latin typeface="Arial"/>
                <a:cs typeface="Arial"/>
              </a:rPr>
              <a:t>blunder</a:t>
            </a:r>
            <a:endParaRPr lang="de-DE"/>
          </a:p>
          <a:p>
            <a:pPr marL="838200" lvl="1">
              <a:buFont typeface="Arial" panose="020B0604020202020204" pitchFamily="34" charset="0"/>
              <a:buChar char="•"/>
            </a:pPr>
            <a:r>
              <a:rPr lang="de-DE" err="1">
                <a:latin typeface="Arial"/>
                <a:cs typeface="Arial"/>
              </a:rPr>
              <a:t>timeline</a:t>
            </a:r>
            <a:r>
              <a:rPr lang="de-DE">
                <a:latin typeface="Arial"/>
                <a:cs typeface="Arial"/>
              </a:rPr>
              <a:t> </a:t>
            </a:r>
          </a:p>
          <a:p>
            <a:pPr marL="1114425" lvl="2">
              <a:buFont typeface="Arial" panose="020B0604020202020204" pitchFamily="34" charset="0"/>
              <a:buChar char="•"/>
            </a:pPr>
            <a:r>
              <a:rPr lang="de-DE" err="1">
                <a:latin typeface="Arial"/>
                <a:cs typeface="Arial"/>
              </a:rPr>
              <a:t>step</a:t>
            </a:r>
            <a:r>
              <a:rPr lang="de-DE">
                <a:latin typeface="Arial"/>
                <a:cs typeface="Arial"/>
              </a:rPr>
              <a:t>, </a:t>
            </a:r>
            <a:r>
              <a:rPr lang="de-DE" err="1">
                <a:latin typeface="Arial"/>
                <a:cs typeface="Arial"/>
              </a:rPr>
              <a:t>unstep</a:t>
            </a:r>
            <a:endParaRPr lang="de-DE">
              <a:latin typeface="Arial"/>
              <a:cs typeface="Arial"/>
            </a:endParaRPr>
          </a:p>
          <a:p>
            <a:pPr marL="838200" lvl="1">
              <a:buFont typeface="Arial" panose="020B0604020202020204" pitchFamily="34" charset="0"/>
              <a:buChar char="•"/>
            </a:pPr>
            <a:r>
              <a:rPr lang="de-DE" err="1">
                <a:latin typeface="Arial"/>
                <a:cs typeface="Arial"/>
              </a:rPr>
              <a:t>evaluate</a:t>
            </a:r>
            <a:endParaRPr lang="de-DE">
              <a:latin typeface="Arial"/>
              <a:cs typeface="Arial"/>
            </a:endParaRPr>
          </a:p>
          <a:p>
            <a:pPr marL="838200" lvl="1">
              <a:buFont typeface="Arial" panose="020B0604020202020204" pitchFamily="34" charset="0"/>
              <a:buChar char="•"/>
            </a:pPr>
            <a:r>
              <a:rPr lang="de-DE">
                <a:latin typeface="Arial"/>
                <a:cs typeface="Arial"/>
              </a:rPr>
              <a:t>…</a:t>
            </a:r>
            <a:endParaRPr lang="de-DE"/>
          </a:p>
          <a:p>
            <a:pPr marL="285750" indent="-285750">
              <a:buFont typeface="Arial" panose="020B0604020202020204" pitchFamily="34" charset="0"/>
              <a:buChar char="•"/>
            </a:pPr>
            <a:r>
              <a:rPr lang="de-DE">
                <a:latin typeface="Arial"/>
                <a:ea typeface="MS PGothic"/>
                <a:cs typeface="Arial"/>
              </a:rPr>
              <a:t>Spielinstanz läuft in Schleife, bis das Spiel vorbei oder abgebrochen</a:t>
            </a:r>
          </a:p>
          <a:p>
            <a:pPr lvl="1"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18</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Schnittstellen und Architektur</a:t>
            </a:r>
          </a:p>
        </p:txBody>
      </p:sp>
      <p:sp>
        <p:nvSpPr>
          <p:cNvPr id="5" name="Rectangle 4">
            <a:extLst>
              <a:ext uri="{FF2B5EF4-FFF2-40B4-BE49-F238E27FC236}">
                <a16:creationId xmlns:a16="http://schemas.microsoft.com/office/drawing/2014/main" id="{BCBCE449-D5C8-AF99-8DF8-8D3577DD2C93}"/>
              </a:ext>
            </a:extLst>
          </p:cNvPr>
          <p:cNvSpPr/>
          <p:nvPr/>
        </p:nvSpPr>
        <p:spPr>
          <a:xfrm>
            <a:off x="3386071" y="1325676"/>
            <a:ext cx="6605648" cy="4206648"/>
          </a:xfrm>
          <a:prstGeom prst="rect">
            <a:avLst/>
          </a:prstGeom>
          <a:ln>
            <a:noFill/>
          </a:ln>
        </p:spPr>
        <p:txBody>
          <a:bodyPr/>
          <a:lstStyle/>
          <a:p>
            <a:endParaRPr lang="de-DE"/>
          </a:p>
        </p:txBody>
      </p:sp>
      <p:sp>
        <p:nvSpPr>
          <p:cNvPr id="13" name="Freeform 12">
            <a:extLst>
              <a:ext uri="{FF2B5EF4-FFF2-40B4-BE49-F238E27FC236}">
                <a16:creationId xmlns:a16="http://schemas.microsoft.com/office/drawing/2014/main" id="{015EF538-3791-2DEC-63FB-E36A045F4604}"/>
              </a:ext>
            </a:extLst>
          </p:cNvPr>
          <p:cNvSpPr/>
          <p:nvPr/>
        </p:nvSpPr>
        <p:spPr>
          <a:xfrm rot="21599984">
            <a:off x="5468120" y="3523781"/>
            <a:ext cx="756176" cy="0"/>
          </a:xfrm>
          <a:custGeom>
            <a:avLst/>
            <a:gdLst/>
            <a:ahLst/>
            <a:cxnLst/>
            <a:rect l="0" t="0" r="0" b="0"/>
            <a:pathLst>
              <a:path>
                <a:moveTo>
                  <a:pt x="0" y="0"/>
                </a:moveTo>
                <a:lnTo>
                  <a:pt x="756176" y="0"/>
                </a:lnTo>
              </a:path>
            </a:pathLst>
          </a:cu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endParaRPr lang="de-DE"/>
          </a:p>
        </p:txBody>
      </p:sp>
      <p:sp>
        <p:nvSpPr>
          <p:cNvPr id="14" name="Freeform 13">
            <a:extLst>
              <a:ext uri="{FF2B5EF4-FFF2-40B4-BE49-F238E27FC236}">
                <a16:creationId xmlns:a16="http://schemas.microsoft.com/office/drawing/2014/main" id="{49CBBA88-AF20-4346-A725-95BFF227DACC}"/>
              </a:ext>
            </a:extLst>
          </p:cNvPr>
          <p:cNvSpPr/>
          <p:nvPr/>
        </p:nvSpPr>
        <p:spPr>
          <a:xfrm>
            <a:off x="4039623" y="299311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10" tIns="102610" rIns="102610" bIns="102610" numCol="1" spcCol="1270" anchor="ctr" anchorCtr="0">
            <a:noAutofit/>
          </a:bodyPr>
          <a:lstStyle/>
          <a:p>
            <a:pPr marL="0" lvl="0" indent="0" algn="ctr" defTabSz="889000">
              <a:lnSpc>
                <a:spcPct val="90000"/>
              </a:lnSpc>
              <a:spcBef>
                <a:spcPct val="0"/>
              </a:spcBef>
              <a:spcAft>
                <a:spcPct val="35000"/>
              </a:spcAft>
              <a:buNone/>
            </a:pPr>
            <a:r>
              <a:rPr lang="en-GB" sz="2000" kern="1200" err="1"/>
              <a:t>GameClient</a:t>
            </a:r>
            <a:endParaRPr lang="en-GB" sz="2000" kern="1200"/>
          </a:p>
        </p:txBody>
      </p:sp>
      <p:sp>
        <p:nvSpPr>
          <p:cNvPr id="15" name="Freeform 14">
            <a:extLst>
              <a:ext uri="{FF2B5EF4-FFF2-40B4-BE49-F238E27FC236}">
                <a16:creationId xmlns:a16="http://schemas.microsoft.com/office/drawing/2014/main" id="{77C65E85-2621-2AD3-7423-C9981530AEDE}"/>
              </a:ext>
            </a:extLst>
          </p:cNvPr>
          <p:cNvSpPr/>
          <p:nvPr/>
        </p:nvSpPr>
        <p:spPr>
          <a:xfrm>
            <a:off x="6224297" y="3167344"/>
            <a:ext cx="958157" cy="712865"/>
          </a:xfrm>
          <a:custGeom>
            <a:avLst/>
            <a:gdLst>
              <a:gd name="connsiteX0" fmla="*/ 0 w 958157"/>
              <a:gd name="connsiteY0" fmla="*/ 118813 h 712865"/>
              <a:gd name="connsiteX1" fmla="*/ 118813 w 958157"/>
              <a:gd name="connsiteY1" fmla="*/ 0 h 712865"/>
              <a:gd name="connsiteX2" fmla="*/ 839344 w 958157"/>
              <a:gd name="connsiteY2" fmla="*/ 0 h 712865"/>
              <a:gd name="connsiteX3" fmla="*/ 958157 w 958157"/>
              <a:gd name="connsiteY3" fmla="*/ 118813 h 712865"/>
              <a:gd name="connsiteX4" fmla="*/ 958157 w 958157"/>
              <a:gd name="connsiteY4" fmla="*/ 594052 h 712865"/>
              <a:gd name="connsiteX5" fmla="*/ 839344 w 958157"/>
              <a:gd name="connsiteY5" fmla="*/ 712865 h 712865"/>
              <a:gd name="connsiteX6" fmla="*/ 118813 w 958157"/>
              <a:gd name="connsiteY6" fmla="*/ 712865 h 712865"/>
              <a:gd name="connsiteX7" fmla="*/ 0 w 958157"/>
              <a:gd name="connsiteY7" fmla="*/ 594052 h 712865"/>
              <a:gd name="connsiteX8" fmla="*/ 0 w 958157"/>
              <a:gd name="connsiteY8" fmla="*/ 118813 h 7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157" h="712865">
                <a:moveTo>
                  <a:pt x="0" y="118813"/>
                </a:moveTo>
                <a:cubicBezTo>
                  <a:pt x="0" y="53194"/>
                  <a:pt x="53194" y="0"/>
                  <a:pt x="118813" y="0"/>
                </a:cubicBezTo>
                <a:lnTo>
                  <a:pt x="839344" y="0"/>
                </a:lnTo>
                <a:cubicBezTo>
                  <a:pt x="904963" y="0"/>
                  <a:pt x="958157" y="53194"/>
                  <a:pt x="958157" y="118813"/>
                </a:cubicBezTo>
                <a:lnTo>
                  <a:pt x="958157" y="594052"/>
                </a:lnTo>
                <a:cubicBezTo>
                  <a:pt x="958157" y="659671"/>
                  <a:pt x="904963" y="712865"/>
                  <a:pt x="839344" y="712865"/>
                </a:cubicBezTo>
                <a:lnTo>
                  <a:pt x="118813" y="712865"/>
                </a:lnTo>
                <a:cubicBezTo>
                  <a:pt x="53194" y="712865"/>
                  <a:pt x="0" y="659671"/>
                  <a:pt x="0" y="594052"/>
                </a:cubicBezTo>
                <a:lnTo>
                  <a:pt x="0" y="118813"/>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599" tIns="85599" rIns="85599" bIns="85599" numCol="1" spcCol="1270" anchor="ctr" anchorCtr="0">
            <a:noAutofit/>
          </a:bodyPr>
          <a:lstStyle/>
          <a:p>
            <a:pPr marL="0" lvl="0" indent="0" algn="ctr" defTabSz="889000">
              <a:lnSpc>
                <a:spcPct val="90000"/>
              </a:lnSpc>
              <a:spcBef>
                <a:spcPct val="0"/>
              </a:spcBef>
              <a:spcAft>
                <a:spcPct val="35000"/>
              </a:spcAft>
              <a:buNone/>
            </a:pPr>
            <a:r>
              <a:rPr lang="en-GB" sz="2000" kern="1200"/>
              <a:t>Pit</a:t>
            </a:r>
          </a:p>
        </p:txBody>
      </p:sp>
      <p:sp>
        <p:nvSpPr>
          <p:cNvPr id="16" name="Freeform 15">
            <a:extLst>
              <a:ext uri="{FF2B5EF4-FFF2-40B4-BE49-F238E27FC236}">
                <a16:creationId xmlns:a16="http://schemas.microsoft.com/office/drawing/2014/main" id="{76678E79-5645-92F9-652E-B55DA38B5655}"/>
              </a:ext>
            </a:extLst>
          </p:cNvPr>
          <p:cNvSpPr/>
          <p:nvPr/>
        </p:nvSpPr>
        <p:spPr>
          <a:xfrm rot="19014702">
            <a:off x="6953719" y="2836278"/>
            <a:ext cx="969270" cy="0"/>
          </a:xfrm>
          <a:custGeom>
            <a:avLst/>
            <a:gdLst/>
            <a:ahLst/>
            <a:cxnLst/>
            <a:rect l="0" t="0" r="0" b="0"/>
            <a:pathLst>
              <a:path>
                <a:moveTo>
                  <a:pt x="0" y="0"/>
                </a:moveTo>
                <a:lnTo>
                  <a:pt x="969270" y="0"/>
                </a:lnTo>
              </a:path>
            </a:pathLst>
          </a:custGeom>
          <a:noFill/>
          <a:ln w="28575">
            <a:headEnd type="none" w="med" len="med"/>
            <a:tailEnd type="arrow" w="med" len="med"/>
          </a:ln>
        </p:spPr>
        <p:style>
          <a:lnRef idx="1">
            <a:schemeClr val="accent1"/>
          </a:lnRef>
          <a:fillRef idx="0">
            <a:schemeClr val="accent1"/>
          </a:fillRef>
          <a:effectRef idx="0">
            <a:schemeClr val="accent1"/>
          </a:effectRef>
          <a:fontRef idx="minor">
            <a:schemeClr val="tx1">
              <a:hueOff val="0"/>
              <a:satOff val="0"/>
              <a:lumOff val="0"/>
              <a:alphaOff val="0"/>
            </a:schemeClr>
          </a:fontRef>
        </p:style>
        <p:txBody>
          <a:bodyPr/>
          <a:lstStyle/>
          <a:p>
            <a:endParaRPr lang="de-DE"/>
          </a:p>
        </p:txBody>
      </p:sp>
      <p:sp>
        <p:nvSpPr>
          <p:cNvPr id="17" name="Freeform 16">
            <a:extLst>
              <a:ext uri="{FF2B5EF4-FFF2-40B4-BE49-F238E27FC236}">
                <a16:creationId xmlns:a16="http://schemas.microsoft.com/office/drawing/2014/main" id="{A7EC0AC1-EB24-73ED-BAE2-020C50C0B90F}"/>
              </a:ext>
            </a:extLst>
          </p:cNvPr>
          <p:cNvSpPr/>
          <p:nvPr/>
        </p:nvSpPr>
        <p:spPr>
          <a:xfrm>
            <a:off x="7608166" y="1852313"/>
            <a:ext cx="1066223" cy="652898"/>
          </a:xfrm>
          <a:custGeom>
            <a:avLst/>
            <a:gdLst>
              <a:gd name="connsiteX0" fmla="*/ 0 w 1066223"/>
              <a:gd name="connsiteY0" fmla="*/ 108819 h 652898"/>
              <a:gd name="connsiteX1" fmla="*/ 108819 w 1066223"/>
              <a:gd name="connsiteY1" fmla="*/ 0 h 652898"/>
              <a:gd name="connsiteX2" fmla="*/ 957404 w 1066223"/>
              <a:gd name="connsiteY2" fmla="*/ 0 h 652898"/>
              <a:gd name="connsiteX3" fmla="*/ 1066223 w 1066223"/>
              <a:gd name="connsiteY3" fmla="*/ 108819 h 652898"/>
              <a:gd name="connsiteX4" fmla="*/ 1066223 w 1066223"/>
              <a:gd name="connsiteY4" fmla="*/ 544079 h 652898"/>
              <a:gd name="connsiteX5" fmla="*/ 957404 w 1066223"/>
              <a:gd name="connsiteY5" fmla="*/ 652898 h 652898"/>
              <a:gd name="connsiteX6" fmla="*/ 108819 w 1066223"/>
              <a:gd name="connsiteY6" fmla="*/ 652898 h 652898"/>
              <a:gd name="connsiteX7" fmla="*/ 0 w 1066223"/>
              <a:gd name="connsiteY7" fmla="*/ 544079 h 652898"/>
              <a:gd name="connsiteX8" fmla="*/ 0 w 1066223"/>
              <a:gd name="connsiteY8" fmla="*/ 108819 h 6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23" h="652898">
                <a:moveTo>
                  <a:pt x="0" y="108819"/>
                </a:moveTo>
                <a:cubicBezTo>
                  <a:pt x="0" y="48720"/>
                  <a:pt x="48720" y="0"/>
                  <a:pt x="108819" y="0"/>
                </a:cubicBezTo>
                <a:lnTo>
                  <a:pt x="957404" y="0"/>
                </a:lnTo>
                <a:cubicBezTo>
                  <a:pt x="1017503" y="0"/>
                  <a:pt x="1066223" y="48720"/>
                  <a:pt x="1066223" y="108819"/>
                </a:cubicBezTo>
                <a:lnTo>
                  <a:pt x="1066223" y="544079"/>
                </a:lnTo>
                <a:cubicBezTo>
                  <a:pt x="1066223" y="604178"/>
                  <a:pt x="1017503" y="652898"/>
                  <a:pt x="957404" y="652898"/>
                </a:cubicBezTo>
                <a:lnTo>
                  <a:pt x="108819" y="652898"/>
                </a:lnTo>
                <a:cubicBezTo>
                  <a:pt x="48720" y="652898"/>
                  <a:pt x="0" y="604178"/>
                  <a:pt x="0" y="544079"/>
                </a:cubicBezTo>
                <a:lnTo>
                  <a:pt x="0" y="108819"/>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672" tIns="82672" rIns="82672" bIns="82672" numCol="1" spcCol="1270" anchor="ctr" anchorCtr="0">
            <a:noAutofit/>
          </a:bodyPr>
          <a:lstStyle/>
          <a:p>
            <a:pPr marL="0" lvl="0" indent="0" algn="ctr" defTabSz="889000">
              <a:lnSpc>
                <a:spcPct val="90000"/>
              </a:lnSpc>
              <a:spcBef>
                <a:spcPct val="0"/>
              </a:spcBef>
              <a:spcAft>
                <a:spcPct val="35000"/>
              </a:spcAft>
              <a:buNone/>
            </a:pPr>
            <a:r>
              <a:rPr lang="en-GB" sz="2000" kern="1200"/>
              <a:t>Player</a:t>
            </a:r>
          </a:p>
        </p:txBody>
      </p:sp>
      <p:sp>
        <p:nvSpPr>
          <p:cNvPr id="18" name="Freeform 17">
            <a:extLst>
              <a:ext uri="{FF2B5EF4-FFF2-40B4-BE49-F238E27FC236}">
                <a16:creationId xmlns:a16="http://schemas.microsoft.com/office/drawing/2014/main" id="{3BD2025C-0CCD-7B6A-6203-56EFF31EBDAB}"/>
              </a:ext>
            </a:extLst>
          </p:cNvPr>
          <p:cNvSpPr/>
          <p:nvPr/>
        </p:nvSpPr>
        <p:spPr>
          <a:xfrm rot="2629910">
            <a:off x="6938236" y="4219270"/>
            <a:ext cx="979171" cy="0"/>
          </a:xfrm>
          <a:custGeom>
            <a:avLst/>
            <a:gdLst/>
            <a:ahLst/>
            <a:cxnLst/>
            <a:rect l="0" t="0" r="0" b="0"/>
            <a:pathLst>
              <a:path>
                <a:moveTo>
                  <a:pt x="0" y="0"/>
                </a:moveTo>
                <a:lnTo>
                  <a:pt x="979171" y="0"/>
                </a:lnTo>
              </a:path>
            </a:pathLst>
          </a:custGeom>
          <a:noFill/>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hueOff val="0"/>
              <a:satOff val="0"/>
              <a:lumOff val="0"/>
              <a:alphaOff val="0"/>
            </a:schemeClr>
          </a:fontRef>
        </p:style>
        <p:txBody>
          <a:bodyPr/>
          <a:lstStyle/>
          <a:p>
            <a:endParaRPr lang="de-DE"/>
          </a:p>
        </p:txBody>
      </p:sp>
      <p:sp>
        <p:nvSpPr>
          <p:cNvPr id="19" name="Freeform 18">
            <a:extLst>
              <a:ext uri="{FF2B5EF4-FFF2-40B4-BE49-F238E27FC236}">
                <a16:creationId xmlns:a16="http://schemas.microsoft.com/office/drawing/2014/main" id="{789DB86F-E8D8-F288-8F28-6E263927C660}"/>
              </a:ext>
            </a:extLst>
          </p:cNvPr>
          <p:cNvSpPr/>
          <p:nvPr/>
        </p:nvSpPr>
        <p:spPr>
          <a:xfrm>
            <a:off x="7612535" y="4558330"/>
            <a:ext cx="1086372" cy="719494"/>
          </a:xfrm>
          <a:custGeom>
            <a:avLst/>
            <a:gdLst>
              <a:gd name="connsiteX0" fmla="*/ 0 w 1086372"/>
              <a:gd name="connsiteY0" fmla="*/ 119918 h 719494"/>
              <a:gd name="connsiteX1" fmla="*/ 119918 w 1086372"/>
              <a:gd name="connsiteY1" fmla="*/ 0 h 719494"/>
              <a:gd name="connsiteX2" fmla="*/ 966454 w 1086372"/>
              <a:gd name="connsiteY2" fmla="*/ 0 h 719494"/>
              <a:gd name="connsiteX3" fmla="*/ 1086372 w 1086372"/>
              <a:gd name="connsiteY3" fmla="*/ 119918 h 719494"/>
              <a:gd name="connsiteX4" fmla="*/ 1086372 w 1086372"/>
              <a:gd name="connsiteY4" fmla="*/ 599576 h 719494"/>
              <a:gd name="connsiteX5" fmla="*/ 966454 w 1086372"/>
              <a:gd name="connsiteY5" fmla="*/ 719494 h 719494"/>
              <a:gd name="connsiteX6" fmla="*/ 119918 w 1086372"/>
              <a:gd name="connsiteY6" fmla="*/ 719494 h 719494"/>
              <a:gd name="connsiteX7" fmla="*/ 0 w 1086372"/>
              <a:gd name="connsiteY7" fmla="*/ 599576 h 719494"/>
              <a:gd name="connsiteX8" fmla="*/ 0 w 1086372"/>
              <a:gd name="connsiteY8" fmla="*/ 119918 h 71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372" h="719494">
                <a:moveTo>
                  <a:pt x="0" y="119918"/>
                </a:moveTo>
                <a:cubicBezTo>
                  <a:pt x="0" y="53689"/>
                  <a:pt x="53689" y="0"/>
                  <a:pt x="119918" y="0"/>
                </a:cubicBezTo>
                <a:lnTo>
                  <a:pt x="966454" y="0"/>
                </a:lnTo>
                <a:cubicBezTo>
                  <a:pt x="1032683" y="0"/>
                  <a:pt x="1086372" y="53689"/>
                  <a:pt x="1086372" y="119918"/>
                </a:cubicBezTo>
                <a:lnTo>
                  <a:pt x="1086372" y="599576"/>
                </a:lnTo>
                <a:cubicBezTo>
                  <a:pt x="1086372" y="665805"/>
                  <a:pt x="1032683" y="719494"/>
                  <a:pt x="966454" y="719494"/>
                </a:cubicBezTo>
                <a:lnTo>
                  <a:pt x="119918" y="719494"/>
                </a:lnTo>
                <a:cubicBezTo>
                  <a:pt x="53689" y="719494"/>
                  <a:pt x="0" y="665805"/>
                  <a:pt x="0" y="599576"/>
                </a:cubicBezTo>
                <a:lnTo>
                  <a:pt x="0" y="119918"/>
                </a:lnTo>
                <a:close/>
              </a:path>
            </a:pathLst>
          </a:custGeom>
          <a:solidFill>
            <a:srgbClr val="00C4F7"/>
          </a:solidFill>
          <a:ln>
            <a:solidFill>
              <a:schemeClr val="tx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923" tIns="85923" rIns="85923" bIns="85923" numCol="1" spcCol="1270" anchor="ctr" anchorCtr="0">
            <a:noAutofit/>
          </a:bodyPr>
          <a:lstStyle/>
          <a:p>
            <a:pPr marL="0" lvl="0" indent="0" algn="ctr" defTabSz="889000">
              <a:lnSpc>
                <a:spcPct val="90000"/>
              </a:lnSpc>
              <a:spcBef>
                <a:spcPct val="0"/>
              </a:spcBef>
              <a:spcAft>
                <a:spcPct val="35000"/>
              </a:spcAft>
              <a:buNone/>
            </a:pPr>
            <a:r>
              <a:rPr lang="en-GB" sz="2000" kern="1200"/>
              <a:t>Arena</a:t>
            </a:r>
          </a:p>
        </p:txBody>
      </p:sp>
      <p:sp>
        <p:nvSpPr>
          <p:cNvPr id="8" name="Rounded Rectangle 7">
            <a:extLst>
              <a:ext uri="{FF2B5EF4-FFF2-40B4-BE49-F238E27FC236}">
                <a16:creationId xmlns:a16="http://schemas.microsoft.com/office/drawing/2014/main" id="{379E01FF-7FD4-6F81-C953-4F08FEBEF922}"/>
              </a:ext>
            </a:extLst>
          </p:cNvPr>
          <p:cNvSpPr/>
          <p:nvPr/>
        </p:nvSpPr>
        <p:spPr>
          <a:xfrm>
            <a:off x="556816" y="3251246"/>
            <a:ext cx="1656184" cy="574676"/>
          </a:xfrm>
          <a:prstGeom prst="roundRect">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DE"/>
              <a:t>SocketServer</a:t>
            </a:r>
          </a:p>
        </p:txBody>
      </p:sp>
      <p:sp>
        <p:nvSpPr>
          <p:cNvPr id="11" name="Rounded Rectangle 10">
            <a:extLst>
              <a:ext uri="{FF2B5EF4-FFF2-40B4-BE49-F238E27FC236}">
                <a16:creationId xmlns:a16="http://schemas.microsoft.com/office/drawing/2014/main" id="{B7257882-CC04-2C9C-2C17-2EF9F55685CE}"/>
              </a:ext>
            </a:extLst>
          </p:cNvPr>
          <p:cNvSpPr/>
          <p:nvPr/>
        </p:nvSpPr>
        <p:spPr>
          <a:xfrm>
            <a:off x="9593556" y="4954705"/>
            <a:ext cx="1530294" cy="574675"/>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DE" sz="2000"/>
              <a:t>Spiellogik</a:t>
            </a:r>
          </a:p>
        </p:txBody>
      </p:sp>
      <p:cxnSp>
        <p:nvCxnSpPr>
          <p:cNvPr id="37" name="Straight Connector 36">
            <a:extLst>
              <a:ext uri="{FF2B5EF4-FFF2-40B4-BE49-F238E27FC236}">
                <a16:creationId xmlns:a16="http://schemas.microsoft.com/office/drawing/2014/main" id="{88881284-D652-DE98-A5D5-EB155683FBB8}"/>
              </a:ext>
            </a:extLst>
          </p:cNvPr>
          <p:cNvCxnSpPr>
            <a:cxnSpLocks/>
          </p:cNvCxnSpPr>
          <p:nvPr/>
        </p:nvCxnSpPr>
        <p:spPr>
          <a:xfrm>
            <a:off x="8740452" y="5153222"/>
            <a:ext cx="819595" cy="0"/>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41677D78-61A0-C7F9-DC74-CDDDF7A6F5E7}"/>
              </a:ext>
            </a:extLst>
          </p:cNvPr>
          <p:cNvCxnSpPr>
            <a:cxnSpLocks/>
          </p:cNvCxnSpPr>
          <p:nvPr/>
        </p:nvCxnSpPr>
        <p:spPr>
          <a:xfrm flipV="1">
            <a:off x="8328248" y="2528644"/>
            <a:ext cx="0" cy="1990281"/>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Circular Arrow 51">
            <a:extLst>
              <a:ext uri="{FF2B5EF4-FFF2-40B4-BE49-F238E27FC236}">
                <a16:creationId xmlns:a16="http://schemas.microsoft.com/office/drawing/2014/main" id="{B8318139-5F58-59AD-B87C-8FE6E7E977F1}"/>
              </a:ext>
            </a:extLst>
          </p:cNvPr>
          <p:cNvSpPr/>
          <p:nvPr/>
        </p:nvSpPr>
        <p:spPr>
          <a:xfrm rot="901353">
            <a:off x="2194654" y="2878309"/>
            <a:ext cx="1940915" cy="1290953"/>
          </a:xfrm>
          <a:prstGeom prst="circularArrow">
            <a:avLst>
              <a:gd name="adj1" fmla="val 6427"/>
              <a:gd name="adj2" fmla="val 1175244"/>
              <a:gd name="adj3" fmla="val 18365826"/>
              <a:gd name="adj4" fmla="val 11435212"/>
              <a:gd name="adj5" fmla="val 12500"/>
            </a:avLst>
          </a:prstGeom>
          <a:solidFill>
            <a:schemeClr val="accent6"/>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3" name="Circular Arrow 52">
            <a:extLst>
              <a:ext uri="{FF2B5EF4-FFF2-40B4-BE49-F238E27FC236}">
                <a16:creationId xmlns:a16="http://schemas.microsoft.com/office/drawing/2014/main" id="{A4E97D73-3829-C338-72D2-BC6B95F56CF4}"/>
              </a:ext>
            </a:extLst>
          </p:cNvPr>
          <p:cNvSpPr/>
          <p:nvPr/>
        </p:nvSpPr>
        <p:spPr>
          <a:xfrm rot="11540056">
            <a:off x="2056027" y="2902679"/>
            <a:ext cx="1912877" cy="1242216"/>
          </a:xfrm>
          <a:prstGeom prst="circularArrow">
            <a:avLst>
              <a:gd name="adj1" fmla="val 6427"/>
              <a:gd name="adj2" fmla="val 1175244"/>
              <a:gd name="adj3" fmla="val 18365826"/>
              <a:gd name="adj4" fmla="val 11435212"/>
              <a:gd name="adj5" fmla="val 12500"/>
            </a:avLst>
          </a:prstGeom>
          <a:solidFill>
            <a:srgbClr val="00C4F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9" name="Textplatzhalter 1">
            <a:extLst>
              <a:ext uri="{FF2B5EF4-FFF2-40B4-BE49-F238E27FC236}">
                <a16:creationId xmlns:a16="http://schemas.microsoft.com/office/drawing/2014/main" id="{51BB653C-53A8-2AEA-983B-8912D5C61396}"/>
              </a:ext>
            </a:extLst>
          </p:cNvPr>
          <p:cNvSpPr>
            <a:spLocks noGrp="1"/>
          </p:cNvSpPr>
          <p:nvPr>
            <p:ph type="body" sz="quarter" idx="11"/>
          </p:nvPr>
        </p:nvSpPr>
        <p:spPr>
          <a:xfrm>
            <a:off x="2423592" y="1620000"/>
            <a:ext cx="9241028" cy="4617288"/>
          </a:xfrm>
        </p:spPr>
        <p:txBody>
          <a:bodyPr/>
          <a:lstStyle/>
          <a:p>
            <a:pPr marL="285750" indent="-285750">
              <a:buFont typeface="Arial" panose="020B0604020202020204" pitchFamily="34" charset="0"/>
              <a:buChar char="•"/>
            </a:pPr>
            <a:r>
              <a:rPr lang="de-DE">
                <a:latin typeface="Arial"/>
                <a:ea typeface="MS PGothic"/>
                <a:cs typeface="Arial"/>
              </a:rPr>
              <a:t>Zentrale Kommunikationsschnittstelle zum </a:t>
            </a:r>
            <a:r>
              <a:rPr lang="de-DE" err="1">
                <a:latin typeface="Arial"/>
                <a:ea typeface="MS PGothic"/>
                <a:cs typeface="Arial"/>
              </a:rPr>
              <a:t>SocketServer</a:t>
            </a:r>
            <a:endParaRPr lang="de-DE">
              <a:latin typeface="Arial"/>
              <a:ea typeface="MS PGothic"/>
              <a:cs typeface="Arial"/>
            </a:endParaRPr>
          </a:p>
          <a:p>
            <a:pPr marL="838200" lvl="1">
              <a:buFont typeface="Arial" panose="020B0604020202020204" pitchFamily="34" charset="0"/>
              <a:buChar char="•"/>
            </a:pPr>
            <a:r>
              <a:rPr lang="de-DE">
                <a:latin typeface="Arial"/>
                <a:cs typeface="Arial"/>
              </a:rPr>
              <a:t>send</a:t>
            </a:r>
          </a:p>
          <a:p>
            <a:pPr marL="838200" lvl="1">
              <a:buFont typeface="Arial" panose="020B0604020202020204" pitchFamily="34" charset="0"/>
              <a:buChar char="•"/>
            </a:pPr>
            <a:r>
              <a:rPr lang="de-DE" err="1"/>
              <a:t>receive</a:t>
            </a:r>
            <a:endParaRPr lang="de-DE"/>
          </a:p>
          <a:p>
            <a:pPr marL="285750" indent="-285750">
              <a:buFont typeface="Arial" panose="020B0604020202020204" pitchFamily="34" charset="0"/>
              <a:buChar char="•"/>
            </a:pPr>
            <a:r>
              <a:rPr lang="de-DE">
                <a:latin typeface="Arial"/>
                <a:ea typeface="MS PGothic"/>
                <a:cs typeface="Arial"/>
              </a:rPr>
              <a:t>Verwaltende Instanz</a:t>
            </a:r>
          </a:p>
          <a:p>
            <a:pPr marL="838200" lvl="1">
              <a:buFont typeface="Arial" panose="020B0604020202020204" pitchFamily="34" charset="0"/>
              <a:buChar char="•"/>
            </a:pPr>
            <a:r>
              <a:rPr lang="de-DE">
                <a:latin typeface="Arial"/>
                <a:cs typeface="Arial"/>
              </a:rPr>
              <a:t>Enthält alle “Endpunkte“, steuert passend dazu Logik an</a:t>
            </a:r>
          </a:p>
          <a:p>
            <a:pPr lvl="3">
              <a:buFont typeface="Arial" panose="020B0604020202020204" pitchFamily="34" charset="0"/>
              <a:buChar char="•"/>
            </a:pPr>
            <a:r>
              <a:rPr lang="de-DE" err="1">
                <a:latin typeface="Arial"/>
                <a:cs typeface="Arial"/>
              </a:rPr>
              <a:t>make_move</a:t>
            </a:r>
            <a:r>
              <a:rPr lang="de-DE">
                <a:latin typeface="Arial"/>
                <a:cs typeface="Arial"/>
              </a:rPr>
              <a:t>, </a:t>
            </a:r>
            <a:r>
              <a:rPr lang="de-DE" err="1">
                <a:latin typeface="Arial"/>
                <a:cs typeface="Arial"/>
              </a:rPr>
              <a:t>undo_move</a:t>
            </a:r>
            <a:r>
              <a:rPr lang="de-DE">
                <a:latin typeface="Arial"/>
                <a:cs typeface="Arial"/>
              </a:rPr>
              <a:t>, …</a:t>
            </a:r>
          </a:p>
          <a:p>
            <a:pPr marL="838200" lvl="1">
              <a:buFont typeface="Arial" panose="020B0604020202020204" pitchFamily="34" charset="0"/>
              <a:buChar char="•"/>
            </a:pPr>
            <a:endParaRPr lang="de-DE"/>
          </a:p>
          <a:p>
            <a:pPr lvl="1" indent="0">
              <a:buNone/>
            </a:pPr>
            <a:endParaRPr lang="de-DE"/>
          </a:p>
        </p:txBody>
      </p:sp>
      <p:pic>
        <p:nvPicPr>
          <p:cNvPr id="35" name="Graphic 34" descr="Gears with solid fill">
            <a:extLst>
              <a:ext uri="{FF2B5EF4-FFF2-40B4-BE49-F238E27FC236}">
                <a16:creationId xmlns:a16="http://schemas.microsoft.com/office/drawing/2014/main" id="{646B1E56-B1AB-E105-6EC9-9E6E51864B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5488" y="5532324"/>
            <a:ext cx="856924" cy="856924"/>
          </a:xfrm>
          <a:prstGeom prst="rect">
            <a:avLst/>
          </a:prstGeom>
        </p:spPr>
      </p:pic>
      <p:sp>
        <p:nvSpPr>
          <p:cNvPr id="4" name="Rectangle 21">
            <a:extLst>
              <a:ext uri="{FF2B5EF4-FFF2-40B4-BE49-F238E27FC236}">
                <a16:creationId xmlns:a16="http://schemas.microsoft.com/office/drawing/2014/main" id="{B74C9056-EDC6-BC4A-2845-4B0D494643C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B0A23A70-376F-10C4-B3D7-7EF69B6BD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564" y="5153222"/>
            <a:ext cx="637118" cy="1206458"/>
          </a:xfrm>
          <a:prstGeom prst="rect">
            <a:avLst/>
          </a:prstGeom>
        </p:spPr>
      </p:pic>
      <p:pic>
        <p:nvPicPr>
          <p:cNvPr id="40" name="Picture 39">
            <a:extLst>
              <a:ext uri="{FF2B5EF4-FFF2-40B4-BE49-F238E27FC236}">
                <a16:creationId xmlns:a16="http://schemas.microsoft.com/office/drawing/2014/main" id="{717FED3A-044D-0FA0-F0B5-F91290A0B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5395" y="5419960"/>
            <a:ext cx="803294" cy="803294"/>
          </a:xfrm>
          <a:prstGeom prst="rect">
            <a:avLst/>
          </a:prstGeom>
        </p:spPr>
      </p:pic>
      <p:pic>
        <p:nvPicPr>
          <p:cNvPr id="44" name="Picture 43">
            <a:extLst>
              <a:ext uri="{FF2B5EF4-FFF2-40B4-BE49-F238E27FC236}">
                <a16:creationId xmlns:a16="http://schemas.microsoft.com/office/drawing/2014/main" id="{986E8485-8200-D13E-DDEF-E0446C4AEB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7055" y="5559417"/>
            <a:ext cx="683005" cy="683005"/>
          </a:xfrm>
          <a:prstGeom prst="rect">
            <a:avLst/>
          </a:prstGeom>
        </p:spPr>
      </p:pic>
      <p:pic>
        <p:nvPicPr>
          <p:cNvPr id="47" name="Picture 46">
            <a:extLst>
              <a:ext uri="{FF2B5EF4-FFF2-40B4-BE49-F238E27FC236}">
                <a16:creationId xmlns:a16="http://schemas.microsoft.com/office/drawing/2014/main" id="{D8FB0A95-F9AB-6338-F132-BF97ADF51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1407" y="5587867"/>
            <a:ext cx="633024" cy="633024"/>
          </a:xfrm>
          <a:prstGeom prst="rect">
            <a:avLst/>
          </a:prstGeom>
        </p:spPr>
      </p:pic>
    </p:spTree>
    <p:extLst>
      <p:ext uri="{BB962C8B-B14F-4D97-AF65-F5344CB8AC3E}">
        <p14:creationId xmlns:p14="http://schemas.microsoft.com/office/powerpoint/2010/main" val="3954971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3.75E-6 2.59259E-6 L -0.2931 -0.18172 " pathEditMode="relative" rAng="0" ptsTypes="AA">
                                      <p:cBhvr>
                                        <p:cTn id="32" dur="1000" fill="hold"/>
                                        <p:tgtEl>
                                          <p:spTgt spid="14"/>
                                        </p:tgtEl>
                                        <p:attrNameLst>
                                          <p:attrName>ppt_x</p:attrName>
                                          <p:attrName>ppt_y</p:attrName>
                                        </p:attrNameLst>
                                      </p:cBhvr>
                                      <p:rCtr x="-14661" y="-9097"/>
                                    </p:animMotion>
                                  </p:childTnLst>
                                </p:cTn>
                              </p:par>
                              <p:par>
                                <p:cTn id="33" presetID="1" presetClass="exit" presetSubtype="0" fill="hold"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100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3.75E-6 2.59259E-6 L -0.2931 -0.18172 " pathEditMode="relative" rAng="0" ptsTypes="AA">
                                      <p:cBhvr>
                                        <p:cTn id="56" dur="1000" spd="-100000" fill="hold"/>
                                        <p:tgtEl>
                                          <p:spTgt spid="14"/>
                                        </p:tgtEl>
                                        <p:attrNameLst>
                                          <p:attrName>ppt_x</p:attrName>
                                          <p:attrName>ppt_y</p:attrName>
                                        </p:attrNameLst>
                                      </p:cBhvr>
                                      <p:rCtr x="-14661" y="-9097"/>
                                    </p:animMotion>
                                  </p:childTnLst>
                                </p:cTn>
                              </p:par>
                              <p:par>
                                <p:cTn id="57" presetID="1" presetClass="exit" presetSubtype="0" fill="hold" grpId="1"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9">
                                            <p:txEl>
                                              <p:pRg st="1" end="1"/>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9">
                                            <p:txEl>
                                              <p:pRg st="2" end="2"/>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9">
                                            <p:txEl>
                                              <p:pRg st="3" end="3"/>
                                            </p:txEl>
                                          </p:spTgt>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9">
                                            <p:txEl>
                                              <p:pRg st="4" end="4"/>
                                            </p:txEl>
                                          </p:spTgt>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xEl>
                                              <p:pRg st="5" end="5"/>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ntr" presetSubtype="0" fill="hold" nodeType="withEffect">
                                  <p:stCondLst>
                                    <p:cond delay="100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1" nodeType="withEffect">
                                  <p:stCondLst>
                                    <p:cond delay="100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100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1" nodeType="withEffect">
                                  <p:stCondLst>
                                    <p:cond delay="100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100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1" nodeType="withEffect">
                                  <p:stCondLst>
                                    <p:cond delay="100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nodeType="withEffect">
                                  <p:stCondLst>
                                    <p:cond delay="100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1" nodeType="withEffect">
                                  <p:stCondLst>
                                    <p:cond delay="100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nodeType="withEffect">
                                  <p:stCondLst>
                                    <p:cond delay="100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nodeType="withEffect">
                                  <p:stCondLst>
                                    <p:cond delay="100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1" nodeType="withEffect">
                                  <p:stCondLst>
                                    <p:cond delay="100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1" nodeType="withEffect">
                                  <p:stCondLst>
                                    <p:cond delay="100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1" nodeType="withEffect">
                                  <p:stCondLst>
                                    <p:cond delay="1000"/>
                                  </p:stCondLst>
                                  <p:childTnLst>
                                    <p:set>
                                      <p:cBhvr>
                                        <p:cTn id="96" dur="1" fill="hold">
                                          <p:stCondLst>
                                            <p:cond delay="0"/>
                                          </p:stCondLst>
                                        </p:cTn>
                                        <p:tgtEl>
                                          <p:spTgt spid="1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2" nodeType="clickEffect">
                                  <p:stCondLst>
                                    <p:cond delay="0"/>
                                  </p:stCondLst>
                                  <p:childTnLst>
                                    <p:set>
                                      <p:cBhvr>
                                        <p:cTn id="100" dur="1" fill="hold">
                                          <p:stCondLst>
                                            <p:cond delay="0"/>
                                          </p:stCondLst>
                                        </p:cTn>
                                        <p:tgtEl>
                                          <p:spTgt spid="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3"/>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1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6"/>
                                        </p:tgtEl>
                                        <p:attrNameLst>
                                          <p:attrName>style.visibility</p:attrName>
                                        </p:attrNameLst>
                                      </p:cBhvr>
                                      <p:to>
                                        <p:strVal val="hidden"/>
                                      </p:to>
                                    </p:set>
                                  </p:childTnLst>
                                </p:cTn>
                              </p:par>
                              <p:par>
                                <p:cTn id="107" presetID="1" presetClass="exit" presetSubtype="0" fill="hold" grpId="2"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8"/>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1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6"/>
                                        </p:tgtEl>
                                        <p:attrNameLst>
                                          <p:attrName>style.visibility</p:attrName>
                                        </p:attrNameLst>
                                      </p:cBhvr>
                                      <p:to>
                                        <p:strVal val="hidden"/>
                                      </p:to>
                                    </p:set>
                                  </p:childTnLst>
                                </p:cTn>
                              </p:par>
                              <p:par>
                                <p:cTn id="117" presetID="1" presetClass="exit" presetSubtype="0" fill="hold" grpId="2" nodeType="withEffect">
                                  <p:stCondLst>
                                    <p:cond delay="0"/>
                                  </p:stCondLst>
                                  <p:childTnLst>
                                    <p:set>
                                      <p:cBhvr>
                                        <p:cTn id="118" dur="1" fill="hold">
                                          <p:stCondLst>
                                            <p:cond delay="0"/>
                                          </p:stCondLst>
                                        </p:cTn>
                                        <p:tgtEl>
                                          <p:spTgt spid="52"/>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53"/>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1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0" presetClass="path" presetSubtype="0" accel="50000" decel="50000" fill="hold" grpId="2" nodeType="clickEffect">
                                  <p:stCondLst>
                                    <p:cond delay="0"/>
                                  </p:stCondLst>
                                  <p:childTnLst>
                                    <p:animMotion origin="layout" path="M 4.16667E-7 2.59259E-6 L -0.4513 -0.21528 " pathEditMode="relative" rAng="0" ptsTypes="AA">
                                      <p:cBhvr>
                                        <p:cTn id="126" dur="1000" fill="hold"/>
                                        <p:tgtEl>
                                          <p:spTgt spid="15"/>
                                        </p:tgtEl>
                                        <p:attrNameLst>
                                          <p:attrName>ppt_x</p:attrName>
                                          <p:attrName>ppt_y</p:attrName>
                                        </p:attrNameLst>
                                      </p:cBhvr>
                                      <p:rCtr x="-22565" y="-10764"/>
                                    </p:animMotion>
                                  </p:childTnLst>
                                </p:cTn>
                              </p:par>
                              <p:par>
                                <p:cTn id="127" presetID="1" presetClass="exit" presetSubtype="0" fill="hold" nodeType="withEffect">
                                  <p:stCondLst>
                                    <p:cond delay="0"/>
                                  </p:stCondLst>
                                  <p:childTnLst>
                                    <p:set>
                                      <p:cBhvr>
                                        <p:cTn id="128" dur="1" fill="hold">
                                          <p:stCondLst>
                                            <p:cond delay="0"/>
                                          </p:stCondLst>
                                        </p:cTn>
                                        <p:tgtEl>
                                          <p:spTgt spid="35"/>
                                        </p:tgtEl>
                                        <p:attrNameLst>
                                          <p:attrName>style.visibility</p:attrName>
                                        </p:attrNameLst>
                                      </p:cBhvr>
                                      <p:to>
                                        <p:strVal val="hidden"/>
                                      </p:to>
                                    </p:set>
                                  </p:childTnLst>
                                </p:cTn>
                              </p:par>
                              <p:par>
                                <p:cTn id="129" presetID="1" presetClass="entr" presetSubtype="0" fill="hold" nodeType="withEffect">
                                  <p:stCondLst>
                                    <p:cond delay="100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3">
                                            <p:txEl>
                                              <p:pRg st="0" end="0"/>
                                            </p:txEl>
                                          </p:spTgt>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3">
                                            <p:txEl>
                                              <p:pRg st="1" end="1"/>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3">
                                            <p:txEl>
                                              <p:pRg st="2" end="2"/>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3">
                                            <p:txEl>
                                              <p:pRg st="3" end="3"/>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3">
                                            <p:txEl>
                                              <p:pRg st="5" end="5"/>
                                            </p:txEl>
                                          </p:spTgt>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3">
                                            <p:txEl>
                                              <p:pRg st="6" end="6"/>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0" presetClass="path" presetSubtype="0" accel="50000" decel="50000" fill="hold" grpId="3" nodeType="clickEffect">
                                  <p:stCondLst>
                                    <p:cond delay="0"/>
                                  </p:stCondLst>
                                  <p:childTnLst>
                                    <p:animMotion origin="layout" path="M 4.16667E-7 2.59259E-6 L -0.4513 -0.21528 " pathEditMode="relative" rAng="0" ptsTypes="AA">
                                      <p:cBhvr>
                                        <p:cTn id="154" dur="1000" spd="-100000" fill="hold"/>
                                        <p:tgtEl>
                                          <p:spTgt spid="15"/>
                                        </p:tgtEl>
                                        <p:attrNameLst>
                                          <p:attrName>ppt_x</p:attrName>
                                          <p:attrName>ppt_y</p:attrName>
                                        </p:attrNameLst>
                                      </p:cBhvr>
                                      <p:rCtr x="-22565" y="-10764"/>
                                    </p:animMotion>
                                  </p:childTnLst>
                                </p:cTn>
                              </p:par>
                              <p:par>
                                <p:cTn id="155" presetID="1" presetClass="exit" presetSubtype="0" fill="hold" nodeType="withEffect">
                                  <p:stCondLst>
                                    <p:cond delay="0"/>
                                  </p:stCondLst>
                                  <p:childTnLst>
                                    <p:set>
                                      <p:cBhvr>
                                        <p:cTn id="156" dur="1" fill="hold">
                                          <p:stCondLst>
                                            <p:cond delay="0"/>
                                          </p:stCondLst>
                                        </p:cTn>
                                        <p:tgtEl>
                                          <p:spTgt spid="44"/>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3">
                                            <p:txEl>
                                              <p:pRg st="0" end="0"/>
                                            </p:txEl>
                                          </p:spTgt>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3">
                                            <p:txEl>
                                              <p:pRg st="1" end="1"/>
                                            </p:txEl>
                                          </p:spTgt>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33">
                                            <p:txEl>
                                              <p:pRg st="2" end="2"/>
                                            </p:txEl>
                                          </p:spTgt>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3">
                                            <p:txEl>
                                              <p:pRg st="3" end="3"/>
                                            </p:txEl>
                                          </p:spTgt>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3">
                                            <p:txEl>
                                              <p:pRg st="4" end="4"/>
                                            </p:txEl>
                                          </p:spTgt>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33">
                                            <p:txEl>
                                              <p:pRg st="5" end="5"/>
                                            </p:txEl>
                                          </p:spTgt>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33">
                                            <p:txEl>
                                              <p:pRg st="6" end="6"/>
                                            </p:txEl>
                                          </p:spTgt>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33">
                                            <p:txEl>
                                              <p:pRg st="7" end="7"/>
                                            </p:txEl>
                                          </p:spTgt>
                                        </p:tgtEl>
                                        <p:attrNameLst>
                                          <p:attrName>style.visibility</p:attrName>
                                        </p:attrNameLst>
                                      </p:cBhvr>
                                      <p:to>
                                        <p:strVal val="hidden"/>
                                      </p:to>
                                    </p:set>
                                  </p:childTnLst>
                                </p:cTn>
                              </p:par>
                              <p:par>
                                <p:cTn id="173" presetID="1" presetClass="entr" presetSubtype="0" fill="hold" nodeType="withEffect">
                                  <p:stCondLst>
                                    <p:cond delay="1000"/>
                                  </p:stCondLst>
                                  <p:childTnLst>
                                    <p:set>
                                      <p:cBhvr>
                                        <p:cTn id="174" dur="1" fill="hold">
                                          <p:stCondLst>
                                            <p:cond delay="0"/>
                                          </p:stCondLst>
                                        </p:cTn>
                                        <p:tgtEl>
                                          <p:spTgt spid="35"/>
                                        </p:tgtEl>
                                        <p:attrNameLst>
                                          <p:attrName>style.visibility</p:attrName>
                                        </p:attrNameLst>
                                      </p:cBhvr>
                                      <p:to>
                                        <p:strVal val="visible"/>
                                      </p:to>
                                    </p:set>
                                  </p:childTnLst>
                                </p:cTn>
                              </p:par>
                              <p:par>
                                <p:cTn id="175" presetID="1" presetClass="entr" presetSubtype="0" fill="hold" grpId="3" nodeType="withEffect">
                                  <p:stCondLst>
                                    <p:cond delay="1000"/>
                                  </p:stCondLst>
                                  <p:childTnLst>
                                    <p:set>
                                      <p:cBhvr>
                                        <p:cTn id="176" dur="1" fill="hold">
                                          <p:stCondLst>
                                            <p:cond delay="0"/>
                                          </p:stCondLst>
                                        </p:cTn>
                                        <p:tgtEl>
                                          <p:spTgt spid="8"/>
                                        </p:tgtEl>
                                        <p:attrNameLst>
                                          <p:attrName>style.visibility</p:attrName>
                                        </p:attrNameLst>
                                      </p:cBhvr>
                                      <p:to>
                                        <p:strVal val="visible"/>
                                      </p:to>
                                    </p:set>
                                  </p:childTnLst>
                                </p:cTn>
                              </p:par>
                              <p:par>
                                <p:cTn id="177" presetID="1" presetClass="entr" presetSubtype="0" fill="hold" nodeType="withEffect">
                                  <p:stCondLst>
                                    <p:cond delay="1000"/>
                                  </p:stCondLst>
                                  <p:childTnLst>
                                    <p:set>
                                      <p:cBhvr>
                                        <p:cTn id="178" dur="1" fill="hold">
                                          <p:stCondLst>
                                            <p:cond delay="0"/>
                                          </p:stCondLst>
                                        </p:cTn>
                                        <p:tgtEl>
                                          <p:spTgt spid="13"/>
                                        </p:tgtEl>
                                        <p:attrNameLst>
                                          <p:attrName>style.visibility</p:attrName>
                                        </p:attrNameLst>
                                      </p:cBhvr>
                                      <p:to>
                                        <p:strVal val="visible"/>
                                      </p:to>
                                    </p:set>
                                  </p:childTnLst>
                                </p:cTn>
                              </p:par>
                              <p:par>
                                <p:cTn id="179" presetID="1" presetClass="entr" presetSubtype="0" fill="hold" grpId="3" nodeType="withEffect">
                                  <p:stCondLst>
                                    <p:cond delay="1000"/>
                                  </p:stCondLst>
                                  <p:childTnLst>
                                    <p:set>
                                      <p:cBhvr>
                                        <p:cTn id="180" dur="1" fill="hold">
                                          <p:stCondLst>
                                            <p:cond delay="0"/>
                                          </p:stCondLst>
                                        </p:cTn>
                                        <p:tgtEl>
                                          <p:spTgt spid="14"/>
                                        </p:tgtEl>
                                        <p:attrNameLst>
                                          <p:attrName>style.visibility</p:attrName>
                                        </p:attrNameLst>
                                      </p:cBhvr>
                                      <p:to>
                                        <p:strVal val="visible"/>
                                      </p:to>
                                    </p:set>
                                  </p:childTnLst>
                                </p:cTn>
                              </p:par>
                              <p:par>
                                <p:cTn id="181" presetID="1" presetClass="entr" presetSubtype="0" fill="hold" nodeType="withEffect">
                                  <p:stCondLst>
                                    <p:cond delay="1000"/>
                                  </p:stCondLst>
                                  <p:childTnLst>
                                    <p:set>
                                      <p:cBhvr>
                                        <p:cTn id="182" dur="1" fill="hold">
                                          <p:stCondLst>
                                            <p:cond delay="0"/>
                                          </p:stCondLst>
                                        </p:cTn>
                                        <p:tgtEl>
                                          <p:spTgt spid="16"/>
                                        </p:tgtEl>
                                        <p:attrNameLst>
                                          <p:attrName>style.visibility</p:attrName>
                                        </p:attrNameLst>
                                      </p:cBhvr>
                                      <p:to>
                                        <p:strVal val="visible"/>
                                      </p:to>
                                    </p:set>
                                  </p:childTnLst>
                                </p:cTn>
                              </p:par>
                              <p:par>
                                <p:cTn id="183" presetID="1" presetClass="entr" presetSubtype="0" fill="hold" grpId="3" nodeType="withEffect">
                                  <p:stCondLst>
                                    <p:cond delay="1000"/>
                                  </p:stCondLst>
                                  <p:childTnLst>
                                    <p:set>
                                      <p:cBhvr>
                                        <p:cTn id="184" dur="1" fill="hold">
                                          <p:stCondLst>
                                            <p:cond delay="0"/>
                                          </p:stCondLst>
                                        </p:cTn>
                                        <p:tgtEl>
                                          <p:spTgt spid="17"/>
                                        </p:tgtEl>
                                        <p:attrNameLst>
                                          <p:attrName>style.visibility</p:attrName>
                                        </p:attrNameLst>
                                      </p:cBhvr>
                                      <p:to>
                                        <p:strVal val="visible"/>
                                      </p:to>
                                    </p:set>
                                  </p:childTnLst>
                                </p:cTn>
                              </p:par>
                              <p:par>
                                <p:cTn id="185" presetID="1" presetClass="entr" presetSubtype="0" fill="hold" nodeType="withEffect">
                                  <p:stCondLst>
                                    <p:cond delay="1000"/>
                                  </p:stCondLst>
                                  <p:childTnLst>
                                    <p:set>
                                      <p:cBhvr>
                                        <p:cTn id="186" dur="1" fill="hold">
                                          <p:stCondLst>
                                            <p:cond delay="0"/>
                                          </p:stCondLst>
                                        </p:cTn>
                                        <p:tgtEl>
                                          <p:spTgt spid="18"/>
                                        </p:tgtEl>
                                        <p:attrNameLst>
                                          <p:attrName>style.visibility</p:attrName>
                                        </p:attrNameLst>
                                      </p:cBhvr>
                                      <p:to>
                                        <p:strVal val="visible"/>
                                      </p:to>
                                    </p:set>
                                  </p:childTnLst>
                                </p:cTn>
                              </p:par>
                              <p:par>
                                <p:cTn id="187" presetID="1" presetClass="entr" presetSubtype="0" fill="hold" grpId="3" nodeType="withEffect">
                                  <p:stCondLst>
                                    <p:cond delay="1000"/>
                                  </p:stCondLst>
                                  <p:childTnLst>
                                    <p:set>
                                      <p:cBhvr>
                                        <p:cTn id="188" dur="1" fill="hold">
                                          <p:stCondLst>
                                            <p:cond delay="0"/>
                                          </p:stCondLst>
                                        </p:cTn>
                                        <p:tgtEl>
                                          <p:spTgt spid="19"/>
                                        </p:tgtEl>
                                        <p:attrNameLst>
                                          <p:attrName>style.visibility</p:attrName>
                                        </p:attrNameLst>
                                      </p:cBhvr>
                                      <p:to>
                                        <p:strVal val="visible"/>
                                      </p:to>
                                    </p:set>
                                  </p:childTnLst>
                                </p:cTn>
                              </p:par>
                              <p:par>
                                <p:cTn id="189" presetID="1" presetClass="entr" presetSubtype="0" fill="hold" nodeType="withEffect">
                                  <p:stCondLst>
                                    <p:cond delay="1000"/>
                                  </p:stCondLst>
                                  <p:childTnLst>
                                    <p:set>
                                      <p:cBhvr>
                                        <p:cTn id="190" dur="1" fill="hold">
                                          <p:stCondLst>
                                            <p:cond delay="0"/>
                                          </p:stCondLst>
                                        </p:cTn>
                                        <p:tgtEl>
                                          <p:spTgt spid="37"/>
                                        </p:tgtEl>
                                        <p:attrNameLst>
                                          <p:attrName>style.visibility</p:attrName>
                                        </p:attrNameLst>
                                      </p:cBhvr>
                                      <p:to>
                                        <p:strVal val="visible"/>
                                      </p:to>
                                    </p:set>
                                  </p:childTnLst>
                                </p:cTn>
                              </p:par>
                              <p:par>
                                <p:cTn id="191" presetID="1" presetClass="entr" presetSubtype="0" fill="hold" nodeType="withEffect">
                                  <p:stCondLst>
                                    <p:cond delay="1000"/>
                                  </p:stCondLst>
                                  <p:childTnLst>
                                    <p:set>
                                      <p:cBhvr>
                                        <p:cTn id="192" dur="1" fill="hold">
                                          <p:stCondLst>
                                            <p:cond delay="0"/>
                                          </p:stCondLst>
                                        </p:cTn>
                                        <p:tgtEl>
                                          <p:spTgt spid="46"/>
                                        </p:tgtEl>
                                        <p:attrNameLst>
                                          <p:attrName>style.visibility</p:attrName>
                                        </p:attrNameLst>
                                      </p:cBhvr>
                                      <p:to>
                                        <p:strVal val="visible"/>
                                      </p:to>
                                    </p:set>
                                  </p:childTnLst>
                                </p:cTn>
                              </p:par>
                              <p:par>
                                <p:cTn id="193" presetID="1" presetClass="entr" presetSubtype="0" fill="hold" grpId="3" nodeType="withEffect">
                                  <p:stCondLst>
                                    <p:cond delay="1000"/>
                                  </p:stCondLst>
                                  <p:childTnLst>
                                    <p:set>
                                      <p:cBhvr>
                                        <p:cTn id="194" dur="1" fill="hold">
                                          <p:stCondLst>
                                            <p:cond delay="0"/>
                                          </p:stCondLst>
                                        </p:cTn>
                                        <p:tgtEl>
                                          <p:spTgt spid="52"/>
                                        </p:tgtEl>
                                        <p:attrNameLst>
                                          <p:attrName>style.visibility</p:attrName>
                                        </p:attrNameLst>
                                      </p:cBhvr>
                                      <p:to>
                                        <p:strVal val="visible"/>
                                      </p:to>
                                    </p:set>
                                  </p:childTnLst>
                                </p:cTn>
                              </p:par>
                              <p:par>
                                <p:cTn id="195" presetID="1" presetClass="entr" presetSubtype="0" fill="hold" grpId="3" nodeType="withEffect">
                                  <p:stCondLst>
                                    <p:cond delay="1000"/>
                                  </p:stCondLst>
                                  <p:childTnLst>
                                    <p:set>
                                      <p:cBhvr>
                                        <p:cTn id="196" dur="1" fill="hold">
                                          <p:stCondLst>
                                            <p:cond delay="0"/>
                                          </p:stCondLst>
                                        </p:cTn>
                                        <p:tgtEl>
                                          <p:spTgt spid="53"/>
                                        </p:tgtEl>
                                        <p:attrNameLst>
                                          <p:attrName>style.visibility</p:attrName>
                                        </p:attrNameLst>
                                      </p:cBhvr>
                                      <p:to>
                                        <p:strVal val="visible"/>
                                      </p:to>
                                    </p:set>
                                  </p:childTnLst>
                                </p:cTn>
                              </p:par>
                              <p:par>
                                <p:cTn id="197" presetID="1" presetClass="entr" presetSubtype="0" fill="hold" grpId="3" nodeType="withEffect">
                                  <p:stCondLst>
                                    <p:cond delay="1000"/>
                                  </p:stCondLst>
                                  <p:childTnLst>
                                    <p:set>
                                      <p:cBhvr>
                                        <p:cTn id="198" dur="1" fill="hold">
                                          <p:stCondLst>
                                            <p:cond delay="0"/>
                                          </p:stCondLst>
                                        </p:cTn>
                                        <p:tgtEl>
                                          <p:spTgt spid="1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4" nodeType="clickEffect">
                                  <p:stCondLst>
                                    <p:cond delay="0"/>
                                  </p:stCondLst>
                                  <p:childTnLst>
                                    <p:set>
                                      <p:cBhvr>
                                        <p:cTn id="202" dur="1" fill="hold">
                                          <p:stCondLst>
                                            <p:cond delay="0"/>
                                          </p:stCondLst>
                                        </p:cTn>
                                        <p:tgtEl>
                                          <p:spTgt spid="8"/>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13"/>
                                        </p:tgtEl>
                                        <p:attrNameLst>
                                          <p:attrName>style.visibility</p:attrName>
                                        </p:attrNameLst>
                                      </p:cBhvr>
                                      <p:to>
                                        <p:strVal val="hidden"/>
                                      </p:to>
                                    </p:set>
                                  </p:childTnLst>
                                </p:cTn>
                              </p:par>
                              <p:par>
                                <p:cTn id="205" presetID="1" presetClass="exit" presetSubtype="0" fill="hold" grpId="7" nodeType="withEffect">
                                  <p:stCondLst>
                                    <p:cond delay="0"/>
                                  </p:stCondLst>
                                  <p:childTnLst>
                                    <p:set>
                                      <p:cBhvr>
                                        <p:cTn id="206" dur="1" fill="hold">
                                          <p:stCondLst>
                                            <p:cond delay="0"/>
                                          </p:stCondLst>
                                        </p:cTn>
                                        <p:tgtEl>
                                          <p:spTgt spid="14"/>
                                        </p:tgtEl>
                                        <p:attrNameLst>
                                          <p:attrName>style.visibility</p:attrName>
                                        </p:attrNameLst>
                                      </p:cBhvr>
                                      <p:to>
                                        <p:strVal val="hidden"/>
                                      </p:to>
                                    </p:set>
                                  </p:childTnLst>
                                </p:cTn>
                              </p:par>
                              <p:par>
                                <p:cTn id="207" presetID="1" presetClass="exit" presetSubtype="0" fill="hold" grpId="7" nodeType="withEffect">
                                  <p:stCondLst>
                                    <p:cond delay="0"/>
                                  </p:stCondLst>
                                  <p:childTnLst>
                                    <p:set>
                                      <p:cBhvr>
                                        <p:cTn id="208" dur="1" fill="hold">
                                          <p:stCondLst>
                                            <p:cond delay="0"/>
                                          </p:stCondLst>
                                        </p:cTn>
                                        <p:tgtEl>
                                          <p:spTgt spid="15"/>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6"/>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18"/>
                                        </p:tgtEl>
                                        <p:attrNameLst>
                                          <p:attrName>style.visibility</p:attrName>
                                        </p:attrNameLst>
                                      </p:cBhvr>
                                      <p:to>
                                        <p:strVal val="hidden"/>
                                      </p:to>
                                    </p:set>
                                  </p:childTnLst>
                                </p:cTn>
                              </p:par>
                              <p:par>
                                <p:cTn id="213" presetID="1" presetClass="exit" presetSubtype="0" fill="hold" grpId="7" nodeType="withEffect">
                                  <p:stCondLst>
                                    <p:cond delay="0"/>
                                  </p:stCondLst>
                                  <p:childTnLst>
                                    <p:set>
                                      <p:cBhvr>
                                        <p:cTn id="214" dur="1" fill="hold">
                                          <p:stCondLst>
                                            <p:cond delay="0"/>
                                          </p:stCondLst>
                                        </p:cTn>
                                        <p:tgtEl>
                                          <p:spTgt spid="19"/>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37"/>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46"/>
                                        </p:tgtEl>
                                        <p:attrNameLst>
                                          <p:attrName>style.visibility</p:attrName>
                                        </p:attrNameLst>
                                      </p:cBhvr>
                                      <p:to>
                                        <p:strVal val="hidden"/>
                                      </p:to>
                                    </p:set>
                                  </p:childTnLst>
                                </p:cTn>
                              </p:par>
                              <p:par>
                                <p:cTn id="219" presetID="1" presetClass="exit" presetSubtype="0" fill="hold" grpId="7" nodeType="withEffect">
                                  <p:stCondLst>
                                    <p:cond delay="0"/>
                                  </p:stCondLst>
                                  <p:childTnLst>
                                    <p:set>
                                      <p:cBhvr>
                                        <p:cTn id="220" dur="1" fill="hold">
                                          <p:stCondLst>
                                            <p:cond delay="0"/>
                                          </p:stCondLst>
                                        </p:cTn>
                                        <p:tgtEl>
                                          <p:spTgt spid="52"/>
                                        </p:tgtEl>
                                        <p:attrNameLst>
                                          <p:attrName>style.visibility</p:attrName>
                                        </p:attrNameLst>
                                      </p:cBhvr>
                                      <p:to>
                                        <p:strVal val="hidden"/>
                                      </p:to>
                                    </p:set>
                                  </p:childTnLst>
                                </p:cTn>
                              </p:par>
                              <p:par>
                                <p:cTn id="221" presetID="1" presetClass="exit" presetSubtype="0" fill="hold" grpId="7" nodeType="withEffect">
                                  <p:stCondLst>
                                    <p:cond delay="0"/>
                                  </p:stCondLst>
                                  <p:childTnLst>
                                    <p:set>
                                      <p:cBhvr>
                                        <p:cTn id="222" dur="1" fill="hold">
                                          <p:stCondLst>
                                            <p:cond delay="0"/>
                                          </p:stCondLst>
                                        </p:cTn>
                                        <p:tgtEl>
                                          <p:spTgt spid="53"/>
                                        </p:tgtEl>
                                        <p:attrNameLst>
                                          <p:attrName>style.visibility</p:attrName>
                                        </p:attrNameLst>
                                      </p:cBhvr>
                                      <p:to>
                                        <p:strVal val="hidden"/>
                                      </p:to>
                                    </p:set>
                                  </p:childTnLst>
                                </p:cTn>
                              </p:par>
                              <p:par>
                                <p:cTn id="223" presetID="1" presetClass="exit" presetSubtype="0" fill="hold" grpId="4" nodeType="withEffect">
                                  <p:stCondLst>
                                    <p:cond delay="0"/>
                                  </p:stCondLst>
                                  <p:childTnLst>
                                    <p:set>
                                      <p:cBhvr>
                                        <p:cTn id="224" dur="1" fill="hold">
                                          <p:stCondLst>
                                            <p:cond delay="0"/>
                                          </p:stCondLst>
                                        </p:cTn>
                                        <p:tgtEl>
                                          <p:spTgt spid="11"/>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0" presetClass="path" presetSubtype="0" accel="50000" decel="50000" fill="hold" grpId="4" nodeType="clickEffect">
                                  <p:stCondLst>
                                    <p:cond delay="0"/>
                                  </p:stCondLst>
                                  <p:childTnLst>
                                    <p:animMotion origin="layout" path="M 1.66667E-6 -2.59259E-6 L -0.56927 -0.02315 " pathEditMode="relative" rAng="0" ptsTypes="AA">
                                      <p:cBhvr>
                                        <p:cTn id="228" dur="1000" fill="hold"/>
                                        <p:tgtEl>
                                          <p:spTgt spid="17"/>
                                        </p:tgtEl>
                                        <p:attrNameLst>
                                          <p:attrName>ppt_x</p:attrName>
                                          <p:attrName>ppt_y</p:attrName>
                                        </p:attrNameLst>
                                      </p:cBhvr>
                                      <p:rCtr x="-28464" y="-1157"/>
                                    </p:animMotion>
                                  </p:childTnLst>
                                </p:cTn>
                              </p:par>
                              <p:par>
                                <p:cTn id="229" presetID="1" presetClass="exit" presetSubtype="0" fill="hold" nodeType="withEffect">
                                  <p:stCondLst>
                                    <p:cond delay="0"/>
                                  </p:stCondLst>
                                  <p:childTnLst>
                                    <p:set>
                                      <p:cBhvr>
                                        <p:cTn id="230" dur="1" fill="hold">
                                          <p:stCondLst>
                                            <p:cond delay="0"/>
                                          </p:stCondLst>
                                        </p:cTn>
                                        <p:tgtEl>
                                          <p:spTgt spid="35"/>
                                        </p:tgtEl>
                                        <p:attrNameLst>
                                          <p:attrName>style.visibility</p:attrName>
                                        </p:attrNameLst>
                                      </p:cBhvr>
                                      <p:to>
                                        <p:strVal val="hidden"/>
                                      </p:to>
                                    </p:set>
                                  </p:childTnLst>
                                </p:cTn>
                              </p:par>
                              <p:par>
                                <p:cTn id="231" presetID="1" presetClass="entr" presetSubtype="0" fill="hold" nodeType="withEffect">
                                  <p:stCondLst>
                                    <p:cond delay="1000"/>
                                  </p:stCondLst>
                                  <p:childTnLst>
                                    <p:set>
                                      <p:cBhvr>
                                        <p:cTn id="232" dur="1" fill="hold">
                                          <p:stCondLst>
                                            <p:cond delay="0"/>
                                          </p:stCondLst>
                                        </p:cTn>
                                        <p:tgtEl>
                                          <p:spTgt spid="40"/>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32">
                                            <p:txEl>
                                              <p:pRg st="0" end="0"/>
                                            </p:txEl>
                                          </p:spTgt>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2">
                                            <p:txEl>
                                              <p:pRg st="1" end="1"/>
                                            </p:txEl>
                                          </p:spTgt>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2">
                                            <p:txEl>
                                              <p:pRg st="2" end="2"/>
                                            </p:txEl>
                                          </p:spTgt>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2">
                                            <p:txEl>
                                              <p:pRg st="3" end="3"/>
                                            </p:txEl>
                                          </p:spTgt>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2">
                                            <p:txEl>
                                              <p:pRg st="4" end="4"/>
                                            </p:txEl>
                                          </p:spTgt>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0" presetClass="path" presetSubtype="0" accel="50000" decel="50000" fill="hold" grpId="5" nodeType="clickEffect">
                                  <p:stCondLst>
                                    <p:cond delay="0"/>
                                  </p:stCondLst>
                                  <p:childTnLst>
                                    <p:animMotion origin="layout" path="M 1.66667E-6 -2.59259E-6 L -0.56927 -0.02315 " pathEditMode="relative" rAng="0" ptsTypes="AA">
                                      <p:cBhvr>
                                        <p:cTn id="250" dur="1000" spd="-100000" fill="hold"/>
                                        <p:tgtEl>
                                          <p:spTgt spid="17"/>
                                        </p:tgtEl>
                                        <p:attrNameLst>
                                          <p:attrName>ppt_x</p:attrName>
                                          <p:attrName>ppt_y</p:attrName>
                                        </p:attrNameLst>
                                      </p:cBhvr>
                                      <p:rCtr x="-28464" y="-1157"/>
                                    </p:animMotion>
                                  </p:childTnLst>
                                </p:cTn>
                              </p:par>
                              <p:par>
                                <p:cTn id="251" presetID="1" presetClass="exit" presetSubtype="0" fill="hold" nodeType="withEffect">
                                  <p:stCondLst>
                                    <p:cond delay="0"/>
                                  </p:stCondLst>
                                  <p:childTnLst>
                                    <p:set>
                                      <p:cBhvr>
                                        <p:cTn id="252" dur="1" fill="hold">
                                          <p:stCondLst>
                                            <p:cond delay="0"/>
                                          </p:stCondLst>
                                        </p:cTn>
                                        <p:tgtEl>
                                          <p:spTgt spid="40"/>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32">
                                            <p:txEl>
                                              <p:pRg st="0" end="0"/>
                                            </p:txEl>
                                          </p:spTgt>
                                        </p:tgtEl>
                                        <p:attrNameLst>
                                          <p:attrName>style.visibility</p:attrName>
                                        </p:attrNameLst>
                                      </p:cBhvr>
                                      <p:to>
                                        <p:strVal val="hidden"/>
                                      </p:to>
                                    </p:set>
                                  </p:childTnLst>
                                </p:cTn>
                              </p:par>
                              <p:par>
                                <p:cTn id="255" presetID="1" presetClass="exit" presetSubtype="0" fill="hold" grpId="1" nodeType="withEffect">
                                  <p:stCondLst>
                                    <p:cond delay="0"/>
                                  </p:stCondLst>
                                  <p:childTnLst>
                                    <p:set>
                                      <p:cBhvr>
                                        <p:cTn id="256" dur="1" fill="hold">
                                          <p:stCondLst>
                                            <p:cond delay="0"/>
                                          </p:stCondLst>
                                        </p:cTn>
                                        <p:tgtEl>
                                          <p:spTgt spid="32">
                                            <p:txEl>
                                              <p:pRg st="1" end="1"/>
                                            </p:txEl>
                                          </p:spTgt>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32">
                                            <p:txEl>
                                              <p:pRg st="2" end="2"/>
                                            </p:txEl>
                                          </p:spTgt>
                                        </p:tgtEl>
                                        <p:attrNameLst>
                                          <p:attrName>style.visibility</p:attrName>
                                        </p:attrNameLst>
                                      </p:cBhvr>
                                      <p:to>
                                        <p:strVal val="hidden"/>
                                      </p:to>
                                    </p:set>
                                  </p:childTnLst>
                                </p:cTn>
                              </p:par>
                              <p:par>
                                <p:cTn id="259" presetID="1" presetClass="exit" presetSubtype="0" fill="hold" grpId="1" nodeType="withEffect">
                                  <p:stCondLst>
                                    <p:cond delay="0"/>
                                  </p:stCondLst>
                                  <p:childTnLst>
                                    <p:set>
                                      <p:cBhvr>
                                        <p:cTn id="260" dur="1" fill="hold">
                                          <p:stCondLst>
                                            <p:cond delay="0"/>
                                          </p:stCondLst>
                                        </p:cTn>
                                        <p:tgtEl>
                                          <p:spTgt spid="32">
                                            <p:txEl>
                                              <p:pRg st="3" end="3"/>
                                            </p:txEl>
                                          </p:spTgt>
                                        </p:tgtEl>
                                        <p:attrNameLst>
                                          <p:attrName>style.visibility</p:attrName>
                                        </p:attrNameLst>
                                      </p:cBhvr>
                                      <p:to>
                                        <p:strVal val="hidden"/>
                                      </p:to>
                                    </p:set>
                                  </p:childTnLst>
                                </p:cTn>
                              </p:par>
                              <p:par>
                                <p:cTn id="261" presetID="1" presetClass="exit" presetSubtype="0" fill="hold" grpId="1" nodeType="withEffect">
                                  <p:stCondLst>
                                    <p:cond delay="0"/>
                                  </p:stCondLst>
                                  <p:childTnLst>
                                    <p:set>
                                      <p:cBhvr>
                                        <p:cTn id="262" dur="1" fill="hold">
                                          <p:stCondLst>
                                            <p:cond delay="0"/>
                                          </p:stCondLst>
                                        </p:cTn>
                                        <p:tgtEl>
                                          <p:spTgt spid="32">
                                            <p:txEl>
                                              <p:pRg st="4" end="4"/>
                                            </p:txEl>
                                          </p:spTgt>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32">
                                            <p:txEl>
                                              <p:pRg st="5" end="5"/>
                                            </p:txEl>
                                          </p:spTgt>
                                        </p:tgtEl>
                                        <p:attrNameLst>
                                          <p:attrName>style.visibility</p:attrName>
                                        </p:attrNameLst>
                                      </p:cBhvr>
                                      <p:to>
                                        <p:strVal val="hidden"/>
                                      </p:to>
                                    </p:set>
                                  </p:childTnLst>
                                </p:cTn>
                              </p:par>
                              <p:par>
                                <p:cTn id="265" presetID="1" presetClass="entr" presetSubtype="0" fill="hold" nodeType="withEffect">
                                  <p:stCondLst>
                                    <p:cond delay="1000"/>
                                  </p:stCondLst>
                                  <p:childTnLst>
                                    <p:set>
                                      <p:cBhvr>
                                        <p:cTn id="266" dur="1" fill="hold">
                                          <p:stCondLst>
                                            <p:cond delay="0"/>
                                          </p:stCondLst>
                                        </p:cTn>
                                        <p:tgtEl>
                                          <p:spTgt spid="35"/>
                                        </p:tgtEl>
                                        <p:attrNameLst>
                                          <p:attrName>style.visibility</p:attrName>
                                        </p:attrNameLst>
                                      </p:cBhvr>
                                      <p:to>
                                        <p:strVal val="visible"/>
                                      </p:to>
                                    </p:set>
                                  </p:childTnLst>
                                </p:cTn>
                              </p:par>
                              <p:par>
                                <p:cTn id="267" presetID="1" presetClass="entr" presetSubtype="0" fill="hold" grpId="5" nodeType="withEffect">
                                  <p:stCondLst>
                                    <p:cond delay="1000"/>
                                  </p:stCondLst>
                                  <p:childTnLst>
                                    <p:set>
                                      <p:cBhvr>
                                        <p:cTn id="268" dur="1" fill="hold">
                                          <p:stCondLst>
                                            <p:cond delay="0"/>
                                          </p:stCondLst>
                                        </p:cTn>
                                        <p:tgtEl>
                                          <p:spTgt spid="8"/>
                                        </p:tgtEl>
                                        <p:attrNameLst>
                                          <p:attrName>style.visibility</p:attrName>
                                        </p:attrNameLst>
                                      </p:cBhvr>
                                      <p:to>
                                        <p:strVal val="visible"/>
                                      </p:to>
                                    </p:set>
                                  </p:childTnLst>
                                </p:cTn>
                              </p:par>
                              <p:par>
                                <p:cTn id="269" presetID="1" presetClass="entr" presetSubtype="0" fill="hold" nodeType="withEffect">
                                  <p:stCondLst>
                                    <p:cond delay="1000"/>
                                  </p:stCondLst>
                                  <p:childTnLst>
                                    <p:set>
                                      <p:cBhvr>
                                        <p:cTn id="270" dur="1" fill="hold">
                                          <p:stCondLst>
                                            <p:cond delay="0"/>
                                          </p:stCondLst>
                                        </p:cTn>
                                        <p:tgtEl>
                                          <p:spTgt spid="13"/>
                                        </p:tgtEl>
                                        <p:attrNameLst>
                                          <p:attrName>style.visibility</p:attrName>
                                        </p:attrNameLst>
                                      </p:cBhvr>
                                      <p:to>
                                        <p:strVal val="visible"/>
                                      </p:to>
                                    </p:set>
                                  </p:childTnLst>
                                </p:cTn>
                              </p:par>
                              <p:par>
                                <p:cTn id="271" presetID="1" presetClass="entr" presetSubtype="0" fill="hold" grpId="4" nodeType="withEffect">
                                  <p:stCondLst>
                                    <p:cond delay="1000"/>
                                  </p:stCondLst>
                                  <p:childTnLst>
                                    <p:set>
                                      <p:cBhvr>
                                        <p:cTn id="272" dur="1" fill="hold">
                                          <p:stCondLst>
                                            <p:cond delay="0"/>
                                          </p:stCondLst>
                                        </p:cTn>
                                        <p:tgtEl>
                                          <p:spTgt spid="14"/>
                                        </p:tgtEl>
                                        <p:attrNameLst>
                                          <p:attrName>style.visibility</p:attrName>
                                        </p:attrNameLst>
                                      </p:cBhvr>
                                      <p:to>
                                        <p:strVal val="visible"/>
                                      </p:to>
                                    </p:set>
                                  </p:childTnLst>
                                </p:cTn>
                              </p:par>
                              <p:par>
                                <p:cTn id="273" presetID="1" presetClass="entr" presetSubtype="0" fill="hold" grpId="4" nodeType="withEffect">
                                  <p:stCondLst>
                                    <p:cond delay="1000"/>
                                  </p:stCondLst>
                                  <p:childTnLst>
                                    <p:set>
                                      <p:cBhvr>
                                        <p:cTn id="274" dur="1" fill="hold">
                                          <p:stCondLst>
                                            <p:cond delay="0"/>
                                          </p:stCondLst>
                                        </p:cTn>
                                        <p:tgtEl>
                                          <p:spTgt spid="15"/>
                                        </p:tgtEl>
                                        <p:attrNameLst>
                                          <p:attrName>style.visibility</p:attrName>
                                        </p:attrNameLst>
                                      </p:cBhvr>
                                      <p:to>
                                        <p:strVal val="visible"/>
                                      </p:to>
                                    </p:set>
                                  </p:childTnLst>
                                </p:cTn>
                              </p:par>
                              <p:par>
                                <p:cTn id="275" presetID="1" presetClass="entr" presetSubtype="0" fill="hold" nodeType="withEffect">
                                  <p:stCondLst>
                                    <p:cond delay="1000"/>
                                  </p:stCondLst>
                                  <p:childTnLst>
                                    <p:set>
                                      <p:cBhvr>
                                        <p:cTn id="276" dur="1" fill="hold">
                                          <p:stCondLst>
                                            <p:cond delay="0"/>
                                          </p:stCondLst>
                                        </p:cTn>
                                        <p:tgtEl>
                                          <p:spTgt spid="16"/>
                                        </p:tgtEl>
                                        <p:attrNameLst>
                                          <p:attrName>style.visibility</p:attrName>
                                        </p:attrNameLst>
                                      </p:cBhvr>
                                      <p:to>
                                        <p:strVal val="visible"/>
                                      </p:to>
                                    </p:set>
                                  </p:childTnLst>
                                </p:cTn>
                              </p:par>
                              <p:par>
                                <p:cTn id="277" presetID="1" presetClass="entr" presetSubtype="0" fill="hold" nodeType="withEffect">
                                  <p:stCondLst>
                                    <p:cond delay="1000"/>
                                  </p:stCondLst>
                                  <p:childTnLst>
                                    <p:set>
                                      <p:cBhvr>
                                        <p:cTn id="278" dur="1" fill="hold">
                                          <p:stCondLst>
                                            <p:cond delay="0"/>
                                          </p:stCondLst>
                                        </p:cTn>
                                        <p:tgtEl>
                                          <p:spTgt spid="18"/>
                                        </p:tgtEl>
                                        <p:attrNameLst>
                                          <p:attrName>style.visibility</p:attrName>
                                        </p:attrNameLst>
                                      </p:cBhvr>
                                      <p:to>
                                        <p:strVal val="visible"/>
                                      </p:to>
                                    </p:set>
                                  </p:childTnLst>
                                </p:cTn>
                              </p:par>
                              <p:par>
                                <p:cTn id="279" presetID="1" presetClass="entr" presetSubtype="0" fill="hold" grpId="4" nodeType="withEffect">
                                  <p:stCondLst>
                                    <p:cond delay="1000"/>
                                  </p:stCondLst>
                                  <p:childTnLst>
                                    <p:set>
                                      <p:cBhvr>
                                        <p:cTn id="280" dur="1" fill="hold">
                                          <p:stCondLst>
                                            <p:cond delay="0"/>
                                          </p:stCondLst>
                                        </p:cTn>
                                        <p:tgtEl>
                                          <p:spTgt spid="19"/>
                                        </p:tgtEl>
                                        <p:attrNameLst>
                                          <p:attrName>style.visibility</p:attrName>
                                        </p:attrNameLst>
                                      </p:cBhvr>
                                      <p:to>
                                        <p:strVal val="visible"/>
                                      </p:to>
                                    </p:set>
                                  </p:childTnLst>
                                </p:cTn>
                              </p:par>
                              <p:par>
                                <p:cTn id="281" presetID="1" presetClass="entr" presetSubtype="0" fill="hold" nodeType="withEffect">
                                  <p:stCondLst>
                                    <p:cond delay="1000"/>
                                  </p:stCondLst>
                                  <p:childTnLst>
                                    <p:set>
                                      <p:cBhvr>
                                        <p:cTn id="282" dur="1" fill="hold">
                                          <p:stCondLst>
                                            <p:cond delay="0"/>
                                          </p:stCondLst>
                                        </p:cTn>
                                        <p:tgtEl>
                                          <p:spTgt spid="37"/>
                                        </p:tgtEl>
                                        <p:attrNameLst>
                                          <p:attrName>style.visibility</p:attrName>
                                        </p:attrNameLst>
                                      </p:cBhvr>
                                      <p:to>
                                        <p:strVal val="visible"/>
                                      </p:to>
                                    </p:set>
                                  </p:childTnLst>
                                </p:cTn>
                              </p:par>
                              <p:par>
                                <p:cTn id="283" presetID="1" presetClass="entr" presetSubtype="0" fill="hold" nodeType="withEffect">
                                  <p:stCondLst>
                                    <p:cond delay="1000"/>
                                  </p:stCondLst>
                                  <p:childTnLst>
                                    <p:set>
                                      <p:cBhvr>
                                        <p:cTn id="284" dur="1" fill="hold">
                                          <p:stCondLst>
                                            <p:cond delay="0"/>
                                          </p:stCondLst>
                                        </p:cTn>
                                        <p:tgtEl>
                                          <p:spTgt spid="46"/>
                                        </p:tgtEl>
                                        <p:attrNameLst>
                                          <p:attrName>style.visibility</p:attrName>
                                        </p:attrNameLst>
                                      </p:cBhvr>
                                      <p:to>
                                        <p:strVal val="visible"/>
                                      </p:to>
                                    </p:set>
                                  </p:childTnLst>
                                </p:cTn>
                              </p:par>
                              <p:par>
                                <p:cTn id="285" presetID="1" presetClass="entr" presetSubtype="0" fill="hold" grpId="4" nodeType="withEffect">
                                  <p:stCondLst>
                                    <p:cond delay="1000"/>
                                  </p:stCondLst>
                                  <p:childTnLst>
                                    <p:set>
                                      <p:cBhvr>
                                        <p:cTn id="286" dur="1" fill="hold">
                                          <p:stCondLst>
                                            <p:cond delay="0"/>
                                          </p:stCondLst>
                                        </p:cTn>
                                        <p:tgtEl>
                                          <p:spTgt spid="52"/>
                                        </p:tgtEl>
                                        <p:attrNameLst>
                                          <p:attrName>style.visibility</p:attrName>
                                        </p:attrNameLst>
                                      </p:cBhvr>
                                      <p:to>
                                        <p:strVal val="visible"/>
                                      </p:to>
                                    </p:set>
                                  </p:childTnLst>
                                </p:cTn>
                              </p:par>
                              <p:par>
                                <p:cTn id="287" presetID="1" presetClass="entr" presetSubtype="0" fill="hold" grpId="4" nodeType="withEffect">
                                  <p:stCondLst>
                                    <p:cond delay="1000"/>
                                  </p:stCondLst>
                                  <p:childTnLst>
                                    <p:set>
                                      <p:cBhvr>
                                        <p:cTn id="288" dur="1" fill="hold">
                                          <p:stCondLst>
                                            <p:cond delay="0"/>
                                          </p:stCondLst>
                                        </p:cTn>
                                        <p:tgtEl>
                                          <p:spTgt spid="53"/>
                                        </p:tgtEl>
                                        <p:attrNameLst>
                                          <p:attrName>style.visibility</p:attrName>
                                        </p:attrNameLst>
                                      </p:cBhvr>
                                      <p:to>
                                        <p:strVal val="visible"/>
                                      </p:to>
                                    </p:set>
                                  </p:childTnLst>
                                </p:cTn>
                              </p:par>
                              <p:par>
                                <p:cTn id="289" presetID="1" presetClass="entr" presetSubtype="0" fill="hold" grpId="5" nodeType="withEffect">
                                  <p:stCondLst>
                                    <p:cond delay="1000"/>
                                  </p:stCondLst>
                                  <p:childTnLst>
                                    <p:set>
                                      <p:cBhvr>
                                        <p:cTn id="290" dur="1" fill="hold">
                                          <p:stCondLst>
                                            <p:cond delay="0"/>
                                          </p:stCondLst>
                                        </p:cTn>
                                        <p:tgtEl>
                                          <p:spTgt spid="11"/>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6" nodeType="clickEffect">
                                  <p:stCondLst>
                                    <p:cond delay="0"/>
                                  </p:stCondLst>
                                  <p:childTnLst>
                                    <p:set>
                                      <p:cBhvr>
                                        <p:cTn id="294" dur="1" fill="hold">
                                          <p:stCondLst>
                                            <p:cond delay="0"/>
                                          </p:stCondLst>
                                        </p:cTn>
                                        <p:tgtEl>
                                          <p:spTgt spid="8"/>
                                        </p:tgtEl>
                                        <p:attrNameLst>
                                          <p:attrName>style.visibility</p:attrName>
                                        </p:attrNameLst>
                                      </p:cBhvr>
                                      <p:to>
                                        <p:strVal val="hidden"/>
                                      </p:to>
                                    </p:set>
                                  </p:childTnLst>
                                </p:cTn>
                              </p:par>
                              <p:par>
                                <p:cTn id="295" presetID="1" presetClass="exit" presetSubtype="0" fill="hold" nodeType="withEffect">
                                  <p:stCondLst>
                                    <p:cond delay="0"/>
                                  </p:stCondLst>
                                  <p:childTnLst>
                                    <p:set>
                                      <p:cBhvr>
                                        <p:cTn id="296" dur="1" fill="hold">
                                          <p:stCondLst>
                                            <p:cond delay="0"/>
                                          </p:stCondLst>
                                        </p:cTn>
                                        <p:tgtEl>
                                          <p:spTgt spid="5"/>
                                        </p:tgtEl>
                                        <p:attrNameLst>
                                          <p:attrName>style.visibility</p:attrName>
                                        </p:attrNameLst>
                                      </p:cBhvr>
                                      <p:to>
                                        <p:strVal val="hidden"/>
                                      </p:to>
                                    </p:set>
                                  </p:childTnLst>
                                </p:cTn>
                              </p:par>
                              <p:par>
                                <p:cTn id="297" presetID="1" presetClass="exit" presetSubtype="0" fill="hold" nodeType="withEffect">
                                  <p:stCondLst>
                                    <p:cond delay="0"/>
                                  </p:stCondLst>
                                  <p:childTnLst>
                                    <p:set>
                                      <p:cBhvr>
                                        <p:cTn id="298" dur="1" fill="hold">
                                          <p:stCondLst>
                                            <p:cond delay="0"/>
                                          </p:stCondLst>
                                        </p:cTn>
                                        <p:tgtEl>
                                          <p:spTgt spid="13"/>
                                        </p:tgtEl>
                                        <p:attrNameLst>
                                          <p:attrName>style.visibility</p:attrName>
                                        </p:attrNameLst>
                                      </p:cBhvr>
                                      <p:to>
                                        <p:strVal val="hidden"/>
                                      </p:to>
                                    </p:set>
                                  </p:childTnLst>
                                </p:cTn>
                              </p:par>
                              <p:par>
                                <p:cTn id="299" presetID="1" presetClass="exit" presetSubtype="0" fill="hold" grpId="5" nodeType="withEffect">
                                  <p:stCondLst>
                                    <p:cond delay="0"/>
                                  </p:stCondLst>
                                  <p:childTnLst>
                                    <p:set>
                                      <p:cBhvr>
                                        <p:cTn id="300" dur="1" fill="hold">
                                          <p:stCondLst>
                                            <p:cond delay="0"/>
                                          </p:stCondLst>
                                        </p:cTn>
                                        <p:tgtEl>
                                          <p:spTgt spid="14"/>
                                        </p:tgtEl>
                                        <p:attrNameLst>
                                          <p:attrName>style.visibility</p:attrName>
                                        </p:attrNameLst>
                                      </p:cBhvr>
                                      <p:to>
                                        <p:strVal val="hidden"/>
                                      </p:to>
                                    </p:set>
                                  </p:childTnLst>
                                </p:cTn>
                              </p:par>
                              <p:par>
                                <p:cTn id="301" presetID="1" presetClass="exit" presetSubtype="0" fill="hold" grpId="5" nodeType="withEffect">
                                  <p:stCondLst>
                                    <p:cond delay="0"/>
                                  </p:stCondLst>
                                  <p:childTnLst>
                                    <p:set>
                                      <p:cBhvr>
                                        <p:cTn id="302" dur="1" fill="hold">
                                          <p:stCondLst>
                                            <p:cond delay="0"/>
                                          </p:stCondLst>
                                        </p:cTn>
                                        <p:tgtEl>
                                          <p:spTgt spid="15"/>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16"/>
                                        </p:tgtEl>
                                        <p:attrNameLst>
                                          <p:attrName>style.visibility</p:attrName>
                                        </p:attrNameLst>
                                      </p:cBhvr>
                                      <p:to>
                                        <p:strVal val="hidden"/>
                                      </p:to>
                                    </p:set>
                                  </p:childTnLst>
                                </p:cTn>
                              </p:par>
                              <p:par>
                                <p:cTn id="305" presetID="1" presetClass="exit" presetSubtype="0" fill="hold" grpId="6" nodeType="withEffect">
                                  <p:stCondLst>
                                    <p:cond delay="0"/>
                                  </p:stCondLst>
                                  <p:childTnLst>
                                    <p:set>
                                      <p:cBhvr>
                                        <p:cTn id="306" dur="1" fill="hold">
                                          <p:stCondLst>
                                            <p:cond delay="0"/>
                                          </p:stCondLst>
                                        </p:cTn>
                                        <p:tgtEl>
                                          <p:spTgt spid="17"/>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18"/>
                                        </p:tgtEl>
                                        <p:attrNameLst>
                                          <p:attrName>style.visibility</p:attrName>
                                        </p:attrNameLst>
                                      </p:cBhvr>
                                      <p:to>
                                        <p:strVal val="hidden"/>
                                      </p:to>
                                    </p:set>
                                  </p:childTnLst>
                                </p:cTn>
                              </p:par>
                              <p:par>
                                <p:cTn id="309" presetID="1" presetClass="exit" presetSubtype="0" fill="hold" nodeType="withEffect">
                                  <p:stCondLst>
                                    <p:cond delay="0"/>
                                  </p:stCondLst>
                                  <p:childTnLst>
                                    <p:set>
                                      <p:cBhvr>
                                        <p:cTn id="310" dur="1" fill="hold">
                                          <p:stCondLst>
                                            <p:cond delay="0"/>
                                          </p:stCondLst>
                                        </p:cTn>
                                        <p:tgtEl>
                                          <p:spTgt spid="37"/>
                                        </p:tgtEl>
                                        <p:attrNameLst>
                                          <p:attrName>style.visibility</p:attrName>
                                        </p:attrNameLst>
                                      </p:cBhvr>
                                      <p:to>
                                        <p:strVal val="hidden"/>
                                      </p:to>
                                    </p:set>
                                  </p:childTnLst>
                                </p:cTn>
                              </p:par>
                              <p:par>
                                <p:cTn id="311" presetID="1" presetClass="exit" presetSubtype="0" fill="hold" nodeType="withEffect">
                                  <p:stCondLst>
                                    <p:cond delay="0"/>
                                  </p:stCondLst>
                                  <p:childTnLst>
                                    <p:set>
                                      <p:cBhvr>
                                        <p:cTn id="312" dur="1" fill="hold">
                                          <p:stCondLst>
                                            <p:cond delay="0"/>
                                          </p:stCondLst>
                                        </p:cTn>
                                        <p:tgtEl>
                                          <p:spTgt spid="46"/>
                                        </p:tgtEl>
                                        <p:attrNameLst>
                                          <p:attrName>style.visibility</p:attrName>
                                        </p:attrNameLst>
                                      </p:cBhvr>
                                      <p:to>
                                        <p:strVal val="hidden"/>
                                      </p:to>
                                    </p:set>
                                  </p:childTnLst>
                                </p:cTn>
                              </p:par>
                              <p:par>
                                <p:cTn id="313" presetID="1" presetClass="exit" presetSubtype="0" fill="hold" grpId="5" nodeType="withEffect">
                                  <p:stCondLst>
                                    <p:cond delay="0"/>
                                  </p:stCondLst>
                                  <p:childTnLst>
                                    <p:set>
                                      <p:cBhvr>
                                        <p:cTn id="314" dur="1" fill="hold">
                                          <p:stCondLst>
                                            <p:cond delay="0"/>
                                          </p:stCondLst>
                                        </p:cTn>
                                        <p:tgtEl>
                                          <p:spTgt spid="52"/>
                                        </p:tgtEl>
                                        <p:attrNameLst>
                                          <p:attrName>style.visibility</p:attrName>
                                        </p:attrNameLst>
                                      </p:cBhvr>
                                      <p:to>
                                        <p:strVal val="hidden"/>
                                      </p:to>
                                    </p:set>
                                  </p:childTnLst>
                                </p:cTn>
                              </p:par>
                              <p:par>
                                <p:cTn id="315" presetID="1" presetClass="exit" presetSubtype="0" fill="hold" grpId="5" nodeType="withEffect">
                                  <p:stCondLst>
                                    <p:cond delay="0"/>
                                  </p:stCondLst>
                                  <p:childTnLst>
                                    <p:set>
                                      <p:cBhvr>
                                        <p:cTn id="316" dur="1" fill="hold">
                                          <p:stCondLst>
                                            <p:cond delay="0"/>
                                          </p:stCondLst>
                                        </p:cTn>
                                        <p:tgtEl>
                                          <p:spTgt spid="53"/>
                                        </p:tgtEl>
                                        <p:attrNameLst>
                                          <p:attrName>style.visibility</p:attrName>
                                        </p:attrNameLst>
                                      </p:cBhvr>
                                      <p:to>
                                        <p:strVal val="hidden"/>
                                      </p:to>
                                    </p:set>
                                  </p:childTnLst>
                                </p:cTn>
                              </p:par>
                              <p:par>
                                <p:cTn id="317" presetID="1" presetClass="exit" presetSubtype="0" fill="hold" grpId="6" nodeType="withEffect">
                                  <p:stCondLst>
                                    <p:cond delay="0"/>
                                  </p:stCondLst>
                                  <p:childTnLst>
                                    <p:set>
                                      <p:cBhvr>
                                        <p:cTn id="318" dur="1" fill="hold">
                                          <p:stCondLst>
                                            <p:cond delay="0"/>
                                          </p:stCondLst>
                                        </p:cTn>
                                        <p:tgtEl>
                                          <p:spTgt spid="11"/>
                                        </p:tgtEl>
                                        <p:attrNameLst>
                                          <p:attrName>style.visibility</p:attrName>
                                        </p:attrNameLst>
                                      </p:cBhvr>
                                      <p:to>
                                        <p:strVal val="hidden"/>
                                      </p:to>
                                    </p:set>
                                  </p:childTnLst>
                                </p:cTn>
                              </p:par>
                            </p:childTnLst>
                          </p:cTn>
                        </p:par>
                      </p:childTnLst>
                    </p:cTn>
                  </p:par>
                  <p:par>
                    <p:cTn id="319" fill="hold">
                      <p:stCondLst>
                        <p:cond delay="indefinite"/>
                      </p:stCondLst>
                      <p:childTnLst>
                        <p:par>
                          <p:cTn id="320" fill="hold">
                            <p:stCondLst>
                              <p:cond delay="0"/>
                            </p:stCondLst>
                            <p:childTnLst>
                              <p:par>
                                <p:cTn id="321" presetID="0" presetClass="path" presetSubtype="0" accel="50000" decel="50000" fill="hold" grpId="5" nodeType="clickEffect">
                                  <p:stCondLst>
                                    <p:cond delay="0"/>
                                  </p:stCondLst>
                                  <p:childTnLst>
                                    <p:animMotion origin="layout" path="M -2.08333E-7 3.7037E-7 L -0.57044 -0.41667 " pathEditMode="relative" rAng="0" ptsTypes="AA">
                                      <p:cBhvr>
                                        <p:cTn id="322" dur="1000" fill="hold"/>
                                        <p:tgtEl>
                                          <p:spTgt spid="19"/>
                                        </p:tgtEl>
                                        <p:attrNameLst>
                                          <p:attrName>ppt_x</p:attrName>
                                          <p:attrName>ppt_y</p:attrName>
                                        </p:attrNameLst>
                                      </p:cBhvr>
                                      <p:rCtr x="-28529" y="-20833"/>
                                    </p:animMotion>
                                  </p:childTnLst>
                                </p:cTn>
                              </p:par>
                              <p:par>
                                <p:cTn id="323" presetID="1" presetClass="exit" presetSubtype="0" fill="hold" nodeType="withEffect">
                                  <p:stCondLst>
                                    <p:cond delay="0"/>
                                  </p:stCondLst>
                                  <p:childTnLst>
                                    <p:set>
                                      <p:cBhvr>
                                        <p:cTn id="324" dur="1" fill="hold">
                                          <p:stCondLst>
                                            <p:cond delay="0"/>
                                          </p:stCondLst>
                                        </p:cTn>
                                        <p:tgtEl>
                                          <p:spTgt spid="35"/>
                                        </p:tgtEl>
                                        <p:attrNameLst>
                                          <p:attrName>style.visibility</p:attrName>
                                        </p:attrNameLst>
                                      </p:cBhvr>
                                      <p:to>
                                        <p:strVal val="hidden"/>
                                      </p:to>
                                    </p:set>
                                  </p:childTnLst>
                                </p:cTn>
                              </p:par>
                              <p:par>
                                <p:cTn id="325" presetID="1" presetClass="entr" presetSubtype="0" fill="hold" nodeType="withEffect">
                                  <p:stCondLst>
                                    <p:cond delay="1000"/>
                                  </p:stCondLst>
                                  <p:childTnLst>
                                    <p:set>
                                      <p:cBhvr>
                                        <p:cTn id="326" dur="1" fill="hold">
                                          <p:stCondLst>
                                            <p:cond delay="0"/>
                                          </p:stCondLst>
                                        </p:cTn>
                                        <p:tgtEl>
                                          <p:spTgt spid="47"/>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31">
                                            <p:txEl>
                                              <p:pRg st="5" end="5"/>
                                            </p:txEl>
                                          </p:spTgt>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31">
                                            <p:txEl>
                                              <p:pRg st="6" end="6"/>
                                            </p:txEl>
                                          </p:spTgt>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31">
                                            <p:txEl>
                                              <p:pRg st="7" end="7"/>
                                            </p:txEl>
                                          </p:spTgt>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31">
                                            <p:txEl>
                                              <p:pRg st="8" end="8"/>
                                            </p:txEl>
                                          </p:spTgt>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31">
                                            <p:txEl>
                                              <p:pRg st="9" end="9"/>
                                            </p:txEl>
                                          </p:spTgt>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31">
                                            <p:txEl>
                                              <p:pRg st="10" end="10"/>
                                            </p:txEl>
                                          </p:spTgt>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31">
                                            <p:txEl>
                                              <p:pRg st="11" end="11"/>
                                            </p:txEl>
                                          </p:spTgt>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31">
                                            <p:txEl>
                                              <p:pRg st="12" end="12"/>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0" presetClass="path" presetSubtype="0" accel="50000" decel="50000" fill="hold" grpId="6" nodeType="clickEffect">
                                  <p:stCondLst>
                                    <p:cond delay="0"/>
                                  </p:stCondLst>
                                  <p:childTnLst>
                                    <p:animMotion origin="layout" path="M -2.08333E-7 3.7037E-7 L -0.57044 -0.41667 " pathEditMode="relative" rAng="0" ptsTypes="AA">
                                      <p:cBhvr>
                                        <p:cTn id="370" dur="1000" spd="-100000" fill="hold"/>
                                        <p:tgtEl>
                                          <p:spTgt spid="19"/>
                                        </p:tgtEl>
                                        <p:attrNameLst>
                                          <p:attrName>ppt_x</p:attrName>
                                          <p:attrName>ppt_y</p:attrName>
                                        </p:attrNameLst>
                                      </p:cBhvr>
                                      <p:rCtr x="-28529" y="-20833"/>
                                    </p:animMotion>
                                  </p:childTnLst>
                                </p:cTn>
                              </p:par>
                              <p:par>
                                <p:cTn id="371" presetID="1" presetClass="exit" presetSubtype="0" fill="hold" grpId="1" nodeType="withEffect">
                                  <p:stCondLst>
                                    <p:cond delay="0"/>
                                  </p:stCondLst>
                                  <p:childTnLst>
                                    <p:set>
                                      <p:cBhvr>
                                        <p:cTn id="372" dur="1" fill="hold">
                                          <p:stCondLst>
                                            <p:cond delay="0"/>
                                          </p:stCondLst>
                                        </p:cTn>
                                        <p:tgtEl>
                                          <p:spTgt spid="31">
                                            <p:txEl>
                                              <p:pRg st="0" end="0"/>
                                            </p:txEl>
                                          </p:spTgt>
                                        </p:tgtEl>
                                        <p:attrNameLst>
                                          <p:attrName>style.visibility</p:attrName>
                                        </p:attrNameLst>
                                      </p:cBhvr>
                                      <p:to>
                                        <p:strVal val="hidden"/>
                                      </p:to>
                                    </p:set>
                                  </p:childTnLst>
                                </p:cTn>
                              </p:par>
                              <p:par>
                                <p:cTn id="373" presetID="1" presetClass="exit" presetSubtype="0" fill="hold" grpId="1" nodeType="withEffect">
                                  <p:stCondLst>
                                    <p:cond delay="0"/>
                                  </p:stCondLst>
                                  <p:childTnLst>
                                    <p:set>
                                      <p:cBhvr>
                                        <p:cTn id="374" dur="1" fill="hold">
                                          <p:stCondLst>
                                            <p:cond delay="0"/>
                                          </p:stCondLst>
                                        </p:cTn>
                                        <p:tgtEl>
                                          <p:spTgt spid="31">
                                            <p:txEl>
                                              <p:pRg st="1" end="1"/>
                                            </p:txEl>
                                          </p:spTgt>
                                        </p:tgtEl>
                                        <p:attrNameLst>
                                          <p:attrName>style.visibility</p:attrName>
                                        </p:attrNameLst>
                                      </p:cBhvr>
                                      <p:to>
                                        <p:strVal val="hidden"/>
                                      </p:to>
                                    </p:set>
                                  </p:childTnLst>
                                </p:cTn>
                              </p:par>
                              <p:par>
                                <p:cTn id="375" presetID="1" presetClass="exit" presetSubtype="0" fill="hold" grpId="1" nodeType="withEffect">
                                  <p:stCondLst>
                                    <p:cond delay="0"/>
                                  </p:stCondLst>
                                  <p:childTnLst>
                                    <p:set>
                                      <p:cBhvr>
                                        <p:cTn id="376" dur="1" fill="hold">
                                          <p:stCondLst>
                                            <p:cond delay="0"/>
                                          </p:stCondLst>
                                        </p:cTn>
                                        <p:tgtEl>
                                          <p:spTgt spid="31">
                                            <p:txEl>
                                              <p:pRg st="2" end="2"/>
                                            </p:txEl>
                                          </p:spTgt>
                                        </p:tgtEl>
                                        <p:attrNameLst>
                                          <p:attrName>style.visibility</p:attrName>
                                        </p:attrNameLst>
                                      </p:cBhvr>
                                      <p:to>
                                        <p:strVal val="hidden"/>
                                      </p:to>
                                    </p:set>
                                  </p:childTnLst>
                                </p:cTn>
                              </p:par>
                              <p:par>
                                <p:cTn id="377" presetID="1" presetClass="exit" presetSubtype="0" fill="hold" grpId="1" nodeType="withEffect">
                                  <p:stCondLst>
                                    <p:cond delay="0"/>
                                  </p:stCondLst>
                                  <p:childTnLst>
                                    <p:set>
                                      <p:cBhvr>
                                        <p:cTn id="378" dur="1" fill="hold">
                                          <p:stCondLst>
                                            <p:cond delay="0"/>
                                          </p:stCondLst>
                                        </p:cTn>
                                        <p:tgtEl>
                                          <p:spTgt spid="31">
                                            <p:txEl>
                                              <p:pRg st="3" end="3"/>
                                            </p:txEl>
                                          </p:spTgt>
                                        </p:tgtEl>
                                        <p:attrNameLst>
                                          <p:attrName>style.visibility</p:attrName>
                                        </p:attrNameLst>
                                      </p:cBhvr>
                                      <p:to>
                                        <p:strVal val="hidden"/>
                                      </p:to>
                                    </p:set>
                                  </p:childTnLst>
                                </p:cTn>
                              </p:par>
                              <p:par>
                                <p:cTn id="379" presetID="1" presetClass="exit" presetSubtype="0" fill="hold" grpId="1" nodeType="withEffect">
                                  <p:stCondLst>
                                    <p:cond delay="0"/>
                                  </p:stCondLst>
                                  <p:childTnLst>
                                    <p:set>
                                      <p:cBhvr>
                                        <p:cTn id="380" dur="1" fill="hold">
                                          <p:stCondLst>
                                            <p:cond delay="0"/>
                                          </p:stCondLst>
                                        </p:cTn>
                                        <p:tgtEl>
                                          <p:spTgt spid="31">
                                            <p:txEl>
                                              <p:pRg st="4" end="4"/>
                                            </p:txEl>
                                          </p:spTgt>
                                        </p:tgtEl>
                                        <p:attrNameLst>
                                          <p:attrName>style.visibility</p:attrName>
                                        </p:attrNameLst>
                                      </p:cBhvr>
                                      <p:to>
                                        <p:strVal val="hidden"/>
                                      </p:to>
                                    </p:set>
                                  </p:childTnLst>
                                </p:cTn>
                              </p:par>
                              <p:par>
                                <p:cTn id="381" presetID="1" presetClass="exit" presetSubtype="0" fill="hold" grpId="1" nodeType="withEffect">
                                  <p:stCondLst>
                                    <p:cond delay="0"/>
                                  </p:stCondLst>
                                  <p:childTnLst>
                                    <p:set>
                                      <p:cBhvr>
                                        <p:cTn id="382" dur="1" fill="hold">
                                          <p:stCondLst>
                                            <p:cond delay="0"/>
                                          </p:stCondLst>
                                        </p:cTn>
                                        <p:tgtEl>
                                          <p:spTgt spid="31">
                                            <p:txEl>
                                              <p:pRg st="5" end="5"/>
                                            </p:txEl>
                                          </p:spTgt>
                                        </p:tgtEl>
                                        <p:attrNameLst>
                                          <p:attrName>style.visibility</p:attrName>
                                        </p:attrNameLst>
                                      </p:cBhvr>
                                      <p:to>
                                        <p:strVal val="hidden"/>
                                      </p:to>
                                    </p:set>
                                  </p:childTnLst>
                                </p:cTn>
                              </p:par>
                              <p:par>
                                <p:cTn id="383" presetID="1" presetClass="exit" presetSubtype="0" fill="hold" grpId="1" nodeType="withEffect">
                                  <p:stCondLst>
                                    <p:cond delay="0"/>
                                  </p:stCondLst>
                                  <p:childTnLst>
                                    <p:set>
                                      <p:cBhvr>
                                        <p:cTn id="384" dur="1" fill="hold">
                                          <p:stCondLst>
                                            <p:cond delay="0"/>
                                          </p:stCondLst>
                                        </p:cTn>
                                        <p:tgtEl>
                                          <p:spTgt spid="31">
                                            <p:txEl>
                                              <p:pRg st="6" end="6"/>
                                            </p:txEl>
                                          </p:spTgt>
                                        </p:tgtEl>
                                        <p:attrNameLst>
                                          <p:attrName>style.visibility</p:attrName>
                                        </p:attrNameLst>
                                      </p:cBhvr>
                                      <p:to>
                                        <p:strVal val="hidden"/>
                                      </p:to>
                                    </p:set>
                                  </p:childTnLst>
                                </p:cTn>
                              </p:par>
                              <p:par>
                                <p:cTn id="385" presetID="1" presetClass="exit" presetSubtype="0" fill="hold" grpId="1" nodeType="withEffect">
                                  <p:stCondLst>
                                    <p:cond delay="0"/>
                                  </p:stCondLst>
                                  <p:childTnLst>
                                    <p:set>
                                      <p:cBhvr>
                                        <p:cTn id="386" dur="1" fill="hold">
                                          <p:stCondLst>
                                            <p:cond delay="0"/>
                                          </p:stCondLst>
                                        </p:cTn>
                                        <p:tgtEl>
                                          <p:spTgt spid="31">
                                            <p:txEl>
                                              <p:pRg st="7" end="7"/>
                                            </p:txEl>
                                          </p:spTgt>
                                        </p:tgtEl>
                                        <p:attrNameLst>
                                          <p:attrName>style.visibility</p:attrName>
                                        </p:attrNameLst>
                                      </p:cBhvr>
                                      <p:to>
                                        <p:strVal val="hidden"/>
                                      </p:to>
                                    </p:set>
                                  </p:childTnLst>
                                </p:cTn>
                              </p:par>
                              <p:par>
                                <p:cTn id="387" presetID="1" presetClass="exit" presetSubtype="0" fill="hold" grpId="1" nodeType="withEffect">
                                  <p:stCondLst>
                                    <p:cond delay="0"/>
                                  </p:stCondLst>
                                  <p:childTnLst>
                                    <p:set>
                                      <p:cBhvr>
                                        <p:cTn id="388" dur="1" fill="hold">
                                          <p:stCondLst>
                                            <p:cond delay="0"/>
                                          </p:stCondLst>
                                        </p:cTn>
                                        <p:tgtEl>
                                          <p:spTgt spid="31">
                                            <p:txEl>
                                              <p:pRg st="8" end="8"/>
                                            </p:txEl>
                                          </p:spTgt>
                                        </p:tgtEl>
                                        <p:attrNameLst>
                                          <p:attrName>style.visibility</p:attrName>
                                        </p:attrNameLst>
                                      </p:cBhvr>
                                      <p:to>
                                        <p:strVal val="hidden"/>
                                      </p:to>
                                    </p:set>
                                  </p:childTnLst>
                                </p:cTn>
                              </p:par>
                              <p:par>
                                <p:cTn id="389" presetID="1" presetClass="exit" presetSubtype="0" fill="hold" grpId="1" nodeType="withEffect">
                                  <p:stCondLst>
                                    <p:cond delay="0"/>
                                  </p:stCondLst>
                                  <p:childTnLst>
                                    <p:set>
                                      <p:cBhvr>
                                        <p:cTn id="390" dur="1" fill="hold">
                                          <p:stCondLst>
                                            <p:cond delay="0"/>
                                          </p:stCondLst>
                                        </p:cTn>
                                        <p:tgtEl>
                                          <p:spTgt spid="31">
                                            <p:txEl>
                                              <p:pRg st="9" end="9"/>
                                            </p:txEl>
                                          </p:spTgt>
                                        </p:tgtEl>
                                        <p:attrNameLst>
                                          <p:attrName>style.visibility</p:attrName>
                                        </p:attrNameLst>
                                      </p:cBhvr>
                                      <p:to>
                                        <p:strVal val="hidden"/>
                                      </p:to>
                                    </p:set>
                                  </p:childTnLst>
                                </p:cTn>
                              </p:par>
                              <p:par>
                                <p:cTn id="391" presetID="1" presetClass="exit" presetSubtype="0" fill="hold" grpId="1" nodeType="withEffect">
                                  <p:stCondLst>
                                    <p:cond delay="0"/>
                                  </p:stCondLst>
                                  <p:childTnLst>
                                    <p:set>
                                      <p:cBhvr>
                                        <p:cTn id="392" dur="1" fill="hold">
                                          <p:stCondLst>
                                            <p:cond delay="0"/>
                                          </p:stCondLst>
                                        </p:cTn>
                                        <p:tgtEl>
                                          <p:spTgt spid="31">
                                            <p:txEl>
                                              <p:pRg st="10" end="10"/>
                                            </p:txEl>
                                          </p:spTgt>
                                        </p:tgtEl>
                                        <p:attrNameLst>
                                          <p:attrName>style.visibility</p:attrName>
                                        </p:attrNameLst>
                                      </p:cBhvr>
                                      <p:to>
                                        <p:strVal val="hidden"/>
                                      </p:to>
                                    </p:set>
                                  </p:childTnLst>
                                </p:cTn>
                              </p:par>
                              <p:par>
                                <p:cTn id="393" presetID="1" presetClass="exit" presetSubtype="0" fill="hold" grpId="1" nodeType="withEffect">
                                  <p:stCondLst>
                                    <p:cond delay="0"/>
                                  </p:stCondLst>
                                  <p:childTnLst>
                                    <p:set>
                                      <p:cBhvr>
                                        <p:cTn id="394" dur="1" fill="hold">
                                          <p:stCondLst>
                                            <p:cond delay="0"/>
                                          </p:stCondLst>
                                        </p:cTn>
                                        <p:tgtEl>
                                          <p:spTgt spid="31">
                                            <p:txEl>
                                              <p:pRg st="11" end="11"/>
                                            </p:txEl>
                                          </p:spTgt>
                                        </p:tgtEl>
                                        <p:attrNameLst>
                                          <p:attrName>style.visibility</p:attrName>
                                        </p:attrNameLst>
                                      </p:cBhvr>
                                      <p:to>
                                        <p:strVal val="hidden"/>
                                      </p:to>
                                    </p:set>
                                  </p:childTnLst>
                                </p:cTn>
                              </p:par>
                              <p:par>
                                <p:cTn id="395" presetID="1" presetClass="exit" presetSubtype="0" fill="hold" grpId="1" nodeType="withEffect">
                                  <p:stCondLst>
                                    <p:cond delay="0"/>
                                  </p:stCondLst>
                                  <p:childTnLst>
                                    <p:set>
                                      <p:cBhvr>
                                        <p:cTn id="396" dur="1" fill="hold">
                                          <p:stCondLst>
                                            <p:cond delay="0"/>
                                          </p:stCondLst>
                                        </p:cTn>
                                        <p:tgtEl>
                                          <p:spTgt spid="31">
                                            <p:txEl>
                                              <p:pRg st="12" end="12"/>
                                            </p:txEl>
                                          </p:spTgt>
                                        </p:tgtEl>
                                        <p:attrNameLst>
                                          <p:attrName>style.visibility</p:attrName>
                                        </p:attrNameLst>
                                      </p:cBhvr>
                                      <p:to>
                                        <p:strVal val="hidden"/>
                                      </p:to>
                                    </p:set>
                                  </p:childTnLst>
                                </p:cTn>
                              </p:par>
                              <p:par>
                                <p:cTn id="397" presetID="1" presetClass="exit" presetSubtype="0" fill="hold" nodeType="withEffect">
                                  <p:stCondLst>
                                    <p:cond delay="0"/>
                                  </p:stCondLst>
                                  <p:childTnLst>
                                    <p:set>
                                      <p:cBhvr>
                                        <p:cTn id="398" dur="1" fill="hold">
                                          <p:stCondLst>
                                            <p:cond delay="0"/>
                                          </p:stCondLst>
                                        </p:cTn>
                                        <p:tgtEl>
                                          <p:spTgt spid="47"/>
                                        </p:tgtEl>
                                        <p:attrNameLst>
                                          <p:attrName>style.visibility</p:attrName>
                                        </p:attrNameLst>
                                      </p:cBhvr>
                                      <p:to>
                                        <p:strVal val="hidden"/>
                                      </p:to>
                                    </p:set>
                                  </p:childTnLst>
                                </p:cTn>
                              </p:par>
                              <p:par>
                                <p:cTn id="399" presetID="1" presetClass="entr" presetSubtype="0" fill="hold" nodeType="withEffect">
                                  <p:stCondLst>
                                    <p:cond delay="1000"/>
                                  </p:stCondLst>
                                  <p:childTnLst>
                                    <p:set>
                                      <p:cBhvr>
                                        <p:cTn id="400" dur="1" fill="hold">
                                          <p:stCondLst>
                                            <p:cond delay="0"/>
                                          </p:stCondLst>
                                        </p:cTn>
                                        <p:tgtEl>
                                          <p:spTgt spid="35"/>
                                        </p:tgtEl>
                                        <p:attrNameLst>
                                          <p:attrName>style.visibility</p:attrName>
                                        </p:attrNameLst>
                                      </p:cBhvr>
                                      <p:to>
                                        <p:strVal val="visible"/>
                                      </p:to>
                                    </p:set>
                                  </p:childTnLst>
                                </p:cTn>
                              </p:par>
                              <p:par>
                                <p:cTn id="401" presetID="1" presetClass="entr" presetSubtype="0" fill="hold" grpId="7" nodeType="withEffect">
                                  <p:stCondLst>
                                    <p:cond delay="1000"/>
                                  </p:stCondLst>
                                  <p:childTnLst>
                                    <p:set>
                                      <p:cBhvr>
                                        <p:cTn id="402" dur="1" fill="hold">
                                          <p:stCondLst>
                                            <p:cond delay="0"/>
                                          </p:stCondLst>
                                        </p:cTn>
                                        <p:tgtEl>
                                          <p:spTgt spid="8"/>
                                        </p:tgtEl>
                                        <p:attrNameLst>
                                          <p:attrName>style.visibility</p:attrName>
                                        </p:attrNameLst>
                                      </p:cBhvr>
                                      <p:to>
                                        <p:strVal val="visible"/>
                                      </p:to>
                                    </p:set>
                                  </p:childTnLst>
                                </p:cTn>
                              </p:par>
                              <p:par>
                                <p:cTn id="403" presetID="1" presetClass="entr" presetSubtype="0" fill="hold" nodeType="withEffect">
                                  <p:stCondLst>
                                    <p:cond delay="1000"/>
                                  </p:stCondLst>
                                  <p:childTnLst>
                                    <p:set>
                                      <p:cBhvr>
                                        <p:cTn id="404" dur="1" fill="hold">
                                          <p:stCondLst>
                                            <p:cond delay="0"/>
                                          </p:stCondLst>
                                        </p:cTn>
                                        <p:tgtEl>
                                          <p:spTgt spid="13"/>
                                        </p:tgtEl>
                                        <p:attrNameLst>
                                          <p:attrName>style.visibility</p:attrName>
                                        </p:attrNameLst>
                                      </p:cBhvr>
                                      <p:to>
                                        <p:strVal val="visible"/>
                                      </p:to>
                                    </p:set>
                                  </p:childTnLst>
                                </p:cTn>
                              </p:par>
                              <p:par>
                                <p:cTn id="405" presetID="1" presetClass="entr" presetSubtype="0" fill="hold" grpId="6" nodeType="withEffect">
                                  <p:stCondLst>
                                    <p:cond delay="1000"/>
                                  </p:stCondLst>
                                  <p:childTnLst>
                                    <p:set>
                                      <p:cBhvr>
                                        <p:cTn id="406" dur="1" fill="hold">
                                          <p:stCondLst>
                                            <p:cond delay="0"/>
                                          </p:stCondLst>
                                        </p:cTn>
                                        <p:tgtEl>
                                          <p:spTgt spid="14"/>
                                        </p:tgtEl>
                                        <p:attrNameLst>
                                          <p:attrName>style.visibility</p:attrName>
                                        </p:attrNameLst>
                                      </p:cBhvr>
                                      <p:to>
                                        <p:strVal val="visible"/>
                                      </p:to>
                                    </p:set>
                                  </p:childTnLst>
                                </p:cTn>
                              </p:par>
                              <p:par>
                                <p:cTn id="407" presetID="1" presetClass="entr" presetSubtype="0" fill="hold" grpId="6" nodeType="withEffect">
                                  <p:stCondLst>
                                    <p:cond delay="1000"/>
                                  </p:stCondLst>
                                  <p:childTnLst>
                                    <p:set>
                                      <p:cBhvr>
                                        <p:cTn id="408" dur="1" fill="hold">
                                          <p:stCondLst>
                                            <p:cond delay="0"/>
                                          </p:stCondLst>
                                        </p:cTn>
                                        <p:tgtEl>
                                          <p:spTgt spid="15"/>
                                        </p:tgtEl>
                                        <p:attrNameLst>
                                          <p:attrName>style.visibility</p:attrName>
                                        </p:attrNameLst>
                                      </p:cBhvr>
                                      <p:to>
                                        <p:strVal val="visible"/>
                                      </p:to>
                                    </p:set>
                                  </p:childTnLst>
                                </p:cTn>
                              </p:par>
                              <p:par>
                                <p:cTn id="409" presetID="1" presetClass="entr" presetSubtype="0" fill="hold" nodeType="withEffect">
                                  <p:stCondLst>
                                    <p:cond delay="1000"/>
                                  </p:stCondLst>
                                  <p:childTnLst>
                                    <p:set>
                                      <p:cBhvr>
                                        <p:cTn id="410" dur="1" fill="hold">
                                          <p:stCondLst>
                                            <p:cond delay="0"/>
                                          </p:stCondLst>
                                        </p:cTn>
                                        <p:tgtEl>
                                          <p:spTgt spid="16"/>
                                        </p:tgtEl>
                                        <p:attrNameLst>
                                          <p:attrName>style.visibility</p:attrName>
                                        </p:attrNameLst>
                                      </p:cBhvr>
                                      <p:to>
                                        <p:strVal val="visible"/>
                                      </p:to>
                                    </p:set>
                                  </p:childTnLst>
                                </p:cTn>
                              </p:par>
                              <p:par>
                                <p:cTn id="411" presetID="1" presetClass="entr" presetSubtype="0" fill="hold" grpId="7" nodeType="withEffect">
                                  <p:stCondLst>
                                    <p:cond delay="1000"/>
                                  </p:stCondLst>
                                  <p:childTnLst>
                                    <p:set>
                                      <p:cBhvr>
                                        <p:cTn id="412" dur="1" fill="hold">
                                          <p:stCondLst>
                                            <p:cond delay="0"/>
                                          </p:stCondLst>
                                        </p:cTn>
                                        <p:tgtEl>
                                          <p:spTgt spid="17"/>
                                        </p:tgtEl>
                                        <p:attrNameLst>
                                          <p:attrName>style.visibility</p:attrName>
                                        </p:attrNameLst>
                                      </p:cBhvr>
                                      <p:to>
                                        <p:strVal val="visible"/>
                                      </p:to>
                                    </p:set>
                                  </p:childTnLst>
                                </p:cTn>
                              </p:par>
                              <p:par>
                                <p:cTn id="413" presetID="1" presetClass="entr" presetSubtype="0" fill="hold" nodeType="withEffect">
                                  <p:stCondLst>
                                    <p:cond delay="1000"/>
                                  </p:stCondLst>
                                  <p:childTnLst>
                                    <p:set>
                                      <p:cBhvr>
                                        <p:cTn id="414" dur="1" fill="hold">
                                          <p:stCondLst>
                                            <p:cond delay="0"/>
                                          </p:stCondLst>
                                        </p:cTn>
                                        <p:tgtEl>
                                          <p:spTgt spid="18"/>
                                        </p:tgtEl>
                                        <p:attrNameLst>
                                          <p:attrName>style.visibility</p:attrName>
                                        </p:attrNameLst>
                                      </p:cBhvr>
                                      <p:to>
                                        <p:strVal val="visible"/>
                                      </p:to>
                                    </p:set>
                                  </p:childTnLst>
                                </p:cTn>
                              </p:par>
                              <p:par>
                                <p:cTn id="415" presetID="1" presetClass="entr" presetSubtype="0" fill="hold" nodeType="withEffect">
                                  <p:stCondLst>
                                    <p:cond delay="1000"/>
                                  </p:stCondLst>
                                  <p:childTnLst>
                                    <p:set>
                                      <p:cBhvr>
                                        <p:cTn id="416" dur="1" fill="hold">
                                          <p:stCondLst>
                                            <p:cond delay="0"/>
                                          </p:stCondLst>
                                        </p:cTn>
                                        <p:tgtEl>
                                          <p:spTgt spid="37"/>
                                        </p:tgtEl>
                                        <p:attrNameLst>
                                          <p:attrName>style.visibility</p:attrName>
                                        </p:attrNameLst>
                                      </p:cBhvr>
                                      <p:to>
                                        <p:strVal val="visible"/>
                                      </p:to>
                                    </p:set>
                                  </p:childTnLst>
                                </p:cTn>
                              </p:par>
                              <p:par>
                                <p:cTn id="417" presetID="1" presetClass="entr" presetSubtype="0" fill="hold" nodeType="withEffect">
                                  <p:stCondLst>
                                    <p:cond delay="1000"/>
                                  </p:stCondLst>
                                  <p:childTnLst>
                                    <p:set>
                                      <p:cBhvr>
                                        <p:cTn id="418" dur="1" fill="hold">
                                          <p:stCondLst>
                                            <p:cond delay="0"/>
                                          </p:stCondLst>
                                        </p:cTn>
                                        <p:tgtEl>
                                          <p:spTgt spid="46"/>
                                        </p:tgtEl>
                                        <p:attrNameLst>
                                          <p:attrName>style.visibility</p:attrName>
                                        </p:attrNameLst>
                                      </p:cBhvr>
                                      <p:to>
                                        <p:strVal val="visible"/>
                                      </p:to>
                                    </p:set>
                                  </p:childTnLst>
                                </p:cTn>
                              </p:par>
                              <p:par>
                                <p:cTn id="419" presetID="1" presetClass="entr" presetSubtype="0" fill="hold" grpId="6" nodeType="withEffect">
                                  <p:stCondLst>
                                    <p:cond delay="1000"/>
                                  </p:stCondLst>
                                  <p:childTnLst>
                                    <p:set>
                                      <p:cBhvr>
                                        <p:cTn id="420" dur="1" fill="hold">
                                          <p:stCondLst>
                                            <p:cond delay="0"/>
                                          </p:stCondLst>
                                        </p:cTn>
                                        <p:tgtEl>
                                          <p:spTgt spid="52"/>
                                        </p:tgtEl>
                                        <p:attrNameLst>
                                          <p:attrName>style.visibility</p:attrName>
                                        </p:attrNameLst>
                                      </p:cBhvr>
                                      <p:to>
                                        <p:strVal val="visible"/>
                                      </p:to>
                                    </p:set>
                                  </p:childTnLst>
                                </p:cTn>
                              </p:par>
                              <p:par>
                                <p:cTn id="421" presetID="1" presetClass="entr" presetSubtype="0" fill="hold" grpId="6" nodeType="withEffect">
                                  <p:stCondLst>
                                    <p:cond delay="1000"/>
                                  </p:stCondLst>
                                  <p:childTnLst>
                                    <p:set>
                                      <p:cBhvr>
                                        <p:cTn id="422" dur="1" fill="hold">
                                          <p:stCondLst>
                                            <p:cond delay="0"/>
                                          </p:stCondLst>
                                        </p:cTn>
                                        <p:tgtEl>
                                          <p:spTgt spid="53"/>
                                        </p:tgtEl>
                                        <p:attrNameLst>
                                          <p:attrName>style.visibility</p:attrName>
                                        </p:attrNameLst>
                                      </p:cBhvr>
                                      <p:to>
                                        <p:strVal val="visible"/>
                                      </p:to>
                                    </p:set>
                                  </p:childTnLst>
                                </p:cTn>
                              </p:par>
                              <p:par>
                                <p:cTn id="423" presetID="1" presetClass="entr" presetSubtype="0" fill="hold" grpId="7" nodeType="withEffect">
                                  <p:stCondLst>
                                    <p:cond delay="1000"/>
                                  </p:stCondLst>
                                  <p:childTnLst>
                                    <p:set>
                                      <p:cBhvr>
                                        <p:cTn id="4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3" grpId="1" build="allAtOnce"/>
      <p:bldP spid="32" grpId="0" build="p"/>
      <p:bldP spid="32" grpId="1" build="allAtOnce"/>
      <p:bldP spid="31" grpId="0" uiExpand="1" build="p"/>
      <p:bldP spid="31" grpId="1" uiExpand="1" build="allAtOnce"/>
      <p:bldP spid="14" grpId="0" animBg="1"/>
      <p:bldP spid="14" grpId="1" animBg="1"/>
      <p:bldP spid="14" grpId="2" animBg="1"/>
      <p:bldP spid="14" grpId="3" animBg="1"/>
      <p:bldP spid="14" grpId="4" animBg="1"/>
      <p:bldP spid="14" grpId="5" animBg="1"/>
      <p:bldP spid="14" grpId="6" animBg="1"/>
      <p:bldP spid="14" grpId="7" animBg="1"/>
      <p:bldP spid="15" grpId="0" animBg="1"/>
      <p:bldP spid="15" grpId="1" animBg="1"/>
      <p:bldP spid="15" grpId="2" animBg="1"/>
      <p:bldP spid="15" grpId="3" animBg="1"/>
      <p:bldP spid="15" grpId="4" animBg="1"/>
      <p:bldP spid="15" grpId="5" animBg="1"/>
      <p:bldP spid="15" grpId="6" animBg="1"/>
      <p:bldP spid="15" grpId="7" animBg="1"/>
      <p:bldP spid="17" grpId="0" animBg="1"/>
      <p:bldP spid="17" grpId="1" animBg="1"/>
      <p:bldP spid="17" grpId="2" animBg="1"/>
      <p:bldP spid="17" grpId="3" animBg="1"/>
      <p:bldP spid="17" grpId="4" animBg="1"/>
      <p:bldP spid="17" grpId="5" animBg="1"/>
      <p:bldP spid="17" grpId="6" animBg="1"/>
      <p:bldP spid="17" grpId="7" animBg="1"/>
      <p:bldP spid="19" grpId="0" animBg="1"/>
      <p:bldP spid="19" grpId="1" animBg="1"/>
      <p:bldP spid="19" grpId="2" animBg="1"/>
      <p:bldP spid="19" grpId="3" animBg="1"/>
      <p:bldP spid="19" grpId="4" animBg="1"/>
      <p:bldP spid="19" grpId="5" animBg="1"/>
      <p:bldP spid="19" grpId="6" animBg="1"/>
      <p:bldP spid="19" grpId="7" animBg="1"/>
      <p:bldP spid="8" grpId="0" animBg="1"/>
      <p:bldP spid="8" grpId="1" animBg="1"/>
      <p:bldP spid="8" grpId="2" animBg="1"/>
      <p:bldP spid="8" grpId="3" animBg="1"/>
      <p:bldP spid="8" grpId="4" animBg="1"/>
      <p:bldP spid="8" grpId="5" animBg="1"/>
      <p:bldP spid="8" grpId="6" animBg="1"/>
      <p:bldP spid="8" grpId="7" animBg="1"/>
      <p:bldP spid="11" grpId="0" animBg="1"/>
      <p:bldP spid="11" grpId="1" animBg="1"/>
      <p:bldP spid="11" grpId="2" animBg="1"/>
      <p:bldP spid="11" grpId="3" animBg="1"/>
      <p:bldP spid="11" grpId="4" animBg="1"/>
      <p:bldP spid="11" grpId="5" animBg="1"/>
      <p:bldP spid="11" grpId="6" animBg="1"/>
      <p:bldP spid="11" grpId="7" animBg="1"/>
      <p:bldP spid="52" grpId="0" animBg="1"/>
      <p:bldP spid="52" grpId="1" animBg="1"/>
      <p:bldP spid="52" grpId="2" animBg="1"/>
      <p:bldP spid="52" grpId="3" animBg="1"/>
      <p:bldP spid="52" grpId="4" animBg="1"/>
      <p:bldP spid="52" grpId="5" animBg="1"/>
      <p:bldP spid="52" grpId="6" animBg="1"/>
      <p:bldP spid="52" grpId="7" animBg="1"/>
      <p:bldP spid="53" grpId="0" animBg="1"/>
      <p:bldP spid="53" grpId="1" animBg="1"/>
      <p:bldP spid="53" grpId="2" animBg="1"/>
      <p:bldP spid="53" grpId="3" animBg="1"/>
      <p:bldP spid="53" grpId="4" animBg="1"/>
      <p:bldP spid="53" grpId="5" animBg="1"/>
      <p:bldP spid="53" grpId="6" animBg="1"/>
      <p:bldP spid="53" grpId="7" animBg="1"/>
      <p:bldP spid="29" grpId="0" build="p"/>
      <p:bldP spid="29" grpId="1" build="p"/>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a:xfrm>
            <a:off x="11091501" y="6546850"/>
            <a:ext cx="637117" cy="266700"/>
          </a:xfrm>
        </p:spPr>
        <p:txBody>
          <a:bodyPr/>
          <a:lstStyle/>
          <a:p>
            <a:pPr>
              <a:defRPr/>
            </a:pPr>
            <a:fld id="{B5BCC05E-6BB9-F44C-AA5C-18037A9C729E}" type="slidenum">
              <a:rPr lang="de-DE" altLang="de-DE" smtClean="0"/>
              <a:pPr>
                <a:defRPr/>
              </a:pPr>
              <a:t>19</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Beispiel </a:t>
            </a:r>
            <a:r>
              <a:rPr lang="de-DE" sz="2400" err="1"/>
              <a:t>make_move</a:t>
            </a:r>
            <a:br>
              <a:rPr lang="de-DE" sz="2400"/>
            </a:br>
            <a:endParaRPr lang="de-DE" sz="2400"/>
          </a:p>
        </p:txBody>
      </p:sp>
      <p:sp>
        <p:nvSpPr>
          <p:cNvPr id="5" name="Rectangle 4">
            <a:extLst>
              <a:ext uri="{FF2B5EF4-FFF2-40B4-BE49-F238E27FC236}">
                <a16:creationId xmlns:a16="http://schemas.microsoft.com/office/drawing/2014/main" id="{BCBCE449-D5C8-AF99-8DF8-8D3577DD2C93}"/>
              </a:ext>
            </a:extLst>
          </p:cNvPr>
          <p:cNvSpPr/>
          <p:nvPr/>
        </p:nvSpPr>
        <p:spPr>
          <a:xfrm>
            <a:off x="3386071" y="1325676"/>
            <a:ext cx="6605648" cy="4206648"/>
          </a:xfrm>
          <a:prstGeom prst="rect">
            <a:avLst/>
          </a:prstGeom>
          <a:ln>
            <a:noFill/>
          </a:ln>
        </p:spPr>
        <p:txBody>
          <a:bodyPr/>
          <a:lstStyle/>
          <a:p>
            <a:endParaRPr lang="de-DE"/>
          </a:p>
        </p:txBody>
      </p:sp>
      <p:sp>
        <p:nvSpPr>
          <p:cNvPr id="11" name="Rectangle 10">
            <a:extLst>
              <a:ext uri="{FF2B5EF4-FFF2-40B4-BE49-F238E27FC236}">
                <a16:creationId xmlns:a16="http://schemas.microsoft.com/office/drawing/2014/main" id="{E4F040C9-EDAC-E7F7-16E6-B4132783643E}"/>
              </a:ext>
            </a:extLst>
          </p:cNvPr>
          <p:cNvSpPr/>
          <p:nvPr/>
        </p:nvSpPr>
        <p:spPr>
          <a:xfrm>
            <a:off x="1728556" y="719666"/>
            <a:ext cx="8128000" cy="5418667"/>
          </a:xfrm>
          <a:prstGeom prst="rect">
            <a:avLst/>
          </a:prstGeom>
          <a:noFill/>
        </p:spPr>
        <p:txBody>
          <a:bodyPr/>
          <a:lstStyle/>
          <a:p>
            <a:endParaRPr lang="de-DE"/>
          </a:p>
        </p:txBody>
      </p:sp>
      <p:sp>
        <p:nvSpPr>
          <p:cNvPr id="13" name="Freeform 12">
            <a:extLst>
              <a:ext uri="{FF2B5EF4-FFF2-40B4-BE49-F238E27FC236}">
                <a16:creationId xmlns:a16="http://schemas.microsoft.com/office/drawing/2014/main" id="{5F8CA92B-9AA3-C72F-5A72-7BEC8AF6644A}"/>
              </a:ext>
            </a:extLst>
          </p:cNvPr>
          <p:cNvSpPr/>
          <p:nvPr/>
        </p:nvSpPr>
        <p:spPr>
          <a:xfrm>
            <a:off x="1728941"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70083" rIns="70083" bIns="367898" numCol="1" spcCol="1270" anchor="t" anchorCtr="0">
            <a:noAutofit/>
          </a:bodyPr>
          <a:lstStyle/>
          <a:p>
            <a:pPr marL="228600" lvl="1" indent="-228600" algn="l" defTabSz="889000">
              <a:lnSpc>
                <a:spcPct val="90000"/>
              </a:lnSpc>
              <a:spcBef>
                <a:spcPct val="0"/>
              </a:spcBef>
              <a:spcAft>
                <a:spcPct val="15000"/>
              </a:spcAft>
              <a:buChar char="•"/>
            </a:pPr>
            <a:r>
              <a:rPr lang="en-GB" sz="2000" kern="1200"/>
              <a:t>receive</a:t>
            </a:r>
          </a:p>
          <a:p>
            <a:pPr marL="228600" lvl="1" indent="-228600" algn="l" defTabSz="889000">
              <a:lnSpc>
                <a:spcPct val="90000"/>
              </a:lnSpc>
              <a:spcBef>
                <a:spcPct val="0"/>
              </a:spcBef>
              <a:spcAft>
                <a:spcPct val="15000"/>
              </a:spcAft>
              <a:buChar char="•"/>
            </a:pPr>
            <a:r>
              <a:rPr lang="en-GB" sz="2000" kern="1200"/>
              <a:t>choose</a:t>
            </a:r>
          </a:p>
          <a:p>
            <a:pPr marL="228600" lvl="1" indent="-228600" algn="l" defTabSz="889000">
              <a:lnSpc>
                <a:spcPct val="90000"/>
              </a:lnSpc>
              <a:spcBef>
                <a:spcPct val="0"/>
              </a:spcBef>
              <a:spcAft>
                <a:spcPct val="15000"/>
              </a:spcAft>
              <a:buChar char="•"/>
            </a:pPr>
            <a:r>
              <a:rPr lang="en-GB" sz="2000" kern="1200"/>
              <a:t>call</a:t>
            </a:r>
          </a:p>
        </p:txBody>
      </p:sp>
      <p:sp>
        <p:nvSpPr>
          <p:cNvPr id="14" name="Shape 13">
            <a:extLst>
              <a:ext uri="{FF2B5EF4-FFF2-40B4-BE49-F238E27FC236}">
                <a16:creationId xmlns:a16="http://schemas.microsoft.com/office/drawing/2014/main" id="{74A4FBF8-4D86-78DD-6F09-83FEAF60C222}"/>
              </a:ext>
            </a:extLst>
          </p:cNvPr>
          <p:cNvSpPr/>
          <p:nvPr/>
        </p:nvSpPr>
        <p:spPr>
          <a:xfrm>
            <a:off x="2695974" y="3137249"/>
            <a:ext cx="1751706" cy="1751706"/>
          </a:xfrm>
          <a:prstGeom prst="leftCircularArrow">
            <a:avLst>
              <a:gd name="adj1" fmla="val 2550"/>
              <a:gd name="adj2" fmla="val 309429"/>
              <a:gd name="adj3" fmla="val 2084940"/>
              <a:gd name="adj4" fmla="val 9024489"/>
              <a:gd name="adj5" fmla="val 2975"/>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15" name="Freeform 14">
            <a:extLst>
              <a:ext uri="{FF2B5EF4-FFF2-40B4-BE49-F238E27FC236}">
                <a16:creationId xmlns:a16="http://schemas.microsoft.com/office/drawing/2014/main" id="{A293F22B-7CE8-A0BA-4932-E500B4B04FA2}"/>
              </a:ext>
            </a:extLst>
          </p:cNvPr>
          <p:cNvSpPr/>
          <p:nvPr/>
        </p:nvSpPr>
        <p:spPr>
          <a:xfrm>
            <a:off x="2103393" y="3826086"/>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err="1"/>
              <a:t>GameClient</a:t>
            </a:r>
            <a:endParaRPr lang="en-GB" sz="2200" kern="1200"/>
          </a:p>
        </p:txBody>
      </p:sp>
      <p:sp>
        <p:nvSpPr>
          <p:cNvPr id="16" name="Freeform 15">
            <a:extLst>
              <a:ext uri="{FF2B5EF4-FFF2-40B4-BE49-F238E27FC236}">
                <a16:creationId xmlns:a16="http://schemas.microsoft.com/office/drawing/2014/main" id="{3F3F83ED-FBC4-BEB6-CCD8-9321A604D9CE}"/>
              </a:ext>
            </a:extLst>
          </p:cNvPr>
          <p:cNvSpPr/>
          <p:nvPr/>
        </p:nvSpPr>
        <p:spPr>
          <a:xfrm>
            <a:off x="3813929"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367898" rIns="70083" bIns="70083" numCol="1" spcCol="1270" anchor="t" anchorCtr="0">
            <a:noAutofit/>
          </a:bodyPr>
          <a:lstStyle/>
          <a:p>
            <a:pPr marL="228600" lvl="1" indent="-228600" algn="l" defTabSz="889000">
              <a:lnSpc>
                <a:spcPct val="90000"/>
              </a:lnSpc>
              <a:spcBef>
                <a:spcPct val="0"/>
              </a:spcBef>
              <a:spcAft>
                <a:spcPct val="15000"/>
              </a:spcAft>
              <a:buChar char="•"/>
            </a:pPr>
            <a:r>
              <a:rPr lang="en-GB" sz="2000" kern="1200"/>
              <a:t>set move</a:t>
            </a:r>
          </a:p>
        </p:txBody>
      </p:sp>
      <p:sp>
        <p:nvSpPr>
          <p:cNvPr id="17" name="Circular Arrow 16">
            <a:extLst>
              <a:ext uri="{FF2B5EF4-FFF2-40B4-BE49-F238E27FC236}">
                <a16:creationId xmlns:a16="http://schemas.microsoft.com/office/drawing/2014/main" id="{4715AE61-2785-CF85-08CB-E2DCDB4BBA03}"/>
              </a:ext>
            </a:extLst>
          </p:cNvPr>
          <p:cNvSpPr/>
          <p:nvPr/>
        </p:nvSpPr>
        <p:spPr>
          <a:xfrm>
            <a:off x="4766921" y="1914550"/>
            <a:ext cx="1967016" cy="1967016"/>
          </a:xfrm>
          <a:prstGeom prst="circularArrow">
            <a:avLst>
              <a:gd name="adj1" fmla="val 2271"/>
              <a:gd name="adj2" fmla="val 273786"/>
              <a:gd name="adj3" fmla="val 19550703"/>
              <a:gd name="adj4" fmla="val 12575511"/>
              <a:gd name="adj5" fmla="val 2650"/>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18" name="Freeform 17">
            <a:extLst>
              <a:ext uri="{FF2B5EF4-FFF2-40B4-BE49-F238E27FC236}">
                <a16:creationId xmlns:a16="http://schemas.microsoft.com/office/drawing/2014/main" id="{C0270A5B-57C6-1CF8-A2E0-A2C85E576D4C}"/>
              </a:ext>
            </a:extLst>
          </p:cNvPr>
          <p:cNvSpPr/>
          <p:nvPr/>
        </p:nvSpPr>
        <p:spPr>
          <a:xfrm>
            <a:off x="4188382" y="2436282"/>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Pit</a:t>
            </a:r>
          </a:p>
        </p:txBody>
      </p:sp>
      <p:sp>
        <p:nvSpPr>
          <p:cNvPr id="19" name="Freeform 18">
            <a:extLst>
              <a:ext uri="{FF2B5EF4-FFF2-40B4-BE49-F238E27FC236}">
                <a16:creationId xmlns:a16="http://schemas.microsoft.com/office/drawing/2014/main" id="{AC7A8E14-CE2B-162A-EDA4-A8D762B869F6}"/>
              </a:ext>
            </a:extLst>
          </p:cNvPr>
          <p:cNvSpPr/>
          <p:nvPr/>
        </p:nvSpPr>
        <p:spPr>
          <a:xfrm>
            <a:off x="5898918"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70083" rIns="70083" bIns="367898" numCol="1" spcCol="1270" anchor="t" anchorCtr="0">
            <a:noAutofit/>
          </a:bodyPr>
          <a:lstStyle/>
          <a:p>
            <a:pPr marL="228600" lvl="1" indent="-228600" algn="l" defTabSz="889000">
              <a:lnSpc>
                <a:spcPct val="90000"/>
              </a:lnSpc>
              <a:spcBef>
                <a:spcPct val="0"/>
              </a:spcBef>
              <a:spcAft>
                <a:spcPct val="15000"/>
              </a:spcAft>
              <a:buChar char="•"/>
            </a:pPr>
            <a:r>
              <a:rPr lang="en-GB" sz="2000" kern="1200"/>
              <a:t>valid?</a:t>
            </a:r>
          </a:p>
          <a:p>
            <a:pPr marL="457200" lvl="2" indent="-228600" algn="l" defTabSz="889000">
              <a:lnSpc>
                <a:spcPct val="90000"/>
              </a:lnSpc>
              <a:spcBef>
                <a:spcPct val="0"/>
              </a:spcBef>
              <a:spcAft>
                <a:spcPct val="15000"/>
              </a:spcAft>
              <a:buChar char="•"/>
            </a:pPr>
            <a:r>
              <a:rPr lang="en-GB" sz="2000" kern="1200"/>
              <a:t>transmit</a:t>
            </a:r>
          </a:p>
        </p:txBody>
      </p:sp>
      <p:sp>
        <p:nvSpPr>
          <p:cNvPr id="21" name="Shape 20">
            <a:extLst>
              <a:ext uri="{FF2B5EF4-FFF2-40B4-BE49-F238E27FC236}">
                <a16:creationId xmlns:a16="http://schemas.microsoft.com/office/drawing/2014/main" id="{189C038F-84A0-E73E-CCC7-353EB1855978}"/>
              </a:ext>
            </a:extLst>
          </p:cNvPr>
          <p:cNvSpPr/>
          <p:nvPr/>
        </p:nvSpPr>
        <p:spPr>
          <a:xfrm>
            <a:off x="6865952" y="3137249"/>
            <a:ext cx="1751706" cy="1751706"/>
          </a:xfrm>
          <a:prstGeom prst="leftCircularArrow">
            <a:avLst>
              <a:gd name="adj1" fmla="val 2550"/>
              <a:gd name="adj2" fmla="val 309429"/>
              <a:gd name="adj3" fmla="val 2084940"/>
              <a:gd name="adj4" fmla="val 9024489"/>
              <a:gd name="adj5" fmla="val 2975"/>
            </a:avLst>
          </a:prstGeom>
          <a:solidFill>
            <a:srgbClr val="B5E9F4"/>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de-DE"/>
          </a:p>
        </p:txBody>
      </p:sp>
      <p:sp>
        <p:nvSpPr>
          <p:cNvPr id="23" name="Freeform 22">
            <a:extLst>
              <a:ext uri="{FF2B5EF4-FFF2-40B4-BE49-F238E27FC236}">
                <a16:creationId xmlns:a16="http://schemas.microsoft.com/office/drawing/2014/main" id="{3FA25919-D041-6EA2-3265-9DA9254ACA9D}"/>
              </a:ext>
            </a:extLst>
          </p:cNvPr>
          <p:cNvSpPr/>
          <p:nvPr/>
        </p:nvSpPr>
        <p:spPr>
          <a:xfrm>
            <a:off x="7983907"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367898" rIns="70083" bIns="70083" numCol="1" spcCol="1270" anchor="t" anchorCtr="0">
            <a:noAutofit/>
          </a:bodyPr>
          <a:lstStyle/>
          <a:p>
            <a:pPr marL="228600" lvl="1" indent="-228600" algn="l" defTabSz="889000">
              <a:lnSpc>
                <a:spcPct val="90000"/>
              </a:lnSpc>
              <a:spcBef>
                <a:spcPct val="0"/>
              </a:spcBef>
              <a:spcAft>
                <a:spcPct val="15000"/>
              </a:spcAft>
              <a:buChar char="•"/>
            </a:pPr>
            <a:r>
              <a:rPr lang="en-GB" sz="2000" kern="1200"/>
              <a:t>blunder</a:t>
            </a:r>
          </a:p>
          <a:p>
            <a:pPr marL="228600" lvl="1" indent="-228600" algn="l" defTabSz="889000">
              <a:lnSpc>
                <a:spcPct val="90000"/>
              </a:lnSpc>
              <a:spcBef>
                <a:spcPct val="0"/>
              </a:spcBef>
              <a:spcAft>
                <a:spcPct val="15000"/>
              </a:spcAft>
              <a:buChar char="•"/>
            </a:pPr>
            <a:r>
              <a:rPr lang="en-GB" sz="2000" kern="1200"/>
              <a:t>execute</a:t>
            </a:r>
          </a:p>
          <a:p>
            <a:pPr marL="228600" lvl="1" indent="-228600" algn="l" defTabSz="889000">
              <a:lnSpc>
                <a:spcPct val="90000"/>
              </a:lnSpc>
              <a:spcBef>
                <a:spcPct val="0"/>
              </a:spcBef>
              <a:spcAft>
                <a:spcPct val="15000"/>
              </a:spcAft>
              <a:buChar char="•"/>
            </a:pPr>
            <a:r>
              <a:rPr lang="en-GB" sz="2000" kern="1200"/>
              <a:t>draw</a:t>
            </a:r>
          </a:p>
        </p:txBody>
      </p:sp>
      <p:sp>
        <p:nvSpPr>
          <p:cNvPr id="24" name="Freeform 23">
            <a:extLst>
              <a:ext uri="{FF2B5EF4-FFF2-40B4-BE49-F238E27FC236}">
                <a16:creationId xmlns:a16="http://schemas.microsoft.com/office/drawing/2014/main" id="{620E7D29-FD4A-0A11-1736-582D58888BBB}"/>
              </a:ext>
            </a:extLst>
          </p:cNvPr>
          <p:cNvSpPr/>
          <p:nvPr/>
        </p:nvSpPr>
        <p:spPr>
          <a:xfrm>
            <a:off x="8358359" y="2436282"/>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Arena</a:t>
            </a:r>
          </a:p>
        </p:txBody>
      </p:sp>
      <p:sp>
        <p:nvSpPr>
          <p:cNvPr id="27" name="Circular Arrow 26">
            <a:extLst>
              <a:ext uri="{FF2B5EF4-FFF2-40B4-BE49-F238E27FC236}">
                <a16:creationId xmlns:a16="http://schemas.microsoft.com/office/drawing/2014/main" id="{103D197D-F364-17EE-23E8-99C74ECFD1D1}"/>
              </a:ext>
            </a:extLst>
          </p:cNvPr>
          <p:cNvSpPr/>
          <p:nvPr/>
        </p:nvSpPr>
        <p:spPr>
          <a:xfrm rot="9807563" flipV="1">
            <a:off x="2176745" y="1418739"/>
            <a:ext cx="6430633" cy="4820772"/>
          </a:xfrm>
          <a:prstGeom prst="circularArrow">
            <a:avLst>
              <a:gd name="adj1" fmla="val 1170"/>
              <a:gd name="adj2" fmla="val 444729"/>
              <a:gd name="adj3" fmla="val 18396093"/>
              <a:gd name="adj4" fmla="val 11435212"/>
              <a:gd name="adj5" fmla="val 3553"/>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8" name="Circular Arrow 27">
            <a:extLst>
              <a:ext uri="{FF2B5EF4-FFF2-40B4-BE49-F238E27FC236}">
                <a16:creationId xmlns:a16="http://schemas.microsoft.com/office/drawing/2014/main" id="{B84487CD-6F1B-A688-16A0-757FA9A0124D}"/>
              </a:ext>
            </a:extLst>
          </p:cNvPr>
          <p:cNvSpPr/>
          <p:nvPr/>
        </p:nvSpPr>
        <p:spPr>
          <a:xfrm rot="11687375">
            <a:off x="2617913" y="1857832"/>
            <a:ext cx="4289984" cy="3942588"/>
          </a:xfrm>
          <a:prstGeom prst="circularArrow">
            <a:avLst>
              <a:gd name="adj1" fmla="val 1509"/>
              <a:gd name="adj2" fmla="val 467465"/>
              <a:gd name="adj3" fmla="val 18156290"/>
              <a:gd name="adj4" fmla="val 11435212"/>
              <a:gd name="adj5" fmla="val 5315"/>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0" name="Left Arrow 29">
            <a:extLst>
              <a:ext uri="{FF2B5EF4-FFF2-40B4-BE49-F238E27FC236}">
                <a16:creationId xmlns:a16="http://schemas.microsoft.com/office/drawing/2014/main" id="{C0EA7FBD-9383-7D04-96C6-AD2C6DD0E011}"/>
              </a:ext>
            </a:extLst>
          </p:cNvPr>
          <p:cNvSpPr/>
          <p:nvPr/>
        </p:nvSpPr>
        <p:spPr>
          <a:xfrm>
            <a:off x="839415" y="3233460"/>
            <a:ext cx="732101" cy="360040"/>
          </a:xfrm>
          <a:prstGeom prst="leftArrow">
            <a:avLst>
              <a:gd name="adj1" fmla="val 22544"/>
              <a:gd name="adj2" fmla="val 67160"/>
            </a:avLst>
          </a:prstGeom>
          <a:solidFill>
            <a:srgbClr val="B5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Graphic 38" descr="Transfer with solid fill">
            <a:extLst>
              <a:ext uri="{FF2B5EF4-FFF2-40B4-BE49-F238E27FC236}">
                <a16:creationId xmlns:a16="http://schemas.microsoft.com/office/drawing/2014/main" id="{CCFED680-62F0-F07B-F249-76CD3A0F6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683" y="5777999"/>
            <a:ext cx="637117" cy="637117"/>
          </a:xfrm>
          <a:prstGeom prst="rect">
            <a:avLst/>
          </a:prstGeom>
        </p:spPr>
      </p:pic>
      <p:pic>
        <p:nvPicPr>
          <p:cNvPr id="41" name="Graphic 40" descr="Tick with solid fill">
            <a:extLst>
              <a:ext uri="{FF2B5EF4-FFF2-40B4-BE49-F238E27FC236}">
                <a16:creationId xmlns:a16="http://schemas.microsoft.com/office/drawing/2014/main" id="{D382BF33-40B3-4399-1B53-52908A8309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9177" y="5549395"/>
            <a:ext cx="457208" cy="457208"/>
          </a:xfrm>
          <a:prstGeom prst="rect">
            <a:avLst/>
          </a:prstGeom>
        </p:spPr>
      </p:pic>
      <p:sp>
        <p:nvSpPr>
          <p:cNvPr id="8" name="Rectangle 21">
            <a:extLst>
              <a:ext uri="{FF2B5EF4-FFF2-40B4-BE49-F238E27FC236}">
                <a16:creationId xmlns:a16="http://schemas.microsoft.com/office/drawing/2014/main" id="{B6D06A06-9578-C552-58D9-0FA8C7D8FD8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219C866A-5861-7C59-398A-F507EBC101B5}"/>
              </a:ext>
            </a:extLst>
          </p:cNvPr>
          <p:cNvSpPr/>
          <p:nvPr/>
        </p:nvSpPr>
        <p:spPr>
          <a:xfrm>
            <a:off x="5898918" y="2734097"/>
            <a:ext cx="1685037" cy="1389803"/>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083" tIns="70083" rIns="70083" bIns="367898" numCol="1" spcCol="1270" anchor="t" anchorCtr="0">
            <a:noAutofit/>
          </a:bodyPr>
          <a:lstStyle/>
          <a:p>
            <a:pPr marL="228600" lvl="1" indent="-228600" algn="l" defTabSz="889000">
              <a:lnSpc>
                <a:spcPct val="90000"/>
              </a:lnSpc>
              <a:spcBef>
                <a:spcPct val="0"/>
              </a:spcBef>
              <a:spcAft>
                <a:spcPct val="15000"/>
              </a:spcAft>
              <a:buChar char="•"/>
            </a:pPr>
            <a:endParaRPr lang="en-GB" sz="2000" kern="1200"/>
          </a:p>
          <a:p>
            <a:pPr marL="457200" lvl="2" indent="-228600" algn="l" defTabSz="889000">
              <a:lnSpc>
                <a:spcPct val="90000"/>
              </a:lnSpc>
              <a:spcBef>
                <a:spcPct val="0"/>
              </a:spcBef>
              <a:spcAft>
                <a:spcPct val="15000"/>
              </a:spcAft>
              <a:buChar char="•"/>
            </a:pPr>
            <a:endParaRPr lang="en-GB" sz="2000" kern="1200"/>
          </a:p>
          <a:p>
            <a:pPr marL="457200" lvl="2" indent="-228600" algn="l" defTabSz="889000">
              <a:lnSpc>
                <a:spcPct val="90000"/>
              </a:lnSpc>
              <a:spcBef>
                <a:spcPct val="0"/>
              </a:spcBef>
              <a:spcAft>
                <a:spcPct val="15000"/>
              </a:spcAft>
              <a:buChar char="•"/>
            </a:pPr>
            <a:r>
              <a:rPr lang="en-GB" sz="2000"/>
              <a:t>wait</a:t>
            </a:r>
            <a:endParaRPr lang="en-GB" sz="2000" kern="1200"/>
          </a:p>
        </p:txBody>
      </p:sp>
      <p:sp>
        <p:nvSpPr>
          <p:cNvPr id="22" name="Freeform 21">
            <a:extLst>
              <a:ext uri="{FF2B5EF4-FFF2-40B4-BE49-F238E27FC236}">
                <a16:creationId xmlns:a16="http://schemas.microsoft.com/office/drawing/2014/main" id="{C92B581A-720A-54C4-BCB6-EEA4F2A1A090}"/>
              </a:ext>
            </a:extLst>
          </p:cNvPr>
          <p:cNvSpPr/>
          <p:nvPr/>
        </p:nvSpPr>
        <p:spPr>
          <a:xfrm>
            <a:off x="6273371" y="3826086"/>
            <a:ext cx="1497810" cy="595630"/>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00C4F7"/>
          </a:solid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9355" tIns="45385" rIns="59355" bIns="45385" numCol="1" spcCol="1270" anchor="ctr" anchorCtr="0">
            <a:noAutofit/>
          </a:bodyPr>
          <a:lstStyle/>
          <a:p>
            <a:pPr marL="0" lvl="0" indent="0" algn="ctr" defTabSz="977900">
              <a:lnSpc>
                <a:spcPct val="90000"/>
              </a:lnSpc>
              <a:spcBef>
                <a:spcPct val="0"/>
              </a:spcBef>
              <a:spcAft>
                <a:spcPct val="35000"/>
              </a:spcAft>
              <a:buNone/>
            </a:pPr>
            <a:r>
              <a:rPr lang="en-GB" sz="2200" kern="1200"/>
              <a:t>Player</a:t>
            </a:r>
          </a:p>
        </p:txBody>
      </p:sp>
      <p:sp>
        <p:nvSpPr>
          <p:cNvPr id="42" name="Left Arrow 41" hidden="1">
            <a:extLst>
              <a:ext uri="{FF2B5EF4-FFF2-40B4-BE49-F238E27FC236}">
                <a16:creationId xmlns:a16="http://schemas.microsoft.com/office/drawing/2014/main" id="{E678CBE1-E716-648A-FC03-FD0AF72EBFC8}"/>
              </a:ext>
            </a:extLst>
          </p:cNvPr>
          <p:cNvSpPr/>
          <p:nvPr/>
        </p:nvSpPr>
        <p:spPr>
          <a:xfrm rot="3293564">
            <a:off x="7214674" y="4263377"/>
            <a:ext cx="2343871" cy="760953"/>
          </a:xfrm>
          <a:prstGeom prst="leftArrow">
            <a:avLst>
              <a:gd name="adj1" fmla="val 27342"/>
              <a:gd name="adj2" fmla="val 49049"/>
            </a:avLst>
          </a:prstGeom>
          <a:solidFill>
            <a:srgbClr val="FC662C"/>
          </a:solid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pic>
        <p:nvPicPr>
          <p:cNvPr id="44" name="Graphic 43" descr="Magnifying glass with solid fill" hidden="1">
            <a:extLst>
              <a:ext uri="{FF2B5EF4-FFF2-40B4-BE49-F238E27FC236}">
                <a16:creationId xmlns:a16="http://schemas.microsoft.com/office/drawing/2014/main" id="{D14BEC3C-C319-0B33-2E72-C48457D80A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946521">
            <a:off x="8607766" y="4502323"/>
            <a:ext cx="914400" cy="914400"/>
          </a:xfrm>
          <a:prstGeom prst="rect">
            <a:avLst/>
          </a:prstGeom>
        </p:spPr>
      </p:pic>
    </p:spTree>
    <p:extLst>
      <p:ext uri="{BB962C8B-B14F-4D97-AF65-F5344CB8AC3E}">
        <p14:creationId xmlns:p14="http://schemas.microsoft.com/office/powerpoint/2010/main" val="1071897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26"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CC39DA0B-A0B1-0384-A3B7-249B3A79C3D5}"/>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20550" b="20550"/>
          <a:stretch/>
        </p:blipFill>
        <p:spPr>
          <a:xfrm>
            <a:off x="4089446" y="1567964"/>
            <a:ext cx="1186092" cy="1315398"/>
          </a:xfrm>
        </p:spPr>
      </p:pic>
      <p:pic>
        <p:nvPicPr>
          <p:cNvPr id="11" name="Bildplatzhalter 10" descr="Ein Bild, das Menschliches Gesicht, Person, Bart, Kleidung enthält.&#10;&#10;Automatisch generierte Beschreibung">
            <a:extLst>
              <a:ext uri="{FF2B5EF4-FFF2-40B4-BE49-F238E27FC236}">
                <a16:creationId xmlns:a16="http://schemas.microsoft.com/office/drawing/2014/main" id="{42C689A9-3E50-8021-D7BC-0D8EF1CBEE8E}"/>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9214" b="9214"/>
          <a:stretch>
            <a:fillRect/>
          </a:stretch>
        </p:blipFill>
        <p:spPr>
          <a:xfrm>
            <a:off x="1039678" y="1777705"/>
            <a:ext cx="1291815" cy="1152128"/>
          </a:xfrm>
        </p:spPr>
      </p:pic>
      <p:pic>
        <p:nvPicPr>
          <p:cNvPr id="17" name="Bildplatzhalter 16">
            <a:extLst>
              <a:ext uri="{FF2B5EF4-FFF2-40B4-BE49-F238E27FC236}">
                <a16:creationId xmlns:a16="http://schemas.microsoft.com/office/drawing/2014/main" id="{9F76F100-A4E7-0CFE-9E5C-61771E62F0A4}"/>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2365" b="2365"/>
          <a:stretch/>
        </p:blipFill>
        <p:spPr>
          <a:xfrm>
            <a:off x="1049816" y="4033727"/>
            <a:ext cx="1271536" cy="1275155"/>
          </a:xfrm>
        </p:spPr>
      </p:pic>
      <p:sp>
        <p:nvSpPr>
          <p:cNvPr id="5" name="Titel 4"/>
          <p:cNvSpPr>
            <a:spLocks noGrp="1"/>
          </p:cNvSpPr>
          <p:nvPr>
            <p:ph type="title"/>
          </p:nvPr>
        </p:nvSpPr>
        <p:spPr/>
        <p:txBody>
          <a:bodyPr/>
          <a:lstStyle/>
          <a:p>
            <a:r>
              <a:rPr lang="de-DE" sz="2400"/>
              <a:t>Teamvorstellung</a:t>
            </a:r>
            <a:endParaRPr lang="de-DE"/>
          </a:p>
        </p:txBody>
      </p:sp>
      <p:sp>
        <p:nvSpPr>
          <p:cNvPr id="6" name="Foliennummernplatzhalter 5"/>
          <p:cNvSpPr>
            <a:spLocks noGrp="1"/>
          </p:cNvSpPr>
          <p:nvPr>
            <p:ph type="sldNum" sz="quarter" idx="10"/>
          </p:nvPr>
        </p:nvSpPr>
        <p:spPr/>
        <p:txBody>
          <a:bodyPr/>
          <a:lstStyle/>
          <a:p>
            <a:pPr>
              <a:defRPr/>
            </a:pPr>
            <a:fld id="{2866142A-AFED-1443-8B06-6463BAB2C889}" type="slidenum">
              <a:rPr lang="de-DE" altLang="de-DE" smtClean="0"/>
              <a:pPr>
                <a:defRPr/>
              </a:pPr>
              <a:t>2</a:t>
            </a:fld>
            <a:endParaRPr lang="de-DE" altLang="de-DE"/>
          </a:p>
        </p:txBody>
      </p:sp>
      <p:sp>
        <p:nvSpPr>
          <p:cNvPr id="7" name="Textplatzhalter 6"/>
          <p:cNvSpPr>
            <a:spLocks noGrp="1"/>
          </p:cNvSpPr>
          <p:nvPr>
            <p:ph type="body" sz="quarter" idx="12"/>
          </p:nvPr>
        </p:nvSpPr>
        <p:spPr>
          <a:xfrm>
            <a:off x="429025" y="3519410"/>
            <a:ext cx="1776414" cy="413695"/>
          </a:xfrm>
        </p:spPr>
        <p:txBody>
          <a:bodyPr/>
          <a:lstStyle/>
          <a:p>
            <a:r>
              <a:rPr lang="de-DE"/>
              <a:t>T</a:t>
            </a:r>
          </a:p>
        </p:txBody>
      </p:sp>
      <p:pic>
        <p:nvPicPr>
          <p:cNvPr id="20" name="Bildplatzhalter 16">
            <a:extLst>
              <a:ext uri="{FF2B5EF4-FFF2-40B4-BE49-F238E27FC236}">
                <a16:creationId xmlns:a16="http://schemas.microsoft.com/office/drawing/2014/main" id="{1B2F5C70-A940-6DE1-2BF7-1A3C3AA3660B}"/>
              </a:ext>
            </a:extLst>
          </p:cNvPr>
          <p:cNvPicPr>
            <a:picLocks noChangeAspect="1"/>
          </p:cNvPicPr>
          <p:nvPr/>
        </p:nvPicPr>
        <p:blipFill>
          <a:blip r:embed="rId6">
            <a:extLst>
              <a:ext uri="{28A0092B-C50C-407E-A947-70E740481C1C}">
                <a14:useLocalDpi xmlns:a14="http://schemas.microsoft.com/office/drawing/2010/main" val="0"/>
              </a:ext>
            </a:extLst>
          </a:blip>
          <a:srcRect t="1731" b="1731"/>
          <a:stretch/>
        </p:blipFill>
        <p:spPr bwMode="auto">
          <a:xfrm>
            <a:off x="4116678" y="3990673"/>
            <a:ext cx="1158860" cy="129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22" name="Bildplatzhalter 14">
            <a:extLst>
              <a:ext uri="{FF2B5EF4-FFF2-40B4-BE49-F238E27FC236}">
                <a16:creationId xmlns:a16="http://schemas.microsoft.com/office/drawing/2014/main" id="{08E0FB9C-DA67-AB6E-5474-7188CABBB8BE}"/>
              </a:ext>
            </a:extLst>
          </p:cNvPr>
          <p:cNvPicPr>
            <a:picLocks noChangeAspect="1"/>
          </p:cNvPicPr>
          <p:nvPr/>
        </p:nvPicPr>
        <p:blipFill>
          <a:blip r:embed="rId7">
            <a:extLst>
              <a:ext uri="{28A0092B-C50C-407E-A947-70E740481C1C}">
                <a14:useLocalDpi xmlns:a14="http://schemas.microsoft.com/office/drawing/2010/main" val="0"/>
              </a:ext>
            </a:extLst>
          </a:blip>
          <a:srcRect t="8625" b="8625"/>
          <a:stretch/>
        </p:blipFill>
        <p:spPr bwMode="auto">
          <a:xfrm>
            <a:off x="6924893" y="1471174"/>
            <a:ext cx="1291816" cy="1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23" name="Bildplatzhalter 14">
            <a:extLst>
              <a:ext uri="{FF2B5EF4-FFF2-40B4-BE49-F238E27FC236}">
                <a16:creationId xmlns:a16="http://schemas.microsoft.com/office/drawing/2014/main" id="{F1A51ECA-416F-3161-9EAF-081B3CAE9E9A}"/>
              </a:ext>
            </a:extLst>
          </p:cNvPr>
          <p:cNvPicPr>
            <a:picLocks noChangeAspect="1"/>
          </p:cNvPicPr>
          <p:nvPr/>
        </p:nvPicPr>
        <p:blipFill>
          <a:blip r:embed="rId8">
            <a:extLst>
              <a:ext uri="{28A0092B-C50C-407E-A947-70E740481C1C}">
                <a14:useLocalDpi xmlns:a14="http://schemas.microsoft.com/office/drawing/2010/main" val="0"/>
              </a:ext>
            </a:extLst>
          </a:blip>
          <a:srcRect t="8417" b="8417"/>
          <a:stretch/>
        </p:blipFill>
        <p:spPr bwMode="auto">
          <a:xfrm>
            <a:off x="6957501" y="3965482"/>
            <a:ext cx="1226600" cy="136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24" name="Bildplatzhalter 14">
            <a:extLst>
              <a:ext uri="{FF2B5EF4-FFF2-40B4-BE49-F238E27FC236}">
                <a16:creationId xmlns:a16="http://schemas.microsoft.com/office/drawing/2014/main" id="{CFFEF700-068F-2CFA-4AB2-D6917B6FC077}"/>
              </a:ext>
            </a:extLst>
          </p:cNvPr>
          <p:cNvPicPr>
            <a:picLocks noChangeAspect="1"/>
          </p:cNvPicPr>
          <p:nvPr/>
        </p:nvPicPr>
        <p:blipFill>
          <a:blip r:embed="rId9"/>
          <a:srcRect l="4915" r="4915"/>
          <a:stretch/>
        </p:blipFill>
        <p:spPr bwMode="auto">
          <a:xfrm>
            <a:off x="9868938" y="1497184"/>
            <a:ext cx="1291817" cy="1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5" name="Textfeld 24">
            <a:extLst>
              <a:ext uri="{FF2B5EF4-FFF2-40B4-BE49-F238E27FC236}">
                <a16:creationId xmlns:a16="http://schemas.microsoft.com/office/drawing/2014/main" id="{EA88550F-68C7-DF5C-D0CE-895946D278F3}"/>
              </a:ext>
            </a:extLst>
          </p:cNvPr>
          <p:cNvSpPr txBox="1"/>
          <p:nvPr/>
        </p:nvSpPr>
        <p:spPr>
          <a:xfrm>
            <a:off x="807507" y="3016584"/>
            <a:ext cx="175615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Thorben Jones</a:t>
            </a:r>
          </a:p>
          <a:p>
            <a:pPr algn="ctr"/>
            <a:r>
              <a:rPr lang="de-DE" b="1">
                <a:solidFill>
                  <a:srgbClr val="4A5C66"/>
                </a:solidFill>
                <a:latin typeface="Arial" pitchFamily="34" charset="0"/>
                <a:ea typeface="MS PGothic" pitchFamily="34" charset="-128"/>
                <a:cs typeface="Arial" pitchFamily="34" charset="0"/>
              </a:rPr>
              <a:t>Projektleiter</a:t>
            </a:r>
            <a:endParaRPr lang="de-DE" b="1"/>
          </a:p>
        </p:txBody>
      </p:sp>
      <p:sp>
        <p:nvSpPr>
          <p:cNvPr id="2" name="Textfeld 1">
            <a:extLst>
              <a:ext uri="{FF2B5EF4-FFF2-40B4-BE49-F238E27FC236}">
                <a16:creationId xmlns:a16="http://schemas.microsoft.com/office/drawing/2014/main" id="{C2705301-8EEC-8E83-21A2-B7CDA23E1127}"/>
              </a:ext>
            </a:extLst>
          </p:cNvPr>
          <p:cNvSpPr txBox="1"/>
          <p:nvPr/>
        </p:nvSpPr>
        <p:spPr>
          <a:xfrm>
            <a:off x="807507" y="5367788"/>
            <a:ext cx="1756155"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Justine </a:t>
            </a:r>
            <a:r>
              <a:rPr lang="de-DE" err="1">
                <a:solidFill>
                  <a:srgbClr val="4A5C66"/>
                </a:solidFill>
                <a:latin typeface="Arial" pitchFamily="34" charset="0"/>
                <a:ea typeface="MS PGothic" pitchFamily="34" charset="-128"/>
                <a:cs typeface="Arial" pitchFamily="34" charset="0"/>
              </a:rPr>
              <a:t>Buß</a:t>
            </a:r>
            <a:endParaRPr lang="de-DE">
              <a:solidFill>
                <a:srgbClr val="4A5C66"/>
              </a:solidFill>
              <a:latin typeface="Arial" pitchFamily="34" charset="0"/>
              <a:ea typeface="MS PGothic" pitchFamily="34" charset="-128"/>
              <a:cs typeface="Arial" pitchFamily="34" charset="0"/>
            </a:endParaRPr>
          </a:p>
          <a:p>
            <a:pPr algn="ctr"/>
            <a:r>
              <a:rPr lang="de-DE" b="1">
                <a:solidFill>
                  <a:srgbClr val="4A5C66"/>
                </a:solidFill>
                <a:latin typeface="Arial" pitchFamily="34" charset="0"/>
                <a:ea typeface="MS PGothic" pitchFamily="34" charset="-128"/>
                <a:cs typeface="Arial" pitchFamily="34" charset="0"/>
              </a:rPr>
              <a:t>Stellv. Projektleiterin</a:t>
            </a:r>
            <a:endParaRPr lang="de-DE" b="1"/>
          </a:p>
        </p:txBody>
      </p:sp>
      <p:sp>
        <p:nvSpPr>
          <p:cNvPr id="3" name="Textfeld 2">
            <a:extLst>
              <a:ext uri="{FF2B5EF4-FFF2-40B4-BE49-F238E27FC236}">
                <a16:creationId xmlns:a16="http://schemas.microsoft.com/office/drawing/2014/main" id="{A07511A9-337C-AA0F-F246-B0C958F9DA54}"/>
              </a:ext>
            </a:extLst>
          </p:cNvPr>
          <p:cNvSpPr txBox="1"/>
          <p:nvPr/>
        </p:nvSpPr>
        <p:spPr>
          <a:xfrm>
            <a:off x="9523006" y="3004209"/>
            <a:ext cx="1985970"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Pascal Waldschmidt</a:t>
            </a:r>
          </a:p>
          <a:p>
            <a:pPr algn="ctr"/>
            <a:r>
              <a:rPr lang="de-DE" b="1">
                <a:solidFill>
                  <a:srgbClr val="4A5C66"/>
                </a:solidFill>
                <a:latin typeface="Arial" pitchFamily="34" charset="0"/>
                <a:ea typeface="MS PGothic" pitchFamily="34" charset="-128"/>
                <a:cs typeface="Arial" pitchFamily="34" charset="0"/>
              </a:rPr>
              <a:t>Frontend</a:t>
            </a:r>
            <a:endParaRPr lang="de-DE" b="1"/>
          </a:p>
        </p:txBody>
      </p:sp>
      <p:sp>
        <p:nvSpPr>
          <p:cNvPr id="4" name="Textfeld 3">
            <a:extLst>
              <a:ext uri="{FF2B5EF4-FFF2-40B4-BE49-F238E27FC236}">
                <a16:creationId xmlns:a16="http://schemas.microsoft.com/office/drawing/2014/main" id="{44C7FBFE-5F13-EBB6-08DF-5AA0CF420E2D}"/>
              </a:ext>
            </a:extLst>
          </p:cNvPr>
          <p:cNvSpPr txBox="1"/>
          <p:nvPr/>
        </p:nvSpPr>
        <p:spPr>
          <a:xfrm>
            <a:off x="3746388" y="3016584"/>
            <a:ext cx="1872208"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Alexander Roos</a:t>
            </a:r>
          </a:p>
          <a:p>
            <a:pPr algn="ctr"/>
            <a:r>
              <a:rPr lang="de-DE" b="1">
                <a:solidFill>
                  <a:srgbClr val="4A5C66"/>
                </a:solidFill>
                <a:latin typeface="Arial" pitchFamily="34" charset="0"/>
                <a:ea typeface="MS PGothic" pitchFamily="34" charset="-128"/>
                <a:cs typeface="Arial" pitchFamily="34" charset="0"/>
              </a:rPr>
              <a:t>Backend</a:t>
            </a:r>
            <a:endParaRPr lang="de-DE" b="1"/>
          </a:p>
        </p:txBody>
      </p:sp>
      <p:sp>
        <p:nvSpPr>
          <p:cNvPr id="8" name="Textfeld 7">
            <a:extLst>
              <a:ext uri="{FF2B5EF4-FFF2-40B4-BE49-F238E27FC236}">
                <a16:creationId xmlns:a16="http://schemas.microsoft.com/office/drawing/2014/main" id="{562633C0-345E-B54D-B8E7-60D0AEB3F394}"/>
              </a:ext>
            </a:extLst>
          </p:cNvPr>
          <p:cNvSpPr txBox="1"/>
          <p:nvPr/>
        </p:nvSpPr>
        <p:spPr>
          <a:xfrm>
            <a:off x="3615988" y="5367788"/>
            <a:ext cx="2160240"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Maximilian Bachmann</a:t>
            </a:r>
          </a:p>
          <a:p>
            <a:pPr algn="ctr"/>
            <a:r>
              <a:rPr lang="de-DE" b="1">
                <a:solidFill>
                  <a:srgbClr val="4A5C66"/>
                </a:solidFill>
                <a:latin typeface="Arial" pitchFamily="34" charset="0"/>
                <a:ea typeface="MS PGothic" pitchFamily="34" charset="-128"/>
                <a:cs typeface="Arial" pitchFamily="34" charset="0"/>
              </a:rPr>
              <a:t>Backend</a:t>
            </a:r>
            <a:endParaRPr lang="de-DE" b="1"/>
          </a:p>
        </p:txBody>
      </p:sp>
      <p:sp>
        <p:nvSpPr>
          <p:cNvPr id="9" name="Textfeld 8">
            <a:extLst>
              <a:ext uri="{FF2B5EF4-FFF2-40B4-BE49-F238E27FC236}">
                <a16:creationId xmlns:a16="http://schemas.microsoft.com/office/drawing/2014/main" id="{9F66C642-984F-FFDC-6E76-9DA884ED6D7C}"/>
              </a:ext>
            </a:extLst>
          </p:cNvPr>
          <p:cNvSpPr txBox="1"/>
          <p:nvPr/>
        </p:nvSpPr>
        <p:spPr>
          <a:xfrm>
            <a:off x="6490681" y="2997921"/>
            <a:ext cx="2160240"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Sven Reinhard </a:t>
            </a:r>
            <a:r>
              <a:rPr lang="de-DE" b="1">
                <a:solidFill>
                  <a:srgbClr val="4A5C66"/>
                </a:solidFill>
                <a:latin typeface="Arial" pitchFamily="34" charset="0"/>
                <a:ea typeface="MS PGothic" pitchFamily="34" charset="-128"/>
                <a:cs typeface="Arial" pitchFamily="34" charset="0"/>
              </a:rPr>
              <a:t>Docker</a:t>
            </a:r>
            <a:endParaRPr lang="de-DE" b="1"/>
          </a:p>
        </p:txBody>
      </p:sp>
      <p:sp>
        <p:nvSpPr>
          <p:cNvPr id="10" name="Textfeld 9">
            <a:extLst>
              <a:ext uri="{FF2B5EF4-FFF2-40B4-BE49-F238E27FC236}">
                <a16:creationId xmlns:a16="http://schemas.microsoft.com/office/drawing/2014/main" id="{F897E50B-AAA6-22DD-42C1-000C61B9EE9E}"/>
              </a:ext>
            </a:extLst>
          </p:cNvPr>
          <p:cNvSpPr txBox="1"/>
          <p:nvPr/>
        </p:nvSpPr>
        <p:spPr>
          <a:xfrm>
            <a:off x="6516524" y="5386826"/>
            <a:ext cx="1985970"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Omar </a:t>
            </a:r>
            <a:r>
              <a:rPr lang="de-DE" err="1">
                <a:solidFill>
                  <a:srgbClr val="4A5C66"/>
                </a:solidFill>
                <a:latin typeface="Arial" pitchFamily="34" charset="0"/>
                <a:ea typeface="MS PGothic" pitchFamily="34" charset="-128"/>
                <a:cs typeface="Arial" pitchFamily="34" charset="0"/>
              </a:rPr>
              <a:t>Karkotli</a:t>
            </a:r>
            <a:endParaRPr lang="de-DE">
              <a:solidFill>
                <a:srgbClr val="4A5C66"/>
              </a:solidFill>
              <a:latin typeface="Arial" pitchFamily="34" charset="0"/>
              <a:ea typeface="MS PGothic" pitchFamily="34" charset="-128"/>
              <a:cs typeface="Arial" pitchFamily="34" charset="0"/>
            </a:endParaRPr>
          </a:p>
          <a:p>
            <a:pPr algn="ctr"/>
            <a:r>
              <a:rPr lang="de-DE" b="1">
                <a:solidFill>
                  <a:srgbClr val="4A5C66"/>
                </a:solidFill>
                <a:latin typeface="Arial" pitchFamily="34" charset="0"/>
                <a:ea typeface="MS PGothic" pitchFamily="34" charset="-128"/>
                <a:cs typeface="Arial" pitchFamily="34" charset="0"/>
              </a:rPr>
              <a:t>Frontend</a:t>
            </a:r>
            <a:endParaRPr lang="de-DE" b="1"/>
          </a:p>
        </p:txBody>
      </p:sp>
      <p:sp>
        <p:nvSpPr>
          <p:cNvPr id="12" name="Rectangle 21">
            <a:extLst>
              <a:ext uri="{FF2B5EF4-FFF2-40B4-BE49-F238E27FC236}">
                <a16:creationId xmlns:a16="http://schemas.microsoft.com/office/drawing/2014/main" id="{773E6F12-0CDB-70AA-AFF5-97F97A247783}"/>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13" name="Picture 12" descr="A person wearing a white hat and tie&#10;&#10;Description automatically generated">
            <a:extLst>
              <a:ext uri="{FF2B5EF4-FFF2-40B4-BE49-F238E27FC236}">
                <a16:creationId xmlns:a16="http://schemas.microsoft.com/office/drawing/2014/main" id="{D072D289-AC49-160C-3F27-677E55A1B866}"/>
              </a:ext>
            </a:extLst>
          </p:cNvPr>
          <p:cNvPicPr>
            <a:picLocks noChangeAspect="1"/>
          </p:cNvPicPr>
          <p:nvPr/>
        </p:nvPicPr>
        <p:blipFill>
          <a:blip r:embed="rId10"/>
          <a:stretch>
            <a:fillRect/>
          </a:stretch>
        </p:blipFill>
        <p:spPr>
          <a:xfrm>
            <a:off x="6962736" y="3965854"/>
            <a:ext cx="1220818" cy="1359918"/>
          </a:xfrm>
          <a:prstGeom prst="rect">
            <a:avLst/>
          </a:prstGeom>
        </p:spPr>
      </p:pic>
      <p:pic>
        <p:nvPicPr>
          <p:cNvPr id="18" name="Grafik 17" descr="Prost Silhouette">
            <a:extLst>
              <a:ext uri="{FF2B5EF4-FFF2-40B4-BE49-F238E27FC236}">
                <a16:creationId xmlns:a16="http://schemas.microsoft.com/office/drawing/2014/main" id="{26B48AC5-59B7-114A-1251-E752BE540F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951649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20</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a:t>Arena Loop </a:t>
            </a:r>
            <a:r>
              <a:rPr lang="de-DE">
                <a:sym typeface="Wingdings" pitchFamily="2" charset="2"/>
              </a:rPr>
              <a:t> </a:t>
            </a:r>
            <a:r>
              <a:rPr lang="de-DE"/>
              <a:t>Player</a:t>
            </a:r>
          </a:p>
        </p:txBody>
      </p:sp>
      <p:pic>
        <p:nvPicPr>
          <p:cNvPr id="14" name="Picture 13" hidden="1">
            <a:extLst>
              <a:ext uri="{FF2B5EF4-FFF2-40B4-BE49-F238E27FC236}">
                <a16:creationId xmlns:a16="http://schemas.microsoft.com/office/drawing/2014/main" id="{BBE36C50-8312-08A6-3F7A-B10C7D8EEC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2064" y="1829036"/>
            <a:ext cx="2857346" cy="1296326"/>
          </a:xfrm>
          <a:prstGeom prst="rect">
            <a:avLst/>
          </a:prstGeom>
        </p:spPr>
      </p:pic>
      <p:pic>
        <p:nvPicPr>
          <p:cNvPr id="16" name="Picture 15" hidden="1">
            <a:extLst>
              <a:ext uri="{FF2B5EF4-FFF2-40B4-BE49-F238E27FC236}">
                <a16:creationId xmlns:a16="http://schemas.microsoft.com/office/drawing/2014/main" id="{ADC322A1-2A9C-4984-07AE-4470E5FC2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2073830"/>
            <a:ext cx="4334277" cy="911250"/>
          </a:xfrm>
          <a:prstGeom prst="rect">
            <a:avLst/>
          </a:prstGeom>
        </p:spPr>
      </p:pic>
      <p:pic>
        <p:nvPicPr>
          <p:cNvPr id="18" name="Picture 17" hidden="1">
            <a:extLst>
              <a:ext uri="{FF2B5EF4-FFF2-40B4-BE49-F238E27FC236}">
                <a16:creationId xmlns:a16="http://schemas.microsoft.com/office/drawing/2014/main" id="{0996C116-C213-A89D-3D83-FF7D5DEE1E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3610" y="4544378"/>
            <a:ext cx="8092946" cy="1677479"/>
          </a:xfrm>
          <a:prstGeom prst="rect">
            <a:avLst/>
          </a:prstGeom>
        </p:spPr>
      </p:pic>
      <p:pic>
        <p:nvPicPr>
          <p:cNvPr id="20" name="Picture 19">
            <a:extLst>
              <a:ext uri="{FF2B5EF4-FFF2-40B4-BE49-F238E27FC236}">
                <a16:creationId xmlns:a16="http://schemas.microsoft.com/office/drawing/2014/main" id="{11858609-5FCD-ABA6-3BFC-48E19FDB22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91544" y="4533998"/>
            <a:ext cx="7407405" cy="1564232"/>
          </a:xfrm>
          <a:prstGeom prst="rect">
            <a:avLst/>
          </a:prstGeom>
        </p:spPr>
      </p:pic>
      <p:pic>
        <p:nvPicPr>
          <p:cNvPr id="22" name="Picture 21">
            <a:extLst>
              <a:ext uri="{FF2B5EF4-FFF2-40B4-BE49-F238E27FC236}">
                <a16:creationId xmlns:a16="http://schemas.microsoft.com/office/drawing/2014/main" id="{7CD06D53-B393-D6CE-B012-616D4391DB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28" y="2090481"/>
            <a:ext cx="4248470" cy="1070063"/>
          </a:xfrm>
          <a:prstGeom prst="rect">
            <a:avLst/>
          </a:prstGeom>
        </p:spPr>
      </p:pic>
      <p:pic>
        <p:nvPicPr>
          <p:cNvPr id="30" name="Picture 29">
            <a:extLst>
              <a:ext uri="{FF2B5EF4-FFF2-40B4-BE49-F238E27FC236}">
                <a16:creationId xmlns:a16="http://schemas.microsoft.com/office/drawing/2014/main" id="{53936036-6676-F140-91D1-B5FAE036C96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80609" y="455448"/>
            <a:ext cx="5735065" cy="3080582"/>
          </a:xfrm>
          <a:prstGeom prst="rect">
            <a:avLst/>
          </a:prstGeom>
        </p:spPr>
      </p:pic>
      <p:graphicFrame>
        <p:nvGraphicFramePr>
          <p:cNvPr id="31" name="Diagram 30">
            <a:extLst>
              <a:ext uri="{FF2B5EF4-FFF2-40B4-BE49-F238E27FC236}">
                <a16:creationId xmlns:a16="http://schemas.microsoft.com/office/drawing/2014/main" id="{8BE08D4B-4236-9B1C-C40E-26E47CA34FAB}"/>
              </a:ext>
            </a:extLst>
          </p:cNvPr>
          <p:cNvGraphicFramePr/>
          <p:nvPr/>
        </p:nvGraphicFramePr>
        <p:xfrm>
          <a:off x="3965848" y="2965733"/>
          <a:ext cx="3096704" cy="15682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3" name="Straight Connector 32">
            <a:extLst>
              <a:ext uri="{FF2B5EF4-FFF2-40B4-BE49-F238E27FC236}">
                <a16:creationId xmlns:a16="http://schemas.microsoft.com/office/drawing/2014/main" id="{CDED5C2F-6B7D-2480-EA8F-AA1DAE979C00}"/>
              </a:ext>
            </a:extLst>
          </p:cNvPr>
          <p:cNvCxnSpPr>
            <a:cxnSpLocks/>
          </p:cNvCxnSpPr>
          <p:nvPr/>
        </p:nvCxnSpPr>
        <p:spPr>
          <a:xfrm>
            <a:off x="869504" y="3809500"/>
            <a:ext cx="381642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8A9D39-42E6-7A85-2CA1-702D0B813B0B}"/>
              </a:ext>
            </a:extLst>
          </p:cNvPr>
          <p:cNvCxnSpPr>
            <a:cxnSpLocks/>
          </p:cNvCxnSpPr>
          <p:nvPr/>
        </p:nvCxnSpPr>
        <p:spPr>
          <a:xfrm>
            <a:off x="6414122" y="3809500"/>
            <a:ext cx="381642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44" name="Terminator 43">
            <a:extLst>
              <a:ext uri="{FF2B5EF4-FFF2-40B4-BE49-F238E27FC236}">
                <a16:creationId xmlns:a16="http://schemas.microsoft.com/office/drawing/2014/main" id="{B3DA76F0-30D8-9EB5-0487-9FE2AFFDB0B8}"/>
              </a:ext>
            </a:extLst>
          </p:cNvPr>
          <p:cNvSpPr/>
          <p:nvPr/>
        </p:nvSpPr>
        <p:spPr>
          <a:xfrm>
            <a:off x="5153981" y="3525650"/>
            <a:ext cx="792088" cy="304731"/>
          </a:xfrm>
          <a:prstGeom prst="flowChartTerminator">
            <a:avLst/>
          </a:prstGeom>
          <a:solidFill>
            <a:srgbClr val="F8CD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b="1"/>
              <a:t>stop</a:t>
            </a:r>
          </a:p>
        </p:txBody>
      </p:sp>
      <p:sp>
        <p:nvSpPr>
          <p:cNvPr id="45" name="Terminator 44">
            <a:extLst>
              <a:ext uri="{FF2B5EF4-FFF2-40B4-BE49-F238E27FC236}">
                <a16:creationId xmlns:a16="http://schemas.microsoft.com/office/drawing/2014/main" id="{BEF000D2-87FE-5C9A-6E48-1496E1FEA0F0}"/>
              </a:ext>
            </a:extLst>
          </p:cNvPr>
          <p:cNvSpPr/>
          <p:nvPr/>
        </p:nvSpPr>
        <p:spPr>
          <a:xfrm>
            <a:off x="5153981" y="3536030"/>
            <a:ext cx="792088" cy="304731"/>
          </a:xfrm>
          <a:prstGeom prst="flowChartTerminator">
            <a:avLst/>
          </a:prstGeom>
          <a:solidFill>
            <a:srgbClr val="F8CD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b="1"/>
              <a:t>move</a:t>
            </a:r>
          </a:p>
        </p:txBody>
      </p:sp>
      <p:pic>
        <p:nvPicPr>
          <p:cNvPr id="4" name="Graphic 5" descr="Magnifying glass with solid fill">
            <a:extLst>
              <a:ext uri="{FF2B5EF4-FFF2-40B4-BE49-F238E27FC236}">
                <a16:creationId xmlns:a16="http://schemas.microsoft.com/office/drawing/2014/main" id="{4FE5B459-E552-E334-BFBD-A8D61F2EC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34000" y="5533200"/>
            <a:ext cx="856800" cy="856800"/>
          </a:xfrm>
          <a:prstGeom prst="rect">
            <a:avLst/>
          </a:prstGeom>
        </p:spPr>
      </p:pic>
      <p:sp>
        <p:nvSpPr>
          <p:cNvPr id="5" name="Rectangle 21">
            <a:extLst>
              <a:ext uri="{FF2B5EF4-FFF2-40B4-BE49-F238E27FC236}">
                <a16:creationId xmlns:a16="http://schemas.microsoft.com/office/drawing/2014/main" id="{A8987ECD-5329-D14E-1175-8820BA525A7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543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P spid="44" grpId="0" animBg="1"/>
      <p:bldP spid="44" grpId="1"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21</a:t>
            </a:fld>
            <a:endParaRPr lang="de-DE" altLang="de-DE"/>
          </a:p>
        </p:txBody>
      </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a:t>Spielablauf</a:t>
            </a:r>
          </a:p>
        </p:txBody>
      </p:sp>
      <p:sp>
        <p:nvSpPr>
          <p:cNvPr id="13" name="Textplatzhalter 3">
            <a:extLst>
              <a:ext uri="{FF2B5EF4-FFF2-40B4-BE49-F238E27FC236}">
                <a16:creationId xmlns:a16="http://schemas.microsoft.com/office/drawing/2014/main" id="{B7FDD860-02C2-0D3C-634F-768B4DECCA23}"/>
              </a:ext>
            </a:extLst>
          </p:cNvPr>
          <p:cNvSpPr>
            <a:spLocks noGrp="1"/>
          </p:cNvSpPr>
          <p:nvPr>
            <p:ph type="body" sz="quarter" idx="11"/>
          </p:nvPr>
        </p:nvSpPr>
        <p:spPr>
          <a:xfrm>
            <a:off x="432001" y="1620000"/>
            <a:ext cx="11232619" cy="4617288"/>
          </a:xfrm>
        </p:spPr>
        <p:txBody>
          <a:bodyPr/>
          <a:lstStyle/>
          <a:p>
            <a:endParaRPr lang="de-DE"/>
          </a:p>
          <a:p>
            <a:pPr marL="285750" indent="-285750">
              <a:buFont typeface="Arial" panose="020B0604020202020204" pitchFamily="34" charset="0"/>
              <a:buChar char="•"/>
            </a:pPr>
            <a:endParaRPr lang="de-DE"/>
          </a:p>
        </p:txBody>
      </p:sp>
      <p:pic>
        <p:nvPicPr>
          <p:cNvPr id="9" name="Picture 8">
            <a:extLst>
              <a:ext uri="{FF2B5EF4-FFF2-40B4-BE49-F238E27FC236}">
                <a16:creationId xmlns:a16="http://schemas.microsoft.com/office/drawing/2014/main" id="{F4EC3D78-BC2F-C93D-CE64-827EB0823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654676"/>
            <a:ext cx="7648988" cy="4317840"/>
          </a:xfrm>
          <a:prstGeom prst="rect">
            <a:avLst/>
          </a:prstGeom>
        </p:spPr>
      </p:pic>
      <p:pic>
        <p:nvPicPr>
          <p:cNvPr id="4" name="Graphic 17" descr="Game controller with solid fill">
            <a:extLst>
              <a:ext uri="{FF2B5EF4-FFF2-40B4-BE49-F238E27FC236}">
                <a16:creationId xmlns:a16="http://schemas.microsoft.com/office/drawing/2014/main" id="{3BC062FF-D3E2-1B39-E368-8E059AEBFE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5" name="Rectangle 21">
            <a:extLst>
              <a:ext uri="{FF2B5EF4-FFF2-40B4-BE49-F238E27FC236}">
                <a16:creationId xmlns:a16="http://schemas.microsoft.com/office/drawing/2014/main" id="{2CAC369F-0215-3BF4-ACAF-0F3838CD2BB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149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22</a:t>
            </a:fld>
            <a:endParaRPr lang="de-DE" altLang="de-DE"/>
          </a:p>
        </p:txBody>
      </p:sp>
      <p:grpSp>
        <p:nvGrpSpPr>
          <p:cNvPr id="45" name="Group 44">
            <a:extLst>
              <a:ext uri="{FF2B5EF4-FFF2-40B4-BE49-F238E27FC236}">
                <a16:creationId xmlns:a16="http://schemas.microsoft.com/office/drawing/2014/main" id="{57473EED-D317-C01E-B576-D1F72F49AC00}"/>
              </a:ext>
            </a:extLst>
          </p:cNvPr>
          <p:cNvGrpSpPr/>
          <p:nvPr/>
        </p:nvGrpSpPr>
        <p:grpSpPr>
          <a:xfrm>
            <a:off x="551384" y="4797152"/>
            <a:ext cx="2592290" cy="592749"/>
            <a:chOff x="525970" y="4442359"/>
            <a:chExt cx="2499099" cy="592749"/>
          </a:xfrm>
        </p:grpSpPr>
        <p:sp>
          <p:nvSpPr>
            <p:cNvPr id="16" name="Display 15">
              <a:extLst>
                <a:ext uri="{FF2B5EF4-FFF2-40B4-BE49-F238E27FC236}">
                  <a16:creationId xmlns:a16="http://schemas.microsoft.com/office/drawing/2014/main" id="{69DC99A4-5948-07BA-18FD-F26D918D836D}"/>
                </a:ext>
              </a:extLst>
            </p:cNvPr>
            <p:cNvSpPr/>
            <p:nvPr/>
          </p:nvSpPr>
          <p:spPr>
            <a:xfrm>
              <a:off x="822344" y="4442359"/>
              <a:ext cx="2202725"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8800" tIns="76201" rIns="0" bIns="76200" numCol="1" spcCol="1270" anchor="ctr" anchorCtr="0">
              <a:noAutofit/>
            </a:bodyPr>
            <a:lstStyle/>
            <a:p>
              <a:pPr marL="0" lvl="0" indent="0" algn="ctr" defTabSz="889000">
                <a:lnSpc>
                  <a:spcPct val="90000"/>
                </a:lnSpc>
                <a:spcBef>
                  <a:spcPct val="0"/>
                </a:spcBef>
                <a:spcAft>
                  <a:spcPct val="35000"/>
                </a:spcAft>
                <a:buNone/>
              </a:pPr>
              <a:r>
                <a:rPr lang="en-GB" sz="2000" kern="1200"/>
                <a:t>timeline  </a:t>
              </a:r>
              <a:br>
                <a:rPr lang="en-GB" sz="2000" kern="1200"/>
              </a:br>
              <a:r>
                <a:rPr lang="en-GB" sz="2000" kern="1200"/>
                <a:t>&amp; step/</a:t>
              </a:r>
              <a:r>
                <a:rPr lang="en-GB" sz="2000" kern="1200" err="1"/>
                <a:t>unstep</a:t>
              </a:r>
              <a:endParaRPr lang="en-GB" sz="2000" kern="1200"/>
            </a:p>
          </p:txBody>
        </p:sp>
        <p:sp>
          <p:nvSpPr>
            <p:cNvPr id="18" name="Oval 17">
              <a:extLst>
                <a:ext uri="{FF2B5EF4-FFF2-40B4-BE49-F238E27FC236}">
                  <a16:creationId xmlns:a16="http://schemas.microsoft.com/office/drawing/2014/main" id="{786F68D3-FF50-8C08-F245-68869C0C1B11}"/>
                </a:ext>
              </a:extLst>
            </p:cNvPr>
            <p:cNvSpPr/>
            <p:nvPr/>
          </p:nvSpPr>
          <p:spPr>
            <a:xfrm>
              <a:off x="525970" y="4442360"/>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grpSp>
        <p:nvGrpSpPr>
          <p:cNvPr id="48" name="Group 47">
            <a:extLst>
              <a:ext uri="{FF2B5EF4-FFF2-40B4-BE49-F238E27FC236}">
                <a16:creationId xmlns:a16="http://schemas.microsoft.com/office/drawing/2014/main" id="{87806075-9B83-3A0F-26B2-DB990560FB93}"/>
              </a:ext>
            </a:extLst>
          </p:cNvPr>
          <p:cNvGrpSpPr/>
          <p:nvPr/>
        </p:nvGrpSpPr>
        <p:grpSpPr>
          <a:xfrm>
            <a:off x="551384" y="2120205"/>
            <a:ext cx="2592289" cy="592750"/>
            <a:chOff x="525970" y="2133292"/>
            <a:chExt cx="2499098" cy="592750"/>
          </a:xfrm>
        </p:grpSpPr>
        <p:sp>
          <p:nvSpPr>
            <p:cNvPr id="5" name="Display 4">
              <a:extLst>
                <a:ext uri="{FF2B5EF4-FFF2-40B4-BE49-F238E27FC236}">
                  <a16:creationId xmlns:a16="http://schemas.microsoft.com/office/drawing/2014/main" id="{3A327052-5CAE-EAC6-43F0-66597A3CDBA0}"/>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kern="1200" err="1"/>
                <a:t>undo_move</a:t>
              </a:r>
              <a:endParaRPr lang="en-GB" sz="2000" kern="1200"/>
            </a:p>
          </p:txBody>
        </p:sp>
        <p:sp>
          <p:nvSpPr>
            <p:cNvPr id="8" name="Oval 7">
              <a:extLst>
                <a:ext uri="{FF2B5EF4-FFF2-40B4-BE49-F238E27FC236}">
                  <a16:creationId xmlns:a16="http://schemas.microsoft.com/office/drawing/2014/main" id="{FACD59A9-5BC7-C09E-C534-42463043AD01}"/>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39" name="Graphic 38" descr="Back with solid fill">
              <a:extLst>
                <a:ext uri="{FF2B5EF4-FFF2-40B4-BE49-F238E27FC236}">
                  <a16:creationId xmlns:a16="http://schemas.microsoft.com/office/drawing/2014/main" id="{0AC78F5C-1A90-8F15-2E02-4A32FF934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76" y="2188466"/>
              <a:ext cx="448336" cy="448336"/>
            </a:xfrm>
            <a:prstGeom prst="rect">
              <a:avLst/>
            </a:prstGeom>
          </p:spPr>
        </p:pic>
      </p:grpSp>
      <p:grpSp>
        <p:nvGrpSpPr>
          <p:cNvPr id="47" name="Group 46">
            <a:extLst>
              <a:ext uri="{FF2B5EF4-FFF2-40B4-BE49-F238E27FC236}">
                <a16:creationId xmlns:a16="http://schemas.microsoft.com/office/drawing/2014/main" id="{B8548C08-D1E5-81C6-5925-507E6136B5E7}"/>
              </a:ext>
            </a:extLst>
          </p:cNvPr>
          <p:cNvGrpSpPr/>
          <p:nvPr/>
        </p:nvGrpSpPr>
        <p:grpSpPr>
          <a:xfrm>
            <a:off x="551383" y="3010931"/>
            <a:ext cx="2592289" cy="592749"/>
            <a:chOff x="525970" y="2902981"/>
            <a:chExt cx="2499098" cy="592749"/>
          </a:xfrm>
        </p:grpSpPr>
        <p:sp>
          <p:nvSpPr>
            <p:cNvPr id="10" name="Display 9">
              <a:extLst>
                <a:ext uri="{FF2B5EF4-FFF2-40B4-BE49-F238E27FC236}">
                  <a16:creationId xmlns:a16="http://schemas.microsoft.com/office/drawing/2014/main" id="{1B39D823-C47D-BE82-863C-E9E98C80EE84}"/>
                </a:ext>
              </a:extLst>
            </p:cNvPr>
            <p:cNvSpPr/>
            <p:nvPr/>
          </p:nvSpPr>
          <p:spPr>
            <a:xfrm>
              <a:off x="822344" y="2902981"/>
              <a:ext cx="2202724"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8000" tIns="76201" rIns="0" bIns="76200" numCol="1" spcCol="1270" anchor="ctr" anchorCtr="0">
              <a:noAutofit/>
            </a:bodyPr>
            <a:lstStyle/>
            <a:p>
              <a:pPr marL="0" lvl="0" indent="0" algn="l" defTabSz="889000">
                <a:lnSpc>
                  <a:spcPct val="90000"/>
                </a:lnSpc>
                <a:spcBef>
                  <a:spcPct val="0"/>
                </a:spcBef>
                <a:spcAft>
                  <a:spcPct val="35000"/>
                </a:spcAft>
                <a:buNone/>
              </a:pPr>
              <a:r>
                <a:rPr lang="en-GB" sz="2000" kern="1200" err="1"/>
                <a:t>valid_moves</a:t>
              </a:r>
              <a:endParaRPr lang="en-GB" sz="2000" kern="1200"/>
            </a:p>
          </p:txBody>
        </p:sp>
        <p:sp>
          <p:nvSpPr>
            <p:cNvPr id="11" name="Oval 10">
              <a:extLst>
                <a:ext uri="{FF2B5EF4-FFF2-40B4-BE49-F238E27FC236}">
                  <a16:creationId xmlns:a16="http://schemas.microsoft.com/office/drawing/2014/main" id="{E2D7D043-F43A-26FC-2923-66F41CA187FB}"/>
                </a:ext>
              </a:extLst>
            </p:cNvPr>
            <p:cNvSpPr/>
            <p:nvPr/>
          </p:nvSpPr>
          <p:spPr>
            <a:xfrm>
              <a:off x="525970" y="2902982"/>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grpSp>
        <p:nvGrpSpPr>
          <p:cNvPr id="46" name="Group 45">
            <a:extLst>
              <a:ext uri="{FF2B5EF4-FFF2-40B4-BE49-F238E27FC236}">
                <a16:creationId xmlns:a16="http://schemas.microsoft.com/office/drawing/2014/main" id="{6118D40E-CD84-2532-5D6B-76D80E5C8B8B}"/>
              </a:ext>
            </a:extLst>
          </p:cNvPr>
          <p:cNvGrpSpPr/>
          <p:nvPr/>
        </p:nvGrpSpPr>
        <p:grpSpPr>
          <a:xfrm>
            <a:off x="551383" y="3901656"/>
            <a:ext cx="2592289" cy="592749"/>
            <a:chOff x="525970" y="3672670"/>
            <a:chExt cx="2499098" cy="592749"/>
          </a:xfrm>
        </p:grpSpPr>
        <p:sp>
          <p:nvSpPr>
            <p:cNvPr id="12" name="Display 11">
              <a:extLst>
                <a:ext uri="{FF2B5EF4-FFF2-40B4-BE49-F238E27FC236}">
                  <a16:creationId xmlns:a16="http://schemas.microsoft.com/office/drawing/2014/main" id="{A5F0DF71-DFF6-ABE5-B014-74115137E935}"/>
                </a:ext>
              </a:extLst>
            </p:cNvPr>
            <p:cNvSpPr/>
            <p:nvPr/>
          </p:nvSpPr>
          <p:spPr>
            <a:xfrm>
              <a:off x="822344" y="3672670"/>
              <a:ext cx="2202724" cy="592749"/>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0" tIns="76201" rIns="142240" bIns="76200" numCol="1" spcCol="1270" anchor="ctr" anchorCtr="0">
              <a:noAutofit/>
            </a:bodyPr>
            <a:lstStyle/>
            <a:p>
              <a:pPr marL="0" lvl="0" indent="0" algn="l" defTabSz="889000">
                <a:lnSpc>
                  <a:spcPct val="90000"/>
                </a:lnSpc>
                <a:spcBef>
                  <a:spcPct val="0"/>
                </a:spcBef>
                <a:spcAft>
                  <a:spcPct val="35000"/>
                </a:spcAft>
                <a:buNone/>
              </a:pPr>
              <a:r>
                <a:rPr lang="en-GB" sz="2000" kern="1200"/>
                <a:t>blunder</a:t>
              </a:r>
            </a:p>
          </p:txBody>
        </p:sp>
        <p:sp>
          <p:nvSpPr>
            <p:cNvPr id="14" name="Oval 13">
              <a:extLst>
                <a:ext uri="{FF2B5EF4-FFF2-40B4-BE49-F238E27FC236}">
                  <a16:creationId xmlns:a16="http://schemas.microsoft.com/office/drawing/2014/main" id="{DE1C72F1-B616-4D94-E9A8-7A02C79CE3D9}"/>
                </a:ext>
              </a:extLst>
            </p:cNvPr>
            <p:cNvSpPr/>
            <p:nvPr/>
          </p:nvSpPr>
          <p:spPr>
            <a:xfrm>
              <a:off x="525970" y="3672671"/>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a:xfrm>
            <a:off x="274108" y="1080001"/>
            <a:ext cx="11228917" cy="574675"/>
          </a:xfrm>
        </p:spPr>
        <p:txBody>
          <a:bodyPr/>
          <a:lstStyle/>
          <a:p>
            <a:r>
              <a:rPr lang="de-DE" sz="2400" err="1"/>
              <a:t>command_keys</a:t>
            </a:r>
            <a:r>
              <a:rPr lang="de-DE" sz="2400"/>
              <a:t> (Funktionalitäten)</a:t>
            </a:r>
          </a:p>
        </p:txBody>
      </p:sp>
      <p:grpSp>
        <p:nvGrpSpPr>
          <p:cNvPr id="70" name="Group 69" hidden="1">
            <a:extLst>
              <a:ext uri="{FF2B5EF4-FFF2-40B4-BE49-F238E27FC236}">
                <a16:creationId xmlns:a16="http://schemas.microsoft.com/office/drawing/2014/main" id="{0AD8CBA1-6568-CB42-1CA3-F6663116DDFE}"/>
              </a:ext>
            </a:extLst>
          </p:cNvPr>
          <p:cNvGrpSpPr/>
          <p:nvPr/>
        </p:nvGrpSpPr>
        <p:grpSpPr>
          <a:xfrm>
            <a:off x="542400" y="5093524"/>
            <a:ext cx="592748" cy="592748"/>
            <a:chOff x="9893049" y="1663284"/>
            <a:chExt cx="592748" cy="592748"/>
          </a:xfrm>
        </p:grpSpPr>
        <p:sp>
          <p:nvSpPr>
            <p:cNvPr id="53" name="Oval 52">
              <a:extLst>
                <a:ext uri="{FF2B5EF4-FFF2-40B4-BE49-F238E27FC236}">
                  <a16:creationId xmlns:a16="http://schemas.microsoft.com/office/drawing/2014/main" id="{892DCCE6-B7CF-DBDF-F1A0-3BAC680F8110}"/>
                </a:ext>
              </a:extLst>
            </p:cNvPr>
            <p:cNvSpPr/>
            <p:nvPr/>
          </p:nvSpPr>
          <p:spPr>
            <a:xfrm>
              <a:off x="9893049" y="1663284"/>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54" name="Graphic 53" descr="Stopwatch with solid fill">
              <a:extLst>
                <a:ext uri="{FF2B5EF4-FFF2-40B4-BE49-F238E27FC236}">
                  <a16:creationId xmlns:a16="http://schemas.microsoft.com/office/drawing/2014/main" id="{E3C898F6-5398-F990-0315-E3BBA101A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3338" y="1708844"/>
              <a:ext cx="501625" cy="501625"/>
            </a:xfrm>
            <a:prstGeom prst="rect">
              <a:avLst/>
            </a:prstGeom>
          </p:spPr>
        </p:pic>
      </p:grpSp>
      <p:grpSp>
        <p:nvGrpSpPr>
          <p:cNvPr id="67" name="Group 66" hidden="1">
            <a:extLst>
              <a:ext uri="{FF2B5EF4-FFF2-40B4-BE49-F238E27FC236}">
                <a16:creationId xmlns:a16="http://schemas.microsoft.com/office/drawing/2014/main" id="{B63AA1D9-435B-09F9-C8EB-D81734241CF9}"/>
              </a:ext>
            </a:extLst>
          </p:cNvPr>
          <p:cNvGrpSpPr/>
          <p:nvPr/>
        </p:nvGrpSpPr>
        <p:grpSpPr>
          <a:xfrm>
            <a:off x="568843" y="1768861"/>
            <a:ext cx="592748" cy="592748"/>
            <a:chOff x="1440507" y="1668643"/>
            <a:chExt cx="592748" cy="592748"/>
          </a:xfrm>
        </p:grpSpPr>
        <p:sp>
          <p:nvSpPr>
            <p:cNvPr id="57" name="Oval 56">
              <a:extLst>
                <a:ext uri="{FF2B5EF4-FFF2-40B4-BE49-F238E27FC236}">
                  <a16:creationId xmlns:a16="http://schemas.microsoft.com/office/drawing/2014/main" id="{56ED7D02-E347-DE4A-5D64-DD2D5A8BEC24}"/>
                </a:ext>
              </a:extLst>
            </p:cNvPr>
            <p:cNvSpPr/>
            <p:nvPr/>
          </p:nvSpPr>
          <p:spPr>
            <a:xfrm>
              <a:off x="1440507" y="1668643"/>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58" name="Graphic 57" descr="Back with solid fill">
              <a:extLst>
                <a:ext uri="{FF2B5EF4-FFF2-40B4-BE49-F238E27FC236}">
                  <a16:creationId xmlns:a16="http://schemas.microsoft.com/office/drawing/2014/main" id="{B1F67EDB-E62C-1E5A-CF41-F05252664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3277" y="1727043"/>
              <a:ext cx="448336" cy="448336"/>
            </a:xfrm>
            <a:prstGeom prst="rect">
              <a:avLst/>
            </a:prstGeom>
          </p:spPr>
        </p:pic>
      </p:grpSp>
      <p:grpSp>
        <p:nvGrpSpPr>
          <p:cNvPr id="68" name="Group 67" hidden="1">
            <a:extLst>
              <a:ext uri="{FF2B5EF4-FFF2-40B4-BE49-F238E27FC236}">
                <a16:creationId xmlns:a16="http://schemas.microsoft.com/office/drawing/2014/main" id="{51C58C6E-4AB9-C862-2913-5EE2F78EC3A7}"/>
              </a:ext>
            </a:extLst>
          </p:cNvPr>
          <p:cNvGrpSpPr/>
          <p:nvPr/>
        </p:nvGrpSpPr>
        <p:grpSpPr>
          <a:xfrm>
            <a:off x="556111" y="2833580"/>
            <a:ext cx="592748" cy="592748"/>
            <a:chOff x="4235979" y="1670914"/>
            <a:chExt cx="592748" cy="592748"/>
          </a:xfrm>
        </p:grpSpPr>
        <p:sp>
          <p:nvSpPr>
            <p:cNvPr id="61" name="Oval 60">
              <a:extLst>
                <a:ext uri="{FF2B5EF4-FFF2-40B4-BE49-F238E27FC236}">
                  <a16:creationId xmlns:a16="http://schemas.microsoft.com/office/drawing/2014/main" id="{43931609-D143-5A47-CAC3-47D537886FE2}"/>
                </a:ext>
              </a:extLst>
            </p:cNvPr>
            <p:cNvSpPr/>
            <p:nvPr/>
          </p:nvSpPr>
          <p:spPr>
            <a:xfrm>
              <a:off x="4235979" y="1670914"/>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62" name="Graphic 61" descr="Tick with solid fill">
              <a:extLst>
                <a:ext uri="{FF2B5EF4-FFF2-40B4-BE49-F238E27FC236}">
                  <a16:creationId xmlns:a16="http://schemas.microsoft.com/office/drawing/2014/main" id="{A5B412E1-3DF6-65C0-4D1C-EC33666670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6329" y="1764884"/>
              <a:ext cx="432048" cy="432048"/>
            </a:xfrm>
            <a:prstGeom prst="rect">
              <a:avLst/>
            </a:prstGeom>
          </p:spPr>
        </p:pic>
      </p:grpSp>
      <p:grpSp>
        <p:nvGrpSpPr>
          <p:cNvPr id="69" name="Group 68" hidden="1">
            <a:extLst>
              <a:ext uri="{FF2B5EF4-FFF2-40B4-BE49-F238E27FC236}">
                <a16:creationId xmlns:a16="http://schemas.microsoft.com/office/drawing/2014/main" id="{45E0444E-1BF9-D4AB-50BC-8019F76C9050}"/>
              </a:ext>
            </a:extLst>
          </p:cNvPr>
          <p:cNvGrpSpPr/>
          <p:nvPr/>
        </p:nvGrpSpPr>
        <p:grpSpPr>
          <a:xfrm>
            <a:off x="543565" y="3951351"/>
            <a:ext cx="592748" cy="592748"/>
            <a:chOff x="7056435" y="1668643"/>
            <a:chExt cx="592748" cy="592748"/>
          </a:xfrm>
        </p:grpSpPr>
        <p:sp>
          <p:nvSpPr>
            <p:cNvPr id="65" name="Oval 64">
              <a:extLst>
                <a:ext uri="{FF2B5EF4-FFF2-40B4-BE49-F238E27FC236}">
                  <a16:creationId xmlns:a16="http://schemas.microsoft.com/office/drawing/2014/main" id="{030493A7-497E-17D4-5E0B-633D3342BA1F}"/>
                </a:ext>
              </a:extLst>
            </p:cNvPr>
            <p:cNvSpPr/>
            <p:nvPr/>
          </p:nvSpPr>
          <p:spPr>
            <a:xfrm>
              <a:off x="7056435" y="1668643"/>
              <a:ext cx="592748"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66" name="Graphic 65" descr="Close with solid fill">
              <a:extLst>
                <a:ext uri="{FF2B5EF4-FFF2-40B4-BE49-F238E27FC236}">
                  <a16:creationId xmlns:a16="http://schemas.microsoft.com/office/drawing/2014/main" id="{E23150B1-F76E-7169-80FD-9C3F3F355A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59188" y="1781764"/>
              <a:ext cx="387242" cy="387242"/>
            </a:xfrm>
            <a:prstGeom prst="rect">
              <a:avLst/>
            </a:prstGeom>
          </p:spPr>
        </p:pic>
      </p:grpSp>
      <p:sp>
        <p:nvSpPr>
          <p:cNvPr id="72" name="TextBox 71" hidden="1">
            <a:extLst>
              <a:ext uri="{FF2B5EF4-FFF2-40B4-BE49-F238E27FC236}">
                <a16:creationId xmlns:a16="http://schemas.microsoft.com/office/drawing/2014/main" id="{D3EEAAAC-0FCD-A1A4-95C4-D0B1D37E53C1}"/>
              </a:ext>
            </a:extLst>
          </p:cNvPr>
          <p:cNvSpPr txBox="1"/>
          <p:nvPr/>
        </p:nvSpPr>
        <p:spPr>
          <a:xfrm>
            <a:off x="236799" y="2323472"/>
            <a:ext cx="1728192" cy="369332"/>
          </a:xfrm>
          <a:prstGeom prst="rect">
            <a:avLst/>
          </a:prstGeom>
          <a:noFill/>
        </p:spPr>
        <p:txBody>
          <a:bodyPr wrap="square" rtlCol="0">
            <a:spAutoFit/>
          </a:bodyPr>
          <a:lstStyle/>
          <a:p>
            <a:r>
              <a:rPr lang="en-DE"/>
              <a:t>undo_move</a:t>
            </a:r>
          </a:p>
        </p:txBody>
      </p:sp>
      <p:sp>
        <p:nvSpPr>
          <p:cNvPr id="73" name="TextBox 72" hidden="1">
            <a:extLst>
              <a:ext uri="{FF2B5EF4-FFF2-40B4-BE49-F238E27FC236}">
                <a16:creationId xmlns:a16="http://schemas.microsoft.com/office/drawing/2014/main" id="{E8C3D4F6-5347-04A1-E501-C61729C4A163}"/>
              </a:ext>
            </a:extLst>
          </p:cNvPr>
          <p:cNvSpPr txBox="1"/>
          <p:nvPr/>
        </p:nvSpPr>
        <p:spPr>
          <a:xfrm>
            <a:off x="220928" y="3405158"/>
            <a:ext cx="1728192" cy="369332"/>
          </a:xfrm>
          <a:prstGeom prst="rect">
            <a:avLst/>
          </a:prstGeom>
          <a:noFill/>
        </p:spPr>
        <p:txBody>
          <a:bodyPr wrap="square" rtlCol="0">
            <a:spAutoFit/>
          </a:bodyPr>
          <a:lstStyle/>
          <a:p>
            <a:r>
              <a:rPr lang="en-DE"/>
              <a:t>valid_moves</a:t>
            </a:r>
          </a:p>
        </p:txBody>
      </p:sp>
      <p:sp>
        <p:nvSpPr>
          <p:cNvPr id="74" name="TextBox 73" hidden="1">
            <a:extLst>
              <a:ext uri="{FF2B5EF4-FFF2-40B4-BE49-F238E27FC236}">
                <a16:creationId xmlns:a16="http://schemas.microsoft.com/office/drawing/2014/main" id="{AE31DE64-B82D-C8CD-9F80-78CEE3A87F3D}"/>
              </a:ext>
            </a:extLst>
          </p:cNvPr>
          <p:cNvSpPr txBox="1"/>
          <p:nvPr/>
        </p:nvSpPr>
        <p:spPr>
          <a:xfrm>
            <a:off x="407368" y="4518389"/>
            <a:ext cx="1728192" cy="369332"/>
          </a:xfrm>
          <a:prstGeom prst="rect">
            <a:avLst/>
          </a:prstGeom>
          <a:noFill/>
        </p:spPr>
        <p:txBody>
          <a:bodyPr wrap="square" rtlCol="0">
            <a:spAutoFit/>
          </a:bodyPr>
          <a:lstStyle/>
          <a:p>
            <a:r>
              <a:rPr lang="en-DE"/>
              <a:t>blunder</a:t>
            </a:r>
          </a:p>
        </p:txBody>
      </p:sp>
      <p:sp>
        <p:nvSpPr>
          <p:cNvPr id="75" name="TextBox 74" hidden="1">
            <a:extLst>
              <a:ext uri="{FF2B5EF4-FFF2-40B4-BE49-F238E27FC236}">
                <a16:creationId xmlns:a16="http://schemas.microsoft.com/office/drawing/2014/main" id="{192740C7-E9ED-5F23-530D-AC2716CDAC41}"/>
              </a:ext>
            </a:extLst>
          </p:cNvPr>
          <p:cNvSpPr txBox="1"/>
          <p:nvPr/>
        </p:nvSpPr>
        <p:spPr>
          <a:xfrm>
            <a:off x="5904" y="5695696"/>
            <a:ext cx="1728192" cy="646331"/>
          </a:xfrm>
          <a:prstGeom prst="rect">
            <a:avLst/>
          </a:prstGeom>
          <a:noFill/>
        </p:spPr>
        <p:txBody>
          <a:bodyPr wrap="square" rtlCol="0">
            <a:spAutoFit/>
          </a:bodyPr>
          <a:lstStyle/>
          <a:p>
            <a:pPr algn="ctr"/>
            <a:r>
              <a:rPr lang="en-GB"/>
              <a:t>T</a:t>
            </a:r>
            <a:r>
              <a:rPr lang="en-DE"/>
              <a:t>imeline</a:t>
            </a:r>
          </a:p>
          <a:p>
            <a:pPr algn="ctr"/>
            <a:r>
              <a:rPr lang="en-DE"/>
              <a:t>step/ unstep</a:t>
            </a:r>
          </a:p>
        </p:txBody>
      </p:sp>
      <p:pic>
        <p:nvPicPr>
          <p:cNvPr id="81" name="Graphic 80" descr="Stopwatch with solid fill">
            <a:extLst>
              <a:ext uri="{FF2B5EF4-FFF2-40B4-BE49-F238E27FC236}">
                <a16:creationId xmlns:a16="http://schemas.microsoft.com/office/drawing/2014/main" id="{FF092DA3-F85A-4C36-C469-A80F8F8B8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106" y="4840470"/>
            <a:ext cx="501625" cy="501625"/>
          </a:xfrm>
          <a:prstGeom prst="rect">
            <a:avLst/>
          </a:prstGeom>
        </p:spPr>
      </p:pic>
      <p:pic>
        <p:nvPicPr>
          <p:cNvPr id="82" name="Graphic 81" descr="Close with solid fill">
            <a:extLst>
              <a:ext uri="{FF2B5EF4-FFF2-40B4-BE49-F238E27FC236}">
                <a16:creationId xmlns:a16="http://schemas.microsoft.com/office/drawing/2014/main" id="{E031CDC3-B69A-82E0-2092-6A09C72709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2767" y="4018026"/>
            <a:ext cx="387242" cy="387242"/>
          </a:xfrm>
          <a:prstGeom prst="rect">
            <a:avLst/>
          </a:prstGeom>
        </p:spPr>
      </p:pic>
      <p:pic>
        <p:nvPicPr>
          <p:cNvPr id="83" name="Graphic 82" descr="Tick with solid fill">
            <a:extLst>
              <a:ext uri="{FF2B5EF4-FFF2-40B4-BE49-F238E27FC236}">
                <a16:creationId xmlns:a16="http://schemas.microsoft.com/office/drawing/2014/main" id="{68CFA906-D2FB-2411-7616-52DF21375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734" y="3104902"/>
            <a:ext cx="432048" cy="432048"/>
          </a:xfrm>
          <a:prstGeom prst="rect">
            <a:avLst/>
          </a:prstGeom>
        </p:spPr>
      </p:pic>
      <p:sp>
        <p:nvSpPr>
          <p:cNvPr id="84" name="Textplatzhalter 3" hidden="1">
            <a:extLst>
              <a:ext uri="{FF2B5EF4-FFF2-40B4-BE49-F238E27FC236}">
                <a16:creationId xmlns:a16="http://schemas.microsoft.com/office/drawing/2014/main" id="{E8FA726A-04C3-4B1B-8DD1-AEB3D33AC358}"/>
              </a:ext>
            </a:extLst>
          </p:cNvPr>
          <p:cNvSpPr>
            <a:spLocks noGrp="1"/>
          </p:cNvSpPr>
          <p:nvPr>
            <p:ph type="body" sz="quarter" idx="11"/>
          </p:nvPr>
        </p:nvSpPr>
        <p:spPr>
          <a:xfrm>
            <a:off x="3451098" y="1620000"/>
            <a:ext cx="8213522" cy="4617288"/>
          </a:xfrm>
        </p:spPr>
        <p:txBody>
          <a:bodyPr/>
          <a:lstStyle/>
          <a:p>
            <a:pPr marL="285750" indent="-285750">
              <a:buFont typeface="Arial" panose="020B0604020202020204" pitchFamily="34" charset="0"/>
              <a:buChar char="•"/>
            </a:pPr>
            <a:r>
              <a:rPr lang="de-DE"/>
              <a:t>Abgleich externer Zug mit von eigenem neuronalen Netz erstellten Policy-Vektor</a:t>
            </a:r>
          </a:p>
          <a:p>
            <a:pPr marL="838200" lvl="1">
              <a:buFont typeface="Arial" panose="020B0604020202020204" pitchFamily="34" charset="0"/>
              <a:buChar char="•"/>
            </a:pPr>
            <a:r>
              <a:rPr lang="de-DE"/>
              <a:t>Falls Zug Teil der unteren Hälfte schlechter Züge (niedrige Wahrscheinlichkeiten), hinzufügen zu „</a:t>
            </a:r>
            <a:r>
              <a:rPr lang="de-DE" err="1"/>
              <a:t>blunder_history</a:t>
            </a:r>
            <a:r>
              <a:rPr lang="de-DE"/>
              <a: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Ausgabe:</a:t>
            </a:r>
          </a:p>
          <a:p>
            <a:endParaRPr lang="de-DE"/>
          </a:p>
        </p:txBody>
      </p:sp>
      <p:grpSp>
        <p:nvGrpSpPr>
          <p:cNvPr id="26" name="Group 25" hidden="1">
            <a:extLst>
              <a:ext uri="{FF2B5EF4-FFF2-40B4-BE49-F238E27FC236}">
                <a16:creationId xmlns:a16="http://schemas.microsoft.com/office/drawing/2014/main" id="{2B07DAA2-2696-7887-5BAF-7B4480239035}"/>
              </a:ext>
            </a:extLst>
          </p:cNvPr>
          <p:cNvGrpSpPr/>
          <p:nvPr/>
        </p:nvGrpSpPr>
        <p:grpSpPr>
          <a:xfrm>
            <a:off x="4195183" y="3718405"/>
            <a:ext cx="7152374" cy="1675121"/>
            <a:chOff x="4195183" y="3718405"/>
            <a:chExt cx="7152374" cy="1675121"/>
          </a:xfrm>
        </p:grpSpPr>
        <p:pic>
          <p:nvPicPr>
            <p:cNvPr id="13" name="Picture 12">
              <a:extLst>
                <a:ext uri="{FF2B5EF4-FFF2-40B4-BE49-F238E27FC236}">
                  <a16:creationId xmlns:a16="http://schemas.microsoft.com/office/drawing/2014/main" id="{F1AC03A4-34FB-E2CA-36A2-AEF597D185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95183" y="3718405"/>
              <a:ext cx="5209512" cy="326615"/>
            </a:xfrm>
            <a:prstGeom prst="rect">
              <a:avLst/>
            </a:prstGeom>
          </p:spPr>
        </p:pic>
        <p:cxnSp>
          <p:nvCxnSpPr>
            <p:cNvPr id="17" name="Straight Arrow Connector 16">
              <a:extLst>
                <a:ext uri="{FF2B5EF4-FFF2-40B4-BE49-F238E27FC236}">
                  <a16:creationId xmlns:a16="http://schemas.microsoft.com/office/drawing/2014/main" id="{D8F2743B-91BE-49E3-BAAF-BDB8B9909BFA}"/>
                </a:ext>
              </a:extLst>
            </p:cNvPr>
            <p:cNvCxnSpPr>
              <a:cxnSpLocks/>
            </p:cNvCxnSpPr>
            <p:nvPr/>
          </p:nvCxnSpPr>
          <p:spPr>
            <a:xfrm flipV="1">
              <a:off x="8184077" y="4018026"/>
              <a:ext cx="432048" cy="4523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67B05A38-8FA1-F984-6BF7-103F96824C00}"/>
                </a:ext>
              </a:extLst>
            </p:cNvPr>
            <p:cNvCxnSpPr>
              <a:cxnSpLocks/>
            </p:cNvCxnSpPr>
            <p:nvPr/>
          </p:nvCxnSpPr>
          <p:spPr>
            <a:xfrm flipH="1" flipV="1">
              <a:off x="8995636" y="4008919"/>
              <a:ext cx="480989" cy="55705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C1BAA679-3EA9-663E-425D-D8E738D6DC54}"/>
                </a:ext>
              </a:extLst>
            </p:cNvPr>
            <p:cNvSpPr txBox="1"/>
            <p:nvPr/>
          </p:nvSpPr>
          <p:spPr>
            <a:xfrm>
              <a:off x="7012450" y="4427820"/>
              <a:ext cx="1459814" cy="338554"/>
            </a:xfrm>
            <a:prstGeom prst="rect">
              <a:avLst/>
            </a:prstGeom>
            <a:noFill/>
          </p:spPr>
          <p:txBody>
            <a:bodyPr wrap="square" rtlCol="0">
              <a:spAutoFit/>
            </a:bodyPr>
            <a:lstStyle/>
            <a:p>
              <a:r>
                <a:rPr lang="en-DE" sz="1600">
                  <a:solidFill>
                    <a:srgbClr val="4A5C66"/>
                  </a:solidFill>
                  <a:latin typeface="Arial" panose="020B0604020202020204" pitchFamily="34" charset="0"/>
                  <a:cs typeface="Arial" panose="020B0604020202020204" pitchFamily="34" charset="0"/>
                </a:rPr>
                <a:t>Zugnummer</a:t>
              </a:r>
              <a:endParaRPr lang="en-DE">
                <a:solidFill>
                  <a:srgbClr val="4A5C66"/>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EEC0A12-9D1D-C952-10B5-F5C8F6406C7D}"/>
                </a:ext>
              </a:extLst>
            </p:cNvPr>
            <p:cNvSpPr txBox="1"/>
            <p:nvPr/>
          </p:nvSpPr>
          <p:spPr>
            <a:xfrm>
              <a:off x="9509236" y="4470196"/>
              <a:ext cx="1838321" cy="923330"/>
            </a:xfrm>
            <a:prstGeom prst="rect">
              <a:avLst/>
            </a:prstGeom>
            <a:noFill/>
          </p:spPr>
          <p:txBody>
            <a:bodyPr wrap="square" rtlCol="0">
              <a:spAutoFit/>
            </a:bodyPr>
            <a:lstStyle/>
            <a:p>
              <a:r>
                <a:rPr lang="en-DE">
                  <a:solidFill>
                    <a:srgbClr val="4A5C66"/>
                  </a:solidFill>
                </a:rPr>
                <a:t>Zug </a:t>
              </a:r>
              <a:br>
                <a:rPr lang="en-DE">
                  <a:solidFill>
                    <a:srgbClr val="4A5C66"/>
                  </a:solidFill>
                </a:rPr>
              </a:br>
              <a:r>
                <a:rPr lang="en-DE">
                  <a:solidFill>
                    <a:srgbClr val="4A5C66"/>
                  </a:solidFill>
                </a:rPr>
                <a:t>(hier Ziel-position)</a:t>
              </a:r>
            </a:p>
          </p:txBody>
        </p:sp>
      </p:grpSp>
      <p:pic>
        <p:nvPicPr>
          <p:cNvPr id="30" name="Picture 29" hidden="1">
            <a:extLst>
              <a:ext uri="{FF2B5EF4-FFF2-40B4-BE49-F238E27FC236}">
                <a16:creationId xmlns:a16="http://schemas.microsoft.com/office/drawing/2014/main" id="{847117DF-8B09-4851-2984-28C11D663F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84077" y="2479480"/>
            <a:ext cx="1905000" cy="1905000"/>
          </a:xfrm>
          <a:prstGeom prst="rect">
            <a:avLst/>
          </a:prstGeom>
          <a:ln>
            <a:solidFill>
              <a:schemeClr val="bg1">
                <a:lumMod val="85000"/>
              </a:schemeClr>
            </a:solidFill>
          </a:ln>
        </p:spPr>
      </p:pic>
      <p:pic>
        <p:nvPicPr>
          <p:cNvPr id="32" name="Picture 31" hidden="1">
            <a:extLst>
              <a:ext uri="{FF2B5EF4-FFF2-40B4-BE49-F238E27FC236}">
                <a16:creationId xmlns:a16="http://schemas.microsoft.com/office/drawing/2014/main" id="{C536BA2C-D403-E500-6572-CFBB5B363B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24173" y="2546714"/>
            <a:ext cx="1905000" cy="1905000"/>
          </a:xfrm>
          <a:prstGeom prst="rect">
            <a:avLst/>
          </a:prstGeom>
          <a:ln>
            <a:solidFill>
              <a:schemeClr val="bg1">
                <a:lumMod val="85000"/>
              </a:schemeClr>
            </a:solidFill>
          </a:ln>
        </p:spPr>
      </p:pic>
      <p:sp>
        <p:nvSpPr>
          <p:cNvPr id="33" name="Chevron 32">
            <a:extLst>
              <a:ext uri="{FF2B5EF4-FFF2-40B4-BE49-F238E27FC236}">
                <a16:creationId xmlns:a16="http://schemas.microsoft.com/office/drawing/2014/main" id="{56E4C7F3-971F-C4F7-3700-8D5C50B52F8A}"/>
              </a:ext>
            </a:extLst>
          </p:cNvPr>
          <p:cNvSpPr/>
          <p:nvPr/>
        </p:nvSpPr>
        <p:spPr>
          <a:xfrm>
            <a:off x="7158163" y="3240575"/>
            <a:ext cx="595718" cy="59274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35" name="Picture 34">
            <a:extLst>
              <a:ext uri="{FF2B5EF4-FFF2-40B4-BE49-F238E27FC236}">
                <a16:creationId xmlns:a16="http://schemas.microsoft.com/office/drawing/2014/main" id="{F8624E2C-BF3D-F904-EB0A-2C827BE9223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84077" y="2473828"/>
            <a:ext cx="1905000" cy="1905000"/>
          </a:xfrm>
          <a:prstGeom prst="rect">
            <a:avLst/>
          </a:prstGeom>
          <a:ln>
            <a:solidFill>
              <a:schemeClr val="bg1">
                <a:lumMod val="85000"/>
              </a:schemeClr>
            </a:solidFill>
          </a:ln>
        </p:spPr>
      </p:pic>
      <p:pic>
        <p:nvPicPr>
          <p:cNvPr id="37" name="Picture 36">
            <a:extLst>
              <a:ext uri="{FF2B5EF4-FFF2-40B4-BE49-F238E27FC236}">
                <a16:creationId xmlns:a16="http://schemas.microsoft.com/office/drawing/2014/main" id="{11FD8CF4-4DE7-E4CF-B7EF-139F41729C0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24173" y="2540513"/>
            <a:ext cx="1905000" cy="1905000"/>
          </a:xfrm>
          <a:prstGeom prst="rect">
            <a:avLst/>
          </a:prstGeom>
          <a:ln>
            <a:solidFill>
              <a:schemeClr val="bg1">
                <a:lumMod val="85000"/>
              </a:schemeClr>
            </a:solidFill>
          </a:ln>
        </p:spPr>
      </p:pic>
      <p:pic>
        <p:nvPicPr>
          <p:cNvPr id="40" name="Picture 39" hidden="1">
            <a:extLst>
              <a:ext uri="{FF2B5EF4-FFF2-40B4-BE49-F238E27FC236}">
                <a16:creationId xmlns:a16="http://schemas.microsoft.com/office/drawing/2014/main" id="{A37D67F0-F151-323E-71BA-754CB5767BB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02198" y="3667920"/>
            <a:ext cx="1348653" cy="1348653"/>
          </a:xfrm>
          <a:prstGeom prst="rect">
            <a:avLst/>
          </a:prstGeom>
          <a:ln>
            <a:solidFill>
              <a:schemeClr val="bg1">
                <a:lumMod val="85000"/>
              </a:schemeClr>
            </a:solidFill>
          </a:ln>
        </p:spPr>
      </p:pic>
      <p:pic>
        <p:nvPicPr>
          <p:cNvPr id="42" name="Picture 41" hidden="1">
            <a:extLst>
              <a:ext uri="{FF2B5EF4-FFF2-40B4-BE49-F238E27FC236}">
                <a16:creationId xmlns:a16="http://schemas.microsoft.com/office/drawing/2014/main" id="{1EF17C92-3615-3AD5-6EC7-B9F73603FBE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77257" y="3629887"/>
            <a:ext cx="1348653" cy="1348653"/>
          </a:xfrm>
          <a:prstGeom prst="rect">
            <a:avLst/>
          </a:prstGeom>
          <a:ln>
            <a:solidFill>
              <a:schemeClr val="bg1">
                <a:lumMod val="85000"/>
              </a:schemeClr>
            </a:solidFill>
          </a:ln>
        </p:spPr>
      </p:pic>
      <p:pic>
        <p:nvPicPr>
          <p:cNvPr id="44" name="Picture 43" hidden="1">
            <a:extLst>
              <a:ext uri="{FF2B5EF4-FFF2-40B4-BE49-F238E27FC236}">
                <a16:creationId xmlns:a16="http://schemas.microsoft.com/office/drawing/2014/main" id="{1A4110D6-DE57-AA1C-DB6E-8D14BA379F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221" y="3659969"/>
            <a:ext cx="1348653" cy="1348653"/>
          </a:xfrm>
          <a:prstGeom prst="rect">
            <a:avLst/>
          </a:prstGeom>
          <a:ln>
            <a:solidFill>
              <a:schemeClr val="bg1">
                <a:lumMod val="85000"/>
              </a:schemeClr>
            </a:solidFill>
          </a:ln>
        </p:spPr>
      </p:pic>
      <p:pic>
        <p:nvPicPr>
          <p:cNvPr id="50" name="Picture 49" hidden="1">
            <a:extLst>
              <a:ext uri="{FF2B5EF4-FFF2-40B4-BE49-F238E27FC236}">
                <a16:creationId xmlns:a16="http://schemas.microsoft.com/office/drawing/2014/main" id="{4874496C-13E7-4717-8B5A-14451261C1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77256" y="1823306"/>
            <a:ext cx="1348654" cy="1348654"/>
          </a:xfrm>
          <a:prstGeom prst="rect">
            <a:avLst/>
          </a:prstGeom>
          <a:ln>
            <a:solidFill>
              <a:schemeClr val="bg1">
                <a:lumMod val="85000"/>
              </a:schemeClr>
            </a:solidFill>
          </a:ln>
        </p:spPr>
      </p:pic>
      <p:pic>
        <p:nvPicPr>
          <p:cNvPr id="52" name="Picture 51" hidden="1">
            <a:extLst>
              <a:ext uri="{FF2B5EF4-FFF2-40B4-BE49-F238E27FC236}">
                <a16:creationId xmlns:a16="http://schemas.microsoft.com/office/drawing/2014/main" id="{0544C5C0-31B0-8946-0902-D7C2AB87BB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50389" y="1839785"/>
            <a:ext cx="1348654" cy="1348654"/>
          </a:xfrm>
          <a:prstGeom prst="rect">
            <a:avLst/>
          </a:prstGeom>
          <a:ln>
            <a:solidFill>
              <a:schemeClr val="bg1">
                <a:lumMod val="85000"/>
              </a:schemeClr>
            </a:solidFill>
          </a:ln>
        </p:spPr>
      </p:pic>
      <p:pic>
        <p:nvPicPr>
          <p:cNvPr id="60" name="Picture 59" hidden="1">
            <a:extLst>
              <a:ext uri="{FF2B5EF4-FFF2-40B4-BE49-F238E27FC236}">
                <a16:creationId xmlns:a16="http://schemas.microsoft.com/office/drawing/2014/main" id="{86C4F080-AF0A-136B-F893-240BE629803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30221" y="1827261"/>
            <a:ext cx="1348655" cy="1348655"/>
          </a:xfrm>
          <a:prstGeom prst="rect">
            <a:avLst/>
          </a:prstGeom>
          <a:ln>
            <a:solidFill>
              <a:schemeClr val="bg1">
                <a:lumMod val="85000"/>
              </a:schemeClr>
            </a:solidFill>
          </a:ln>
        </p:spPr>
      </p:pic>
      <p:pic>
        <p:nvPicPr>
          <p:cNvPr id="64" name="Picture 63" hidden="1">
            <a:extLst>
              <a:ext uri="{FF2B5EF4-FFF2-40B4-BE49-F238E27FC236}">
                <a16:creationId xmlns:a16="http://schemas.microsoft.com/office/drawing/2014/main" id="{58AE0AB9-928E-804E-74CD-747E1BDD6C3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00490" y="1820442"/>
            <a:ext cx="1351518" cy="1351518"/>
          </a:xfrm>
          <a:prstGeom prst="rect">
            <a:avLst/>
          </a:prstGeom>
          <a:ln>
            <a:solidFill>
              <a:schemeClr val="bg1">
                <a:lumMod val="85000"/>
              </a:schemeClr>
            </a:solidFill>
          </a:ln>
        </p:spPr>
      </p:pic>
      <p:sp>
        <p:nvSpPr>
          <p:cNvPr id="76" name="Chevron 75" hidden="1">
            <a:extLst>
              <a:ext uri="{FF2B5EF4-FFF2-40B4-BE49-F238E27FC236}">
                <a16:creationId xmlns:a16="http://schemas.microsoft.com/office/drawing/2014/main" id="{E621749E-3A9F-5867-DB03-848C3B359F22}"/>
              </a:ext>
            </a:extLst>
          </p:cNvPr>
          <p:cNvSpPr/>
          <p:nvPr/>
        </p:nvSpPr>
        <p:spPr>
          <a:xfrm>
            <a:off x="7343577" y="414391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77" name="Chevron 76" hidden="1">
            <a:extLst>
              <a:ext uri="{FF2B5EF4-FFF2-40B4-BE49-F238E27FC236}">
                <a16:creationId xmlns:a16="http://schemas.microsoft.com/office/drawing/2014/main" id="{92915AD9-5087-7007-BFE1-DE2BB4B4C75B}"/>
              </a:ext>
            </a:extLst>
          </p:cNvPr>
          <p:cNvSpPr/>
          <p:nvPr/>
        </p:nvSpPr>
        <p:spPr>
          <a:xfrm>
            <a:off x="9393010" y="4135994"/>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78" name="Chevron 77" hidden="1">
            <a:extLst>
              <a:ext uri="{FF2B5EF4-FFF2-40B4-BE49-F238E27FC236}">
                <a16:creationId xmlns:a16="http://schemas.microsoft.com/office/drawing/2014/main" id="{25F400B9-971C-B1A7-0F27-4D0A3B094A1C}"/>
              </a:ext>
            </a:extLst>
          </p:cNvPr>
          <p:cNvSpPr/>
          <p:nvPr/>
        </p:nvSpPr>
        <p:spPr>
          <a:xfrm flipH="1">
            <a:off x="5271600" y="4135994"/>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79" name="Chevron 78" hidden="1">
            <a:extLst>
              <a:ext uri="{FF2B5EF4-FFF2-40B4-BE49-F238E27FC236}">
                <a16:creationId xmlns:a16="http://schemas.microsoft.com/office/drawing/2014/main" id="{EC9881FB-FB67-BF29-955C-38B74500CDE0}"/>
              </a:ext>
            </a:extLst>
          </p:cNvPr>
          <p:cNvSpPr/>
          <p:nvPr/>
        </p:nvSpPr>
        <p:spPr>
          <a:xfrm flipH="1">
            <a:off x="9404695"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0" name="Chevron 79" hidden="1">
            <a:extLst>
              <a:ext uri="{FF2B5EF4-FFF2-40B4-BE49-F238E27FC236}">
                <a16:creationId xmlns:a16="http://schemas.microsoft.com/office/drawing/2014/main" id="{3C479F8D-AD22-BEEA-C5F2-F4E10D724AE9}"/>
              </a:ext>
            </a:extLst>
          </p:cNvPr>
          <p:cNvSpPr/>
          <p:nvPr/>
        </p:nvSpPr>
        <p:spPr>
          <a:xfrm flipH="1">
            <a:off x="7331785"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5" name="Chevron 84" hidden="1">
            <a:extLst>
              <a:ext uri="{FF2B5EF4-FFF2-40B4-BE49-F238E27FC236}">
                <a16:creationId xmlns:a16="http://schemas.microsoft.com/office/drawing/2014/main" id="{BC57AEC4-2527-44A6-C4D8-D8636A5E64C4}"/>
              </a:ext>
            </a:extLst>
          </p:cNvPr>
          <p:cNvSpPr/>
          <p:nvPr/>
        </p:nvSpPr>
        <p:spPr>
          <a:xfrm flipH="1">
            <a:off x="5253729" y="2328949"/>
            <a:ext cx="265694" cy="380399"/>
          </a:xfrm>
          <a:prstGeom prst="chevron">
            <a:avLst/>
          </a:prstGeom>
          <a:solidFill>
            <a:srgbClr val="61D5F6"/>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4" name="Rectangle 21">
            <a:extLst>
              <a:ext uri="{FF2B5EF4-FFF2-40B4-BE49-F238E27FC236}">
                <a16:creationId xmlns:a16="http://schemas.microsoft.com/office/drawing/2014/main" id="{601764A9-944D-BAA0-EB91-2AAD9D265F5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Maximilian Bachmann</a:t>
            </a:r>
            <a:endParaRPr lang="en-DE" sz="1400">
              <a:latin typeface="Arial" panose="020B0604020202020204" pitchFamily="34" charset="0"/>
              <a:cs typeface="Arial" panose="020B0604020202020204" pitchFamily="34" charset="0"/>
            </a:endParaRPr>
          </a:p>
        </p:txBody>
      </p:sp>
      <p:pic>
        <p:nvPicPr>
          <p:cNvPr id="6" name="Graphic 17" descr="Game controller with solid fill">
            <a:extLst>
              <a:ext uri="{FF2B5EF4-FFF2-40B4-BE49-F238E27FC236}">
                <a16:creationId xmlns:a16="http://schemas.microsoft.com/office/drawing/2014/main" id="{6822B9E2-49D5-8E63-6FEF-4CC290D5CEB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913769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xEl>
                                              <p:pRg st="3" end="3"/>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4">
                                            <p:txEl>
                                              <p:pRg st="0" end="0"/>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4">
                                            <p:txEl>
                                              <p:pRg st="1" end="1"/>
                                            </p:txEl>
                                          </p:spTgt>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4">
                                            <p:txEl>
                                              <p:pRg st="3" end="3"/>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uiExpand="1" build="p"/>
      <p:bldP spid="84" grpId="1" uiExpand="1" build="p"/>
      <p:bldP spid="33" grpId="0" animBg="1"/>
      <p:bldP spid="76" grpId="0" animBg="1"/>
      <p:bldP spid="77" grpId="0" animBg="1"/>
      <p:bldP spid="78" grpId="0" animBg="1"/>
      <p:bldP spid="79" grpId="0" animBg="1"/>
      <p:bldP spid="80" grpId="0" animBg="1"/>
      <p:bldP spid="85" grpId="0" animBg="1"/>
    </p:bldLst>
  </p:timing>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23</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2574584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CCF4AC55-D592-4B90-8668-6A67548639F4}"/>
                                            </p:graphicEl>
                                          </p:spTgt>
                                        </p:tgtEl>
                                        <p:attrNameLst>
                                          <p:attrName>fillcolor</p:attrName>
                                        </p:attrNameLst>
                                      </p:cBhvr>
                                      <p:to>
                                        <a:srgbClr val="31859B"/>
                                      </p:to>
                                    </p:animClr>
                                    <p:set>
                                      <p:cBhvr>
                                        <p:cTn id="7" dur="1000" fill="hold"/>
                                        <p:tgtEl>
                                          <p:spTgt spid="8">
                                            <p:graphicEl>
                                              <a:dgm id="{CCF4AC55-D592-4B90-8668-6A67548639F4}"/>
                                            </p:graphicEl>
                                          </p:spTgt>
                                        </p:tgtEl>
                                        <p:attrNameLst>
                                          <p:attrName>fill.type</p:attrName>
                                        </p:attrNameLst>
                                      </p:cBhvr>
                                      <p:to>
                                        <p:strVal val="solid"/>
                                      </p:to>
                                    </p:set>
                                    <p:set>
                                      <p:cBhvr>
                                        <p:cTn id="8" dur="1000" fill="hold"/>
                                        <p:tgtEl>
                                          <p:spTgt spid="8">
                                            <p:graphicEl>
                                              <a:dgm id="{CCF4AC55-D592-4B90-8668-6A67548639F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08FBF9A-F351-7680-050E-723F7A4CE0BD}"/>
              </a:ext>
            </a:extLst>
          </p:cNvPr>
          <p:cNvSpPr>
            <a:spLocks noGrp="1"/>
          </p:cNvSpPr>
          <p:nvPr>
            <p:ph type="sldNum" sz="quarter" idx="10"/>
          </p:nvPr>
        </p:nvSpPr>
        <p:spPr/>
        <p:txBody>
          <a:bodyPr/>
          <a:lstStyle/>
          <a:p>
            <a:pPr>
              <a:defRPr/>
            </a:pPr>
            <a:fld id="{B5BCC05E-6BB9-F44C-AA5C-18037A9C729E}" type="slidenum">
              <a:rPr lang="de-DE" altLang="de-DE" smtClean="0"/>
              <a:pPr>
                <a:defRPr/>
              </a:pPr>
              <a:t>24</a:t>
            </a:fld>
            <a:endParaRPr lang="de-DE" altLang="de-DE"/>
          </a:p>
        </p:txBody>
      </p:sp>
      <p:sp>
        <p:nvSpPr>
          <p:cNvPr id="3" name="Titel 2">
            <a:extLst>
              <a:ext uri="{FF2B5EF4-FFF2-40B4-BE49-F238E27FC236}">
                <a16:creationId xmlns:a16="http://schemas.microsoft.com/office/drawing/2014/main" id="{1553596A-1E7C-6FCC-FBE6-27B2D6C610BB}"/>
              </a:ext>
            </a:extLst>
          </p:cNvPr>
          <p:cNvSpPr>
            <a:spLocks noGrp="1"/>
          </p:cNvSpPr>
          <p:nvPr>
            <p:ph type="title"/>
          </p:nvPr>
        </p:nvSpPr>
        <p:spPr/>
        <p:txBody>
          <a:bodyPr/>
          <a:lstStyle/>
          <a:p>
            <a:endParaRPr lang="de-DE"/>
          </a:p>
        </p:txBody>
      </p:sp>
      <p:sp>
        <p:nvSpPr>
          <p:cNvPr id="4" name="Textplatzhalter 3">
            <a:extLst>
              <a:ext uri="{FF2B5EF4-FFF2-40B4-BE49-F238E27FC236}">
                <a16:creationId xmlns:a16="http://schemas.microsoft.com/office/drawing/2014/main" id="{2A537E8F-20ED-FA90-09E2-D9F9CECA1DC2}"/>
              </a:ext>
            </a:extLst>
          </p:cNvPr>
          <p:cNvSpPr>
            <a:spLocks noGrp="1"/>
          </p:cNvSpPr>
          <p:nvPr>
            <p:ph type="body" sz="quarter" idx="11"/>
          </p:nvPr>
        </p:nvSpPr>
        <p:spPr/>
        <p:txBody>
          <a:bodyPr/>
          <a:lstStyle/>
          <a:p>
            <a:r>
              <a:rPr lang="de-DE"/>
              <a:t>Ganz kurze Erklärung zu Docker -&gt; was nutzen wir (</a:t>
            </a:r>
            <a:r>
              <a:rPr lang="de-DE" err="1"/>
              <a:t>docker</a:t>
            </a:r>
            <a:r>
              <a:rPr lang="de-DE"/>
              <a:t> </a:t>
            </a:r>
            <a:r>
              <a:rPr lang="de-DE" err="1"/>
              <a:t>compose</a:t>
            </a:r>
            <a:r>
              <a:rPr lang="de-DE"/>
              <a:t>)</a:t>
            </a:r>
          </a:p>
          <a:p>
            <a:pPr marL="285750" indent="-285750">
              <a:buFontTx/>
              <a:buChar char="-"/>
            </a:pPr>
            <a:r>
              <a:rPr lang="de-DE"/>
              <a:t>Andere abholen</a:t>
            </a:r>
          </a:p>
          <a:p>
            <a:pPr marL="285750" indent="-285750">
              <a:buFontTx/>
              <a:buChar char="-"/>
            </a:pPr>
            <a:r>
              <a:rPr lang="de-DE"/>
              <a:t>Docker </a:t>
            </a:r>
            <a:r>
              <a:rPr lang="de-DE" err="1"/>
              <a:t>compose</a:t>
            </a:r>
            <a:r>
              <a:rPr lang="de-DE"/>
              <a:t> Datei zeigen (nicht Standard, sondern eine die wir verwenden (interessante))</a:t>
            </a:r>
          </a:p>
          <a:p>
            <a:pPr marL="285750" indent="-285750">
              <a:buFontTx/>
              <a:buChar char="-"/>
            </a:pPr>
            <a:r>
              <a:rPr lang="de-DE"/>
              <a:t>Spezifikation, was zu installieren gebraucht wird – automatische Installation</a:t>
            </a:r>
          </a:p>
        </p:txBody>
      </p:sp>
      <p:sp>
        <p:nvSpPr>
          <p:cNvPr id="5" name="Rectangle 21">
            <a:extLst>
              <a:ext uri="{FF2B5EF4-FFF2-40B4-BE49-F238E27FC236}">
                <a16:creationId xmlns:a16="http://schemas.microsoft.com/office/drawing/2014/main" id="{207903C0-3AD6-7DFF-666F-122C482D8A2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4175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rafik 80">
            <a:extLst>
              <a:ext uri="{FF2B5EF4-FFF2-40B4-BE49-F238E27FC236}">
                <a16:creationId xmlns:a16="http://schemas.microsoft.com/office/drawing/2014/main" id="{FA66EFA5-E79D-C6D3-BF6E-E81A3773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450" y="973804"/>
            <a:ext cx="2835570" cy="2239200"/>
          </a:xfrm>
          <a:prstGeom prst="rect">
            <a:avLst/>
          </a:prstGeom>
        </p:spPr>
      </p:pic>
      <p:pic>
        <p:nvPicPr>
          <p:cNvPr id="35" name="Inhaltsplatzhalter 34" descr="Ein Bild, das Rechteck, Design enthält.&#10;&#10;Automatisch generierte Beschreibung">
            <a:extLst>
              <a:ext uri="{FF2B5EF4-FFF2-40B4-BE49-F238E27FC236}">
                <a16:creationId xmlns:a16="http://schemas.microsoft.com/office/drawing/2014/main" id="{2A5B5B2B-5183-3FB1-1F89-F233E23F9A17}"/>
              </a:ext>
            </a:extLst>
          </p:cNvPr>
          <p:cNvPicPr>
            <a:picLocks noGrp="1" noChangeAspect="1"/>
          </p:cNvPicPr>
          <p:nvPr>
            <p:ph idx="1"/>
          </p:nvPr>
        </p:nvPicPr>
        <p:blipFill rotWithShape="1">
          <a:blip r:embed="rId5">
            <a:extLst>
              <a:ext uri="{BEBA8EAE-BF5A-486C-A8C5-ECC9F3942E4B}">
                <a14:imgProps xmlns:a14="http://schemas.microsoft.com/office/drawing/2010/main">
                  <a14:imgLayer r:embed="rId6">
                    <a14:imgEffect>
                      <a14:backgroundRemoval t="10000" b="90000" l="10000" r="90000">
                        <a14:backgroundMark x1="83105" y1="86133" x2="83105" y2="86133"/>
                      </a14:backgroundRemoval>
                    </a14:imgEffect>
                  </a14:imgLayer>
                </a14:imgProps>
              </a:ext>
              <a:ext uri="{28A0092B-C50C-407E-A947-70E740481C1C}">
                <a14:useLocalDpi xmlns:a14="http://schemas.microsoft.com/office/drawing/2010/main" val="0"/>
              </a:ext>
            </a:extLst>
          </a:blip>
          <a:srcRect l="9944" t="15870" r="9587" b="12516"/>
          <a:stretch/>
        </p:blipFill>
        <p:spPr>
          <a:xfrm>
            <a:off x="617613" y="3318763"/>
            <a:ext cx="2692395" cy="2396144"/>
          </a:xfrm>
        </p:spPr>
      </p:pic>
      <p:sp>
        <p:nvSpPr>
          <p:cNvPr id="3" name="Titel 2">
            <a:extLst>
              <a:ext uri="{FF2B5EF4-FFF2-40B4-BE49-F238E27FC236}">
                <a16:creationId xmlns:a16="http://schemas.microsoft.com/office/drawing/2014/main" id="{652F55F1-F7E7-2A1C-65BD-2673C480E358}"/>
              </a:ext>
            </a:extLst>
          </p:cNvPr>
          <p:cNvSpPr>
            <a:spLocks noGrp="1"/>
          </p:cNvSpPr>
          <p:nvPr>
            <p:ph type="title"/>
          </p:nvPr>
        </p:nvSpPr>
        <p:spPr/>
        <p:txBody>
          <a:bodyPr wrap="square" anchor="t">
            <a:normAutofit/>
          </a:bodyPr>
          <a:lstStyle/>
          <a:p>
            <a:r>
              <a:rPr lang="de-DE" sz="2400"/>
              <a:t>Was ist Docker?</a:t>
            </a:r>
          </a:p>
        </p:txBody>
      </p:sp>
      <p:sp>
        <p:nvSpPr>
          <p:cNvPr id="4" name="Foliennummernplatzhalter 3">
            <a:extLst>
              <a:ext uri="{FF2B5EF4-FFF2-40B4-BE49-F238E27FC236}">
                <a16:creationId xmlns:a16="http://schemas.microsoft.com/office/drawing/2014/main" id="{837893D5-F208-69A2-E99D-2D9C5CDD5224}"/>
              </a:ext>
            </a:extLst>
          </p:cNvPr>
          <p:cNvSpPr>
            <a:spLocks noGrp="1"/>
          </p:cNvSpPr>
          <p:nvPr>
            <p:ph type="sldNum" sz="quarter" idx="10"/>
          </p:nvPr>
        </p:nvSpPr>
        <p:spPr/>
        <p:txBody>
          <a:bodyPr wrap="square" anchor="ctr">
            <a:normAutofit/>
          </a:bodyPr>
          <a:lstStyle/>
          <a:p>
            <a:pPr>
              <a:spcAft>
                <a:spcPts val="600"/>
              </a:spcAft>
              <a:defRPr/>
            </a:pPr>
            <a:fld id="{5D6CBC89-780D-6F43-A4AF-E4A7285D6779}" type="slidenum">
              <a:rPr lang="de-DE" altLang="de-DE" smtClean="0"/>
              <a:pPr>
                <a:spcAft>
                  <a:spcPts val="600"/>
                </a:spcAft>
                <a:defRPr/>
              </a:pPr>
              <a:t>25</a:t>
            </a:fld>
            <a:endParaRPr lang="de-DE" altLang="de-DE"/>
          </a:p>
        </p:txBody>
      </p:sp>
      <p:sp>
        <p:nvSpPr>
          <p:cNvPr id="13" name="Text Placeholder 5">
            <a:extLst>
              <a:ext uri="{FF2B5EF4-FFF2-40B4-BE49-F238E27FC236}">
                <a16:creationId xmlns:a16="http://schemas.microsoft.com/office/drawing/2014/main" id="{776C2299-FBE4-2147-6F51-EEEA36BB2559}"/>
              </a:ext>
            </a:extLst>
          </p:cNvPr>
          <p:cNvSpPr>
            <a:spLocks noGrp="1"/>
          </p:cNvSpPr>
          <p:nvPr>
            <p:ph type="body" sz="quarter" idx="12"/>
          </p:nvPr>
        </p:nvSpPr>
        <p:spPr>
          <a:xfrm>
            <a:off x="432000" y="1656000"/>
            <a:ext cx="4405314" cy="1431925"/>
          </a:xfrm>
        </p:spPr>
        <p:txBody>
          <a:bodyPr wrap="square" anchor="t">
            <a:normAutofit/>
          </a:bodyPr>
          <a:lstStyle/>
          <a:p>
            <a:pPr marL="285750" indent="-285750">
              <a:buFont typeface="Arial" panose="020B0604020202020204" pitchFamily="34" charset="0"/>
              <a:buChar char="•"/>
            </a:pPr>
            <a:r>
              <a:rPr lang="en-US" dirty="0" err="1"/>
              <a:t>Containerisierung</a:t>
            </a:r>
            <a:r>
              <a:rPr lang="en-US" dirty="0"/>
              <a:t> von Software</a:t>
            </a:r>
          </a:p>
          <a:p>
            <a:pPr marL="285750" indent="-285750">
              <a:buFont typeface="Arial" panose="020B0604020202020204" pitchFamily="34" charset="0"/>
              <a:buChar char="•"/>
            </a:pPr>
            <a:r>
              <a:rPr lang="en-US" dirty="0" err="1"/>
              <a:t>Basiert</a:t>
            </a:r>
            <a:r>
              <a:rPr lang="en-US" dirty="0"/>
              <a:t> auf Linux Kernel</a:t>
            </a:r>
          </a:p>
          <a:p>
            <a:pPr marL="285750" indent="-285750">
              <a:buFont typeface="Arial" panose="020B0604020202020204" pitchFamily="34" charset="0"/>
              <a:buChar char="•"/>
            </a:pPr>
            <a:r>
              <a:rPr lang="en-US" dirty="0" err="1"/>
              <a:t>Verwaltung</a:t>
            </a:r>
            <a:r>
              <a:rPr lang="en-US" dirty="0"/>
              <a:t> von Multi-Container-</a:t>
            </a:r>
            <a:r>
              <a:rPr lang="en-US" dirty="0" err="1"/>
              <a:t>Anwendungen</a:t>
            </a:r>
            <a:endParaRPr lang="en-US" dirty="0"/>
          </a:p>
        </p:txBody>
      </p:sp>
      <p:grpSp>
        <p:nvGrpSpPr>
          <p:cNvPr id="10" name="Gruppieren 9">
            <a:extLst>
              <a:ext uri="{FF2B5EF4-FFF2-40B4-BE49-F238E27FC236}">
                <a16:creationId xmlns:a16="http://schemas.microsoft.com/office/drawing/2014/main" id="{E342144A-2D16-D5D9-40B1-4F4C81BC3E6B}"/>
              </a:ext>
            </a:extLst>
          </p:cNvPr>
          <p:cNvGrpSpPr>
            <a:grpSpLocks noChangeAspect="1"/>
          </p:cNvGrpSpPr>
          <p:nvPr/>
        </p:nvGrpSpPr>
        <p:grpSpPr>
          <a:xfrm>
            <a:off x="5880736" y="3521913"/>
            <a:ext cx="1991630" cy="2412793"/>
            <a:chOff x="6450235" y="3767481"/>
            <a:chExt cx="1424886" cy="1726202"/>
          </a:xfrm>
        </p:grpSpPr>
        <p:grpSp>
          <p:nvGrpSpPr>
            <p:cNvPr id="9" name="Gruppieren 8">
              <a:extLst>
                <a:ext uri="{FF2B5EF4-FFF2-40B4-BE49-F238E27FC236}">
                  <a16:creationId xmlns:a16="http://schemas.microsoft.com/office/drawing/2014/main" id="{35D1E040-EA14-C19E-611C-40A4DC5EAEEA}"/>
                </a:ext>
              </a:extLst>
            </p:cNvPr>
            <p:cNvGrpSpPr/>
            <p:nvPr/>
          </p:nvGrpSpPr>
          <p:grpSpPr>
            <a:xfrm>
              <a:off x="6450235" y="3767481"/>
              <a:ext cx="1424886" cy="1440621"/>
              <a:chOff x="6450235" y="3767481"/>
              <a:chExt cx="1424886" cy="1440621"/>
            </a:xfrm>
          </p:grpSpPr>
          <p:sp>
            <p:nvSpPr>
              <p:cNvPr id="18" name="Freihandform: Form 17">
                <a:extLst>
                  <a:ext uri="{FF2B5EF4-FFF2-40B4-BE49-F238E27FC236}">
                    <a16:creationId xmlns:a16="http://schemas.microsoft.com/office/drawing/2014/main" id="{C116C4E6-969B-A624-2669-7491F20F6AE8}"/>
                  </a:ext>
                </a:extLst>
              </p:cNvPr>
              <p:cNvSpPr/>
              <p:nvPr/>
            </p:nvSpPr>
            <p:spPr>
              <a:xfrm>
                <a:off x="6450235" y="3767481"/>
                <a:ext cx="1054856" cy="1065123"/>
              </a:xfrm>
              <a:custGeom>
                <a:avLst/>
                <a:gdLst>
                  <a:gd name="connsiteX0" fmla="*/ 712539 w 1067713"/>
                  <a:gd name="connsiteY0" fmla="*/ 12 h 1078105"/>
                  <a:gd name="connsiteX1" fmla="*/ 546305 w 1067713"/>
                  <a:gd name="connsiteY1" fmla="*/ 14203 h 1078105"/>
                  <a:gd name="connsiteX2" fmla="*/ 372366 w 1067713"/>
                  <a:gd name="connsiteY2" fmla="*/ 195034 h 1078105"/>
                  <a:gd name="connsiteX3" fmla="*/ 372366 w 1067713"/>
                  <a:gd name="connsiteY3" fmla="*/ 327616 h 1078105"/>
                  <a:gd name="connsiteX4" fmla="*/ 720242 w 1067713"/>
                  <a:gd name="connsiteY4" fmla="*/ 327616 h 1078105"/>
                  <a:gd name="connsiteX5" fmla="*/ 720242 w 1067713"/>
                  <a:gd name="connsiteY5" fmla="*/ 371810 h 1078105"/>
                  <a:gd name="connsiteX6" fmla="*/ 372366 w 1067713"/>
                  <a:gd name="connsiteY6" fmla="*/ 371810 h 1078105"/>
                  <a:gd name="connsiteX7" fmla="*/ 241811 w 1067713"/>
                  <a:gd name="connsiteY7" fmla="*/ 371810 h 1078105"/>
                  <a:gd name="connsiteX8" fmla="*/ 24490 w 1067713"/>
                  <a:gd name="connsiteY8" fmla="*/ 548181 h 1078105"/>
                  <a:gd name="connsiteX9" fmla="*/ 24490 w 1067713"/>
                  <a:gd name="connsiteY9" fmla="*/ 901734 h 1078105"/>
                  <a:gd name="connsiteX10" fmla="*/ 209375 w 1067713"/>
                  <a:gd name="connsiteY10" fmla="*/ 1078105 h 1078105"/>
                  <a:gd name="connsiteX11" fmla="*/ 328983 w 1067713"/>
                  <a:gd name="connsiteY11" fmla="*/ 1078105 h 1078105"/>
                  <a:gd name="connsiteX12" fmla="*/ 328983 w 1067713"/>
                  <a:gd name="connsiteY12" fmla="*/ 919169 h 1078105"/>
                  <a:gd name="connsiteX13" fmla="*/ 546305 w 1067713"/>
                  <a:gd name="connsiteY13" fmla="*/ 703063 h 1078105"/>
                  <a:gd name="connsiteX14" fmla="*/ 893775 w 1067713"/>
                  <a:gd name="connsiteY14" fmla="*/ 703063 h 1078105"/>
                  <a:gd name="connsiteX15" fmla="*/ 1067714 w 1067713"/>
                  <a:gd name="connsiteY15" fmla="*/ 526286 h 1078105"/>
                  <a:gd name="connsiteX16" fmla="*/ 1067714 w 1067713"/>
                  <a:gd name="connsiteY16" fmla="*/ 195034 h 1078105"/>
                  <a:gd name="connsiteX17" fmla="*/ 893775 w 1067713"/>
                  <a:gd name="connsiteY17" fmla="*/ 14203 h 1078105"/>
                  <a:gd name="connsiteX18" fmla="*/ 712539 w 1067713"/>
                  <a:gd name="connsiteY18" fmla="*/ 12 h 1078105"/>
                  <a:gd name="connsiteX19" fmla="*/ 524410 w 1067713"/>
                  <a:gd name="connsiteY19" fmla="*/ 106645 h 1078105"/>
                  <a:gd name="connsiteX20" fmla="*/ 589687 w 1067713"/>
                  <a:gd name="connsiteY20" fmla="*/ 173140 h 1078105"/>
                  <a:gd name="connsiteX21" fmla="*/ 524410 w 1067713"/>
                  <a:gd name="connsiteY21" fmla="*/ 239227 h 1078105"/>
                  <a:gd name="connsiteX22" fmla="*/ 459132 w 1067713"/>
                  <a:gd name="connsiteY22" fmla="*/ 173140 h 1078105"/>
                  <a:gd name="connsiteX23" fmla="*/ 524410 w 1067713"/>
                  <a:gd name="connsiteY23" fmla="*/ 106645 h 10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7713" h="1078105">
                    <a:moveTo>
                      <a:pt x="712539" y="12"/>
                    </a:moveTo>
                    <a:cubicBezTo>
                      <a:pt x="653068" y="288"/>
                      <a:pt x="596276" y="5360"/>
                      <a:pt x="546305" y="14203"/>
                    </a:cubicBezTo>
                    <a:cubicBezTo>
                      <a:pt x="399094" y="40210"/>
                      <a:pt x="372366" y="94645"/>
                      <a:pt x="372366" y="195034"/>
                    </a:cubicBezTo>
                    <a:lnTo>
                      <a:pt x="372366" y="327616"/>
                    </a:lnTo>
                    <a:lnTo>
                      <a:pt x="720242" y="327616"/>
                    </a:lnTo>
                    <a:lnTo>
                      <a:pt x="720242" y="371810"/>
                    </a:lnTo>
                    <a:lnTo>
                      <a:pt x="372366" y="371810"/>
                    </a:lnTo>
                    <a:lnTo>
                      <a:pt x="241811" y="371810"/>
                    </a:lnTo>
                    <a:cubicBezTo>
                      <a:pt x="140709" y="371810"/>
                      <a:pt x="52180" y="432579"/>
                      <a:pt x="24490" y="548181"/>
                    </a:cubicBezTo>
                    <a:cubicBezTo>
                      <a:pt x="-7451" y="680688"/>
                      <a:pt x="-8868" y="763374"/>
                      <a:pt x="24490" y="901734"/>
                    </a:cubicBezTo>
                    <a:cubicBezTo>
                      <a:pt x="49218" y="1004723"/>
                      <a:pt x="108273" y="1078105"/>
                      <a:pt x="209375" y="1078105"/>
                    </a:cubicBezTo>
                    <a:lnTo>
                      <a:pt x="328983" y="1078105"/>
                    </a:lnTo>
                    <a:lnTo>
                      <a:pt x="328983" y="919169"/>
                    </a:lnTo>
                    <a:cubicBezTo>
                      <a:pt x="328983" y="804346"/>
                      <a:pt x="428330" y="703063"/>
                      <a:pt x="546305" y="703063"/>
                    </a:cubicBezTo>
                    <a:lnTo>
                      <a:pt x="893775" y="703063"/>
                    </a:lnTo>
                    <a:cubicBezTo>
                      <a:pt x="990499" y="703063"/>
                      <a:pt x="1067714" y="623425"/>
                      <a:pt x="1067714" y="526286"/>
                    </a:cubicBezTo>
                    <a:lnTo>
                      <a:pt x="1067714" y="195034"/>
                    </a:lnTo>
                    <a:cubicBezTo>
                      <a:pt x="1067714" y="100757"/>
                      <a:pt x="988181" y="29937"/>
                      <a:pt x="893775" y="14203"/>
                    </a:cubicBezTo>
                    <a:cubicBezTo>
                      <a:pt x="834015" y="4255"/>
                      <a:pt x="772009" y="-264"/>
                      <a:pt x="712539" y="12"/>
                    </a:cubicBezTo>
                    <a:close/>
                    <a:moveTo>
                      <a:pt x="524410" y="106645"/>
                    </a:moveTo>
                    <a:cubicBezTo>
                      <a:pt x="560343" y="106645"/>
                      <a:pt x="589687" y="136469"/>
                      <a:pt x="589687" y="173140"/>
                    </a:cubicBezTo>
                    <a:cubicBezTo>
                      <a:pt x="589687" y="209680"/>
                      <a:pt x="560343" y="239227"/>
                      <a:pt x="524410" y="239227"/>
                    </a:cubicBezTo>
                    <a:cubicBezTo>
                      <a:pt x="488348" y="239227"/>
                      <a:pt x="459132" y="209680"/>
                      <a:pt x="459132" y="173140"/>
                    </a:cubicBezTo>
                    <a:cubicBezTo>
                      <a:pt x="459132" y="136469"/>
                      <a:pt x="488348" y="106645"/>
                      <a:pt x="524410" y="106645"/>
                    </a:cubicBezTo>
                    <a:close/>
                  </a:path>
                </a:pathLst>
              </a:custGeom>
              <a:gradFill>
                <a:gsLst>
                  <a:gs pos="0">
                    <a:srgbClr val="5A9FD4"/>
                  </a:gs>
                  <a:gs pos="50000">
                    <a:srgbClr val="4584B6"/>
                  </a:gs>
                  <a:gs pos="100000">
                    <a:srgbClr val="306998"/>
                  </a:gs>
                </a:gsLst>
                <a:lin ang="2458805" scaled="1"/>
              </a:gradFill>
              <a:ln w="12957"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A4003D8E-F63E-C41A-0E06-4C941B5890A3}"/>
                  </a:ext>
                </a:extLst>
              </p:cNvPr>
              <p:cNvSpPr/>
              <p:nvPr/>
            </p:nvSpPr>
            <p:spPr>
              <a:xfrm>
                <a:off x="6818118" y="4134815"/>
                <a:ext cx="1057003" cy="1073287"/>
              </a:xfrm>
              <a:custGeom>
                <a:avLst/>
                <a:gdLst>
                  <a:gd name="connsiteX0" fmla="*/ 738731 w 1069886"/>
                  <a:gd name="connsiteY0" fmla="*/ 0 h 1086369"/>
                  <a:gd name="connsiteX1" fmla="*/ 738731 w 1069886"/>
                  <a:gd name="connsiteY1" fmla="*/ 154476 h 1086369"/>
                  <a:gd name="connsiteX2" fmla="*/ 521409 w 1069886"/>
                  <a:gd name="connsiteY2" fmla="*/ 375041 h 1086369"/>
                  <a:gd name="connsiteX3" fmla="*/ 173939 w 1069886"/>
                  <a:gd name="connsiteY3" fmla="*/ 375041 h 1086369"/>
                  <a:gd name="connsiteX4" fmla="*/ 0 w 1069886"/>
                  <a:gd name="connsiteY4" fmla="*/ 551817 h 1086369"/>
                  <a:gd name="connsiteX5" fmla="*/ 0 w 1069886"/>
                  <a:gd name="connsiteY5" fmla="*/ 883071 h 1086369"/>
                  <a:gd name="connsiteX6" fmla="*/ 173939 w 1069886"/>
                  <a:gd name="connsiteY6" fmla="*/ 1059851 h 1086369"/>
                  <a:gd name="connsiteX7" fmla="*/ 521409 w 1069886"/>
                  <a:gd name="connsiteY7" fmla="*/ 1059851 h 1086369"/>
                  <a:gd name="connsiteX8" fmla="*/ 695348 w 1069886"/>
                  <a:gd name="connsiteY8" fmla="*/ 883071 h 1086369"/>
                  <a:gd name="connsiteX9" fmla="*/ 695348 w 1069886"/>
                  <a:gd name="connsiteY9" fmla="*/ 750488 h 1086369"/>
                  <a:gd name="connsiteX10" fmla="*/ 347877 w 1069886"/>
                  <a:gd name="connsiteY10" fmla="*/ 750488 h 1086369"/>
                  <a:gd name="connsiteX11" fmla="*/ 347877 w 1069886"/>
                  <a:gd name="connsiteY11" fmla="*/ 706295 h 1086369"/>
                  <a:gd name="connsiteX12" fmla="*/ 695348 w 1069886"/>
                  <a:gd name="connsiteY12" fmla="*/ 706295 h 1086369"/>
                  <a:gd name="connsiteX13" fmla="*/ 869286 w 1069886"/>
                  <a:gd name="connsiteY13" fmla="*/ 706295 h 1086369"/>
                  <a:gd name="connsiteX14" fmla="*/ 1043221 w 1069886"/>
                  <a:gd name="connsiteY14" fmla="*/ 529923 h 1086369"/>
                  <a:gd name="connsiteX15" fmla="*/ 1043221 w 1069886"/>
                  <a:gd name="connsiteY15" fmla="*/ 176370 h 1086369"/>
                  <a:gd name="connsiteX16" fmla="*/ 869286 w 1069886"/>
                  <a:gd name="connsiteY16" fmla="*/ 0 h 1086369"/>
                  <a:gd name="connsiteX17" fmla="*/ 543304 w 1069886"/>
                  <a:gd name="connsiteY17" fmla="*/ 838876 h 1086369"/>
                  <a:gd name="connsiteX18" fmla="*/ 608582 w 1069886"/>
                  <a:gd name="connsiteY18" fmla="*/ 904966 h 1086369"/>
                  <a:gd name="connsiteX19" fmla="*/ 543304 w 1069886"/>
                  <a:gd name="connsiteY19" fmla="*/ 971457 h 1086369"/>
                  <a:gd name="connsiteX20" fmla="*/ 478027 w 1069886"/>
                  <a:gd name="connsiteY20" fmla="*/ 904966 h 1086369"/>
                  <a:gd name="connsiteX21" fmla="*/ 543304 w 1069886"/>
                  <a:gd name="connsiteY21" fmla="*/ 838876 h 108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9886" h="1086369">
                    <a:moveTo>
                      <a:pt x="738731" y="0"/>
                    </a:moveTo>
                    <a:lnTo>
                      <a:pt x="738731" y="154476"/>
                    </a:lnTo>
                    <a:cubicBezTo>
                      <a:pt x="738731" y="274240"/>
                      <a:pt x="637194" y="375041"/>
                      <a:pt x="521409" y="375041"/>
                    </a:cubicBezTo>
                    <a:lnTo>
                      <a:pt x="173939" y="375041"/>
                    </a:lnTo>
                    <a:cubicBezTo>
                      <a:pt x="78761" y="375041"/>
                      <a:pt x="0" y="456501"/>
                      <a:pt x="0" y="551817"/>
                    </a:cubicBezTo>
                    <a:lnTo>
                      <a:pt x="0" y="883071"/>
                    </a:lnTo>
                    <a:cubicBezTo>
                      <a:pt x="0" y="977347"/>
                      <a:pt x="81980" y="1032800"/>
                      <a:pt x="173939" y="1059851"/>
                    </a:cubicBezTo>
                    <a:cubicBezTo>
                      <a:pt x="284057" y="1092223"/>
                      <a:pt x="389654" y="1098074"/>
                      <a:pt x="521409" y="1059851"/>
                    </a:cubicBezTo>
                    <a:cubicBezTo>
                      <a:pt x="608989" y="1034486"/>
                      <a:pt x="695348" y="983458"/>
                      <a:pt x="695348" y="883071"/>
                    </a:cubicBezTo>
                    <a:lnTo>
                      <a:pt x="695348" y="750488"/>
                    </a:lnTo>
                    <a:lnTo>
                      <a:pt x="347877" y="750488"/>
                    </a:lnTo>
                    <a:lnTo>
                      <a:pt x="347877" y="706295"/>
                    </a:lnTo>
                    <a:lnTo>
                      <a:pt x="695348" y="706295"/>
                    </a:lnTo>
                    <a:lnTo>
                      <a:pt x="869286" y="706295"/>
                    </a:lnTo>
                    <a:cubicBezTo>
                      <a:pt x="970395" y="706295"/>
                      <a:pt x="1008060" y="635774"/>
                      <a:pt x="1043221" y="529923"/>
                    </a:cubicBezTo>
                    <a:cubicBezTo>
                      <a:pt x="1079549" y="420952"/>
                      <a:pt x="1077992" y="316159"/>
                      <a:pt x="1043221" y="176370"/>
                    </a:cubicBezTo>
                    <a:cubicBezTo>
                      <a:pt x="1018232" y="75723"/>
                      <a:pt x="970512" y="0"/>
                      <a:pt x="869286" y="0"/>
                    </a:cubicBezTo>
                    <a:close/>
                    <a:moveTo>
                      <a:pt x="543304" y="838876"/>
                    </a:moveTo>
                    <a:cubicBezTo>
                      <a:pt x="579366" y="838876"/>
                      <a:pt x="608582" y="868424"/>
                      <a:pt x="608582" y="904966"/>
                    </a:cubicBezTo>
                    <a:cubicBezTo>
                      <a:pt x="608582" y="941642"/>
                      <a:pt x="579366" y="971457"/>
                      <a:pt x="543304" y="971457"/>
                    </a:cubicBezTo>
                    <a:cubicBezTo>
                      <a:pt x="507371" y="971457"/>
                      <a:pt x="478027" y="941642"/>
                      <a:pt x="478027" y="904966"/>
                    </a:cubicBezTo>
                    <a:cubicBezTo>
                      <a:pt x="478027" y="868424"/>
                      <a:pt x="507371" y="838876"/>
                      <a:pt x="543304" y="838876"/>
                    </a:cubicBezTo>
                    <a:close/>
                  </a:path>
                </a:pathLst>
              </a:custGeom>
              <a:gradFill>
                <a:gsLst>
                  <a:gs pos="0">
                    <a:srgbClr val="FFD43B"/>
                  </a:gs>
                  <a:gs pos="50000">
                    <a:srgbClr val="FFDE57"/>
                  </a:gs>
                  <a:gs pos="100000">
                    <a:srgbClr val="FFE873"/>
                  </a:gs>
                </a:gsLst>
                <a:lin ang="14100376" scaled="1"/>
              </a:gradFill>
              <a:ln w="12957" cap="flat">
                <a:noFill/>
                <a:prstDash val="solid"/>
                <a:miter/>
              </a:ln>
            </p:spPr>
            <p:txBody>
              <a:bodyPr rtlCol="0" anchor="ctr"/>
              <a:lstStyle/>
              <a:p>
                <a:endParaRPr lang="de-DE"/>
              </a:p>
            </p:txBody>
          </p:sp>
        </p:grpSp>
        <p:sp>
          <p:nvSpPr>
            <p:cNvPr id="20" name="Freihandform: Form 19">
              <a:extLst>
                <a:ext uri="{FF2B5EF4-FFF2-40B4-BE49-F238E27FC236}">
                  <a16:creationId xmlns:a16="http://schemas.microsoft.com/office/drawing/2014/main" id="{F9995B05-0C39-836D-6CFF-C2A578B36B6E}"/>
                </a:ext>
              </a:extLst>
            </p:cNvPr>
            <p:cNvSpPr/>
            <p:nvPr/>
          </p:nvSpPr>
          <p:spPr>
            <a:xfrm>
              <a:off x="6705135" y="5315067"/>
              <a:ext cx="921140" cy="178616"/>
            </a:xfrm>
            <a:custGeom>
              <a:avLst/>
              <a:gdLst>
                <a:gd name="connsiteX0" fmla="*/ 932367 w 932367"/>
                <a:gd name="connsiteY0" fmla="*/ 90397 h 180793"/>
                <a:gd name="connsiteX1" fmla="*/ 466184 w 932367"/>
                <a:gd name="connsiteY1" fmla="*/ 180793 h 180793"/>
                <a:gd name="connsiteX2" fmla="*/ 0 w 932367"/>
                <a:gd name="connsiteY2" fmla="*/ 90397 h 180793"/>
                <a:gd name="connsiteX3" fmla="*/ 466184 w 932367"/>
                <a:gd name="connsiteY3" fmla="*/ 0 h 180793"/>
                <a:gd name="connsiteX4" fmla="*/ 932367 w 932367"/>
                <a:gd name="connsiteY4" fmla="*/ 90397 h 18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367" h="180793">
                  <a:moveTo>
                    <a:pt x="932367" y="90397"/>
                  </a:moveTo>
                  <a:cubicBezTo>
                    <a:pt x="932367" y="140321"/>
                    <a:pt x="723650" y="180793"/>
                    <a:pt x="466184" y="180793"/>
                  </a:cubicBezTo>
                  <a:cubicBezTo>
                    <a:pt x="208718" y="180793"/>
                    <a:pt x="0" y="140321"/>
                    <a:pt x="0" y="90397"/>
                  </a:cubicBezTo>
                  <a:cubicBezTo>
                    <a:pt x="0" y="40472"/>
                    <a:pt x="208718" y="0"/>
                    <a:pt x="466184" y="0"/>
                  </a:cubicBezTo>
                  <a:cubicBezTo>
                    <a:pt x="723650" y="0"/>
                    <a:pt x="932367" y="40472"/>
                    <a:pt x="932367" y="90397"/>
                  </a:cubicBezTo>
                  <a:close/>
                </a:path>
              </a:pathLst>
            </a:custGeom>
            <a:solidFill>
              <a:srgbClr val="B8B8B8"/>
            </a:solidFill>
            <a:ln w="199770"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060CCE3E-11F7-68EC-D7B8-1CB57844E15C}"/>
              </a:ext>
            </a:extLst>
          </p:cNvPr>
          <p:cNvGrpSpPr>
            <a:grpSpLocks noChangeAspect="1"/>
          </p:cNvGrpSpPr>
          <p:nvPr/>
        </p:nvGrpSpPr>
        <p:grpSpPr>
          <a:xfrm>
            <a:off x="8416829" y="3521913"/>
            <a:ext cx="2297650" cy="1989845"/>
            <a:chOff x="8301261" y="3767489"/>
            <a:chExt cx="1850009" cy="1602172"/>
          </a:xfrm>
        </p:grpSpPr>
        <p:sp>
          <p:nvSpPr>
            <p:cNvPr id="22" name="Freihandform: Form 21">
              <a:extLst>
                <a:ext uri="{FF2B5EF4-FFF2-40B4-BE49-F238E27FC236}">
                  <a16:creationId xmlns:a16="http://schemas.microsoft.com/office/drawing/2014/main" id="{686A4C68-A972-56C8-0CBA-A046BA1BAF35}"/>
                </a:ext>
              </a:extLst>
            </p:cNvPr>
            <p:cNvSpPr/>
            <p:nvPr/>
          </p:nvSpPr>
          <p:spPr>
            <a:xfrm flipV="1">
              <a:off x="8301261" y="3767489"/>
              <a:ext cx="1850009" cy="1602172"/>
            </a:xfrm>
            <a:custGeom>
              <a:avLst/>
              <a:gdLst>
                <a:gd name="connsiteX0" fmla="*/ 1152656 w 1872557"/>
                <a:gd name="connsiteY0" fmla="*/ 1621899 h 1621700"/>
                <a:gd name="connsiteX1" fmla="*/ 936432 w 1872557"/>
                <a:gd name="connsiteY1" fmla="*/ 1247388 h 1621700"/>
                <a:gd name="connsiteX2" fmla="*/ 720209 w 1872557"/>
                <a:gd name="connsiteY2" fmla="*/ 1621899 h 1621700"/>
                <a:gd name="connsiteX3" fmla="*/ 154 w 1872557"/>
                <a:gd name="connsiteY3" fmla="*/ 1621899 h 1621700"/>
                <a:gd name="connsiteX4" fmla="*/ 936432 w 1872557"/>
                <a:gd name="connsiteY4" fmla="*/ 198 h 1621700"/>
                <a:gd name="connsiteX5" fmla="*/ 1872711 w 1872557"/>
                <a:gd name="connsiteY5" fmla="*/ 1621899 h 162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1621700">
                  <a:moveTo>
                    <a:pt x="1152656" y="1621899"/>
                  </a:moveTo>
                  <a:lnTo>
                    <a:pt x="936432" y="1247388"/>
                  </a:lnTo>
                  <a:lnTo>
                    <a:pt x="720209" y="1621899"/>
                  </a:lnTo>
                  <a:lnTo>
                    <a:pt x="154" y="1621899"/>
                  </a:lnTo>
                  <a:lnTo>
                    <a:pt x="936432" y="198"/>
                  </a:lnTo>
                  <a:lnTo>
                    <a:pt x="1872711" y="1621899"/>
                  </a:lnTo>
                  <a:close/>
                </a:path>
              </a:pathLst>
            </a:custGeom>
            <a:solidFill>
              <a:srgbClr val="41B883"/>
            </a:solidFill>
            <a:ln w="9501"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5B1B67E9-E58E-CE9A-8695-C950004C2101}"/>
                </a:ext>
              </a:extLst>
            </p:cNvPr>
            <p:cNvSpPr/>
            <p:nvPr/>
          </p:nvSpPr>
          <p:spPr>
            <a:xfrm flipV="1">
              <a:off x="8671263" y="3767489"/>
              <a:ext cx="1110005" cy="961284"/>
            </a:xfrm>
            <a:custGeom>
              <a:avLst/>
              <a:gdLst>
                <a:gd name="connsiteX0" fmla="*/ 778144 w 1123534"/>
                <a:gd name="connsiteY0" fmla="*/ 973120 h 973001"/>
                <a:gd name="connsiteX1" fmla="*/ 561921 w 1123534"/>
                <a:gd name="connsiteY1" fmla="*/ 598609 h 973001"/>
                <a:gd name="connsiteX2" fmla="*/ 345697 w 1123534"/>
                <a:gd name="connsiteY2" fmla="*/ 973120 h 973001"/>
                <a:gd name="connsiteX3" fmla="*/ 154 w 1123534"/>
                <a:gd name="connsiteY3" fmla="*/ 973120 h 973001"/>
                <a:gd name="connsiteX4" fmla="*/ 561921 w 1123534"/>
                <a:gd name="connsiteY4" fmla="*/ 119 h 973001"/>
                <a:gd name="connsiteX5" fmla="*/ 1123688 w 1123534"/>
                <a:gd name="connsiteY5" fmla="*/ 973120 h 9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34" h="973001">
                  <a:moveTo>
                    <a:pt x="778144" y="973120"/>
                  </a:moveTo>
                  <a:lnTo>
                    <a:pt x="561921" y="598609"/>
                  </a:lnTo>
                  <a:lnTo>
                    <a:pt x="345697" y="973120"/>
                  </a:lnTo>
                  <a:lnTo>
                    <a:pt x="154" y="973120"/>
                  </a:lnTo>
                  <a:lnTo>
                    <a:pt x="561921" y="119"/>
                  </a:lnTo>
                  <a:lnTo>
                    <a:pt x="1123688" y="973120"/>
                  </a:lnTo>
                  <a:close/>
                </a:path>
              </a:pathLst>
            </a:custGeom>
            <a:solidFill>
              <a:srgbClr val="34495E"/>
            </a:solidFill>
            <a:ln w="9501" cap="flat">
              <a:noFill/>
              <a:prstDash val="solid"/>
              <a:miter/>
            </a:ln>
          </p:spPr>
          <p:txBody>
            <a:bodyPr rtlCol="0" anchor="ctr"/>
            <a:lstStyle/>
            <a:p>
              <a:endParaRPr lang="de-DE"/>
            </a:p>
          </p:txBody>
        </p:sp>
      </p:grpSp>
      <p:sp>
        <p:nvSpPr>
          <p:cNvPr id="2" name="Rectangle 21">
            <a:extLst>
              <a:ext uri="{FF2B5EF4-FFF2-40B4-BE49-F238E27FC236}">
                <a16:creationId xmlns:a16="http://schemas.microsoft.com/office/drawing/2014/main" id="{2746D4C7-1AAE-34C9-00C9-4D8ACECFFE1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86" name="Grafik 85">
            <a:extLst>
              <a:ext uri="{FF2B5EF4-FFF2-40B4-BE49-F238E27FC236}">
                <a16:creationId xmlns:a16="http://schemas.microsoft.com/office/drawing/2014/main" id="{FCC1D1AD-9C5F-A46A-1CF6-7F9C98C58F8C}"/>
              </a:ext>
            </a:extLst>
          </p:cNvPr>
          <p:cNvPicPr>
            <a:picLocks noChangeAspect="1"/>
          </p:cNvPicPr>
          <p:nvPr/>
        </p:nvPicPr>
        <p:blipFill>
          <a:blip r:embed="rId7"/>
          <a:stretch>
            <a:fillRect/>
          </a:stretch>
        </p:blipFill>
        <p:spPr>
          <a:xfrm>
            <a:off x="11057978" y="5584155"/>
            <a:ext cx="890093" cy="701101"/>
          </a:xfrm>
          <a:prstGeom prst="rect">
            <a:avLst/>
          </a:prstGeom>
        </p:spPr>
      </p:pic>
    </p:spTree>
    <p:extLst>
      <p:ext uri="{BB962C8B-B14F-4D97-AF65-F5344CB8AC3E}">
        <p14:creationId xmlns:p14="http://schemas.microsoft.com/office/powerpoint/2010/main" val="12642572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nutzen wir aktuell Docker?</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26</a:t>
            </a:fld>
            <a:endParaRPr lang="de-DE" altLang="de-DE"/>
          </a:p>
        </p:txBody>
      </p:sp>
      <p:sp>
        <p:nvSpPr>
          <p:cNvPr id="11" name="Freihandform: Form 10">
            <a:extLst>
              <a:ext uri="{FF2B5EF4-FFF2-40B4-BE49-F238E27FC236}">
                <a16:creationId xmlns:a16="http://schemas.microsoft.com/office/drawing/2014/main" id="{FB0EACF7-D586-A83C-FF5C-C8129459A3C6}"/>
              </a:ext>
            </a:extLst>
          </p:cNvPr>
          <p:cNvSpPr/>
          <p:nvPr/>
        </p:nvSpPr>
        <p:spPr>
          <a:xfrm>
            <a:off x="1575594" y="1566069"/>
            <a:ext cx="8877300" cy="4581525"/>
          </a:xfrm>
          <a:custGeom>
            <a:avLst/>
            <a:gdLst>
              <a:gd name="connsiteX0" fmla="*/ 0 w 8877300"/>
              <a:gd name="connsiteY0" fmla="*/ 0 h 4581525"/>
              <a:gd name="connsiteX1" fmla="*/ 8877300 w 8877300"/>
              <a:gd name="connsiteY1" fmla="*/ 0 h 4581525"/>
              <a:gd name="connsiteX2" fmla="*/ 8877300 w 8877300"/>
              <a:gd name="connsiteY2" fmla="*/ 4581525 h 4581525"/>
              <a:gd name="connsiteX3" fmla="*/ 0 w 8877300"/>
              <a:gd name="connsiteY3" fmla="*/ 4581525 h 4581525"/>
            </a:gdLst>
            <a:ahLst/>
            <a:cxnLst>
              <a:cxn ang="0">
                <a:pos x="connsiteX0" y="connsiteY0"/>
              </a:cxn>
              <a:cxn ang="0">
                <a:pos x="connsiteX1" y="connsiteY1"/>
              </a:cxn>
              <a:cxn ang="0">
                <a:pos x="connsiteX2" y="connsiteY2"/>
              </a:cxn>
              <a:cxn ang="0">
                <a:pos x="connsiteX3" y="connsiteY3"/>
              </a:cxn>
            </a:cxnLst>
            <a:rect l="l" t="t" r="r" b="b"/>
            <a:pathLst>
              <a:path w="8877300" h="4581525">
                <a:moveTo>
                  <a:pt x="0" y="0"/>
                </a:moveTo>
                <a:lnTo>
                  <a:pt x="8877300" y="0"/>
                </a:lnTo>
                <a:lnTo>
                  <a:pt x="8877300" y="4581525"/>
                </a:lnTo>
                <a:lnTo>
                  <a:pt x="0" y="4581525"/>
                </a:lnTo>
                <a:close/>
              </a:path>
            </a:pathLst>
          </a:custGeom>
          <a:solidFill>
            <a:srgbClr val="FFFFFF"/>
          </a:solidFill>
          <a:ln w="9525" cap="flat">
            <a:noFill/>
            <a:prstDash val="solid"/>
            <a:miter/>
          </a:ln>
        </p:spPr>
        <p:txBody>
          <a:bodyPr rtlCol="0" anchor="ctr"/>
          <a:lstStyle/>
          <a:p>
            <a:endParaRPr lang="de-DE"/>
          </a:p>
        </p:txBody>
      </p:sp>
      <p:grpSp>
        <p:nvGrpSpPr>
          <p:cNvPr id="12" name="Inhaltsplatzhalter 6">
            <a:extLst>
              <a:ext uri="{FF2B5EF4-FFF2-40B4-BE49-F238E27FC236}">
                <a16:creationId xmlns:a16="http://schemas.microsoft.com/office/drawing/2014/main" id="{0FF7A041-C762-E691-A3BD-0C04932EDFCA}"/>
              </a:ext>
            </a:extLst>
          </p:cNvPr>
          <p:cNvGrpSpPr/>
          <p:nvPr/>
        </p:nvGrpSpPr>
        <p:grpSpPr>
          <a:xfrm>
            <a:off x="1575594" y="1566069"/>
            <a:ext cx="8858250" cy="4571999"/>
            <a:chOff x="1575594" y="1566069"/>
            <a:chExt cx="8858250" cy="4571999"/>
          </a:xfrm>
        </p:grpSpPr>
        <p:sp>
          <p:nvSpPr>
            <p:cNvPr id="13" name="Freihandform: Form 12">
              <a:extLst>
                <a:ext uri="{FF2B5EF4-FFF2-40B4-BE49-F238E27FC236}">
                  <a16:creationId xmlns:a16="http://schemas.microsoft.com/office/drawing/2014/main" id="{A4DA422D-D813-85CE-2D32-4FAF0DC644D3}"/>
                </a:ext>
              </a:extLst>
            </p:cNvPr>
            <p:cNvSpPr/>
            <p:nvPr/>
          </p:nvSpPr>
          <p:spPr>
            <a:xfrm>
              <a:off x="3099594" y="1916263"/>
              <a:ext cx="7334250" cy="4221805"/>
            </a:xfrm>
            <a:custGeom>
              <a:avLst/>
              <a:gdLst>
                <a:gd name="connsiteX0" fmla="*/ 6948488 w 7334250"/>
                <a:gd name="connsiteY0" fmla="*/ 0 h 4286250"/>
                <a:gd name="connsiteX1" fmla="*/ 7334250 w 7334250"/>
                <a:gd name="connsiteY1" fmla="*/ 385763 h 4286250"/>
                <a:gd name="connsiteX2" fmla="*/ 7334250 w 7334250"/>
                <a:gd name="connsiteY2" fmla="*/ 3900488 h 4286250"/>
                <a:gd name="connsiteX3" fmla="*/ 6948488 w 7334250"/>
                <a:gd name="connsiteY3" fmla="*/ 4286250 h 4286250"/>
                <a:gd name="connsiteX4" fmla="*/ 385763 w 7334250"/>
                <a:gd name="connsiteY4" fmla="*/ 4286250 h 4286250"/>
                <a:gd name="connsiteX5" fmla="*/ 0 w 7334250"/>
                <a:gd name="connsiteY5" fmla="*/ 3900488 h 4286250"/>
                <a:gd name="connsiteX6" fmla="*/ 0 w 7334250"/>
                <a:gd name="connsiteY6" fmla="*/ 385763 h 4286250"/>
                <a:gd name="connsiteX7" fmla="*/ 385763 w 7334250"/>
                <a:gd name="connsiteY7"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4286250">
                  <a:moveTo>
                    <a:pt x="6948488" y="0"/>
                  </a:moveTo>
                  <a:cubicBezTo>
                    <a:pt x="7161539" y="0"/>
                    <a:pt x="7334250" y="172712"/>
                    <a:pt x="7334250" y="385763"/>
                  </a:cubicBezTo>
                  <a:lnTo>
                    <a:pt x="7334250" y="3900488"/>
                  </a:lnTo>
                  <a:cubicBezTo>
                    <a:pt x="7334250" y="4113538"/>
                    <a:pt x="7161539" y="4286250"/>
                    <a:pt x="6948488" y="4286250"/>
                  </a:cubicBezTo>
                  <a:lnTo>
                    <a:pt x="385763" y="4286250"/>
                  </a:lnTo>
                  <a:cubicBezTo>
                    <a:pt x="172712" y="4286250"/>
                    <a:pt x="0" y="4113538"/>
                    <a:pt x="0" y="3900488"/>
                  </a:cubicBezTo>
                  <a:lnTo>
                    <a:pt x="0" y="385763"/>
                  </a:lnTo>
                  <a:cubicBezTo>
                    <a:pt x="0" y="172712"/>
                    <a:pt x="172712" y="0"/>
                    <a:pt x="385763" y="0"/>
                  </a:cubicBezTo>
                  <a:close/>
                </a:path>
              </a:pathLst>
            </a:custGeom>
            <a:solidFill>
              <a:srgbClr val="FFFFFF"/>
            </a:solidFill>
            <a:ln w="9525" cap="flat">
              <a:solidFill>
                <a:srgbClr val="000000"/>
              </a:solid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2BA3E080-3C46-9BA0-E933-002B8409D647}"/>
                </a:ext>
              </a:extLst>
            </p:cNvPr>
            <p:cNvPicPr>
              <a:picLocks noChangeAspect="1"/>
            </p:cNvPicPr>
            <p:nvPr/>
          </p:nvPicPr>
          <p:blipFill>
            <a:blip r:embed="rId2"/>
            <a:stretch>
              <a:fillRect/>
            </a:stretch>
          </p:blipFill>
          <p:spPr>
            <a:xfrm>
              <a:off x="3190081" y="5766594"/>
              <a:ext cx="7124700" cy="300037"/>
            </a:xfrm>
            <a:custGeom>
              <a:avLst/>
              <a:gdLst>
                <a:gd name="connsiteX0" fmla="*/ -1 w 7124700"/>
                <a:gd name="connsiteY0" fmla="*/ -1 h 300037"/>
                <a:gd name="connsiteX1" fmla="*/ 7124700 w 7124700"/>
                <a:gd name="connsiteY1" fmla="*/ -1 h 300037"/>
                <a:gd name="connsiteX2" fmla="*/ 7124700 w 7124700"/>
                <a:gd name="connsiteY2" fmla="*/ 300037 h 300037"/>
                <a:gd name="connsiteX3" fmla="*/ -1 w 71247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7124700" h="300037">
                  <a:moveTo>
                    <a:pt x="-1" y="-1"/>
                  </a:moveTo>
                  <a:lnTo>
                    <a:pt x="7124700" y="-1"/>
                  </a:lnTo>
                  <a:lnTo>
                    <a:pt x="7124700" y="300037"/>
                  </a:lnTo>
                  <a:lnTo>
                    <a:pt x="-1" y="300037"/>
                  </a:lnTo>
                  <a:close/>
                </a:path>
              </a:pathLst>
            </a:custGeom>
          </p:spPr>
        </p:pic>
        <p:sp>
          <p:nvSpPr>
            <p:cNvPr id="15" name="Freihandform: Form 14">
              <a:extLst>
                <a:ext uri="{FF2B5EF4-FFF2-40B4-BE49-F238E27FC236}">
                  <a16:creationId xmlns:a16="http://schemas.microsoft.com/office/drawing/2014/main" id="{7E7F3B24-1016-C964-1B23-8C6422D2F3D8}"/>
                </a:ext>
              </a:extLst>
            </p:cNvPr>
            <p:cNvSpPr/>
            <p:nvPr/>
          </p:nvSpPr>
          <p:spPr>
            <a:xfrm>
              <a:off x="1575594" y="2137569"/>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6" name="Grafik 15">
              <a:extLst>
                <a:ext uri="{FF2B5EF4-FFF2-40B4-BE49-F238E27FC236}">
                  <a16:creationId xmlns:a16="http://schemas.microsoft.com/office/drawing/2014/main" id="{4E362761-2502-C234-71BB-05DF5BA43688}"/>
                </a:ext>
              </a:extLst>
            </p:cNvPr>
            <p:cNvPicPr>
              <a:picLocks noChangeAspect="1"/>
            </p:cNvPicPr>
            <p:nvPr/>
          </p:nvPicPr>
          <p:blipFill>
            <a:blip r:embed="rId3"/>
            <a:stretch>
              <a:fillRect/>
            </a:stretch>
          </p:blipFill>
          <p:spPr>
            <a:xfrm>
              <a:off x="1666081" y="2170906"/>
              <a:ext cx="1143000" cy="557212"/>
            </a:xfrm>
            <a:custGeom>
              <a:avLst/>
              <a:gdLst>
                <a:gd name="connsiteX0" fmla="*/ -1 w 1143000"/>
                <a:gd name="connsiteY0" fmla="*/ -1 h 557212"/>
                <a:gd name="connsiteX1" fmla="*/ 1143000 w 1143000"/>
                <a:gd name="connsiteY1" fmla="*/ -1 h 557212"/>
                <a:gd name="connsiteX2" fmla="*/ 1143000 w 1143000"/>
                <a:gd name="connsiteY2" fmla="*/ 557212 h 557212"/>
                <a:gd name="connsiteX3" fmla="*/ -1 w 1143000"/>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1143000" h="557212">
                  <a:moveTo>
                    <a:pt x="-1" y="-1"/>
                  </a:moveTo>
                  <a:lnTo>
                    <a:pt x="1143000" y="-1"/>
                  </a:lnTo>
                  <a:lnTo>
                    <a:pt x="1143000" y="557212"/>
                  </a:lnTo>
                  <a:lnTo>
                    <a:pt x="-1" y="557212"/>
                  </a:lnTo>
                  <a:close/>
                </a:path>
              </a:pathLst>
            </a:custGeom>
          </p:spPr>
        </p:pic>
        <p:pic>
          <p:nvPicPr>
            <p:cNvPr id="17" name="Grafik 16">
              <a:extLst>
                <a:ext uri="{FF2B5EF4-FFF2-40B4-BE49-F238E27FC236}">
                  <a16:creationId xmlns:a16="http://schemas.microsoft.com/office/drawing/2014/main" id="{FEC1797C-3511-6B96-D6EF-D8661FDA4B3F}"/>
                </a:ext>
              </a:extLst>
            </p:cNvPr>
            <p:cNvPicPr>
              <a:picLocks noChangeAspect="1"/>
            </p:cNvPicPr>
            <p:nvPr/>
          </p:nvPicPr>
          <p:blipFill rotWithShape="1">
            <a:blip r:embed="rId4"/>
            <a:srcRect l="31966" t="65899" r="33344" b="-4019"/>
            <a:stretch/>
          </p:blipFill>
          <p:spPr>
            <a:xfrm>
              <a:off x="2421551" y="2104230"/>
              <a:ext cx="386291" cy="404626"/>
            </a:xfrm>
            <a:custGeom>
              <a:avLst/>
              <a:gdLst>
                <a:gd name="connsiteX0" fmla="*/ 0 w 1113520"/>
                <a:gd name="connsiteY0" fmla="*/ 0 h 1061475"/>
                <a:gd name="connsiteX1" fmla="*/ 1113520 w 1113520"/>
                <a:gd name="connsiteY1" fmla="*/ 0 h 1061475"/>
                <a:gd name="connsiteX2" fmla="*/ 1113520 w 1113520"/>
                <a:gd name="connsiteY2" fmla="*/ 1061476 h 1061475"/>
                <a:gd name="connsiteX3" fmla="*/ 0 w 1113520"/>
                <a:gd name="connsiteY3" fmla="*/ 1061476 h 1061475"/>
              </a:gdLst>
              <a:ahLst/>
              <a:cxnLst>
                <a:cxn ang="0">
                  <a:pos x="connsiteX0" y="connsiteY0"/>
                </a:cxn>
                <a:cxn ang="0">
                  <a:pos x="connsiteX1" y="connsiteY1"/>
                </a:cxn>
                <a:cxn ang="0">
                  <a:pos x="connsiteX2" y="connsiteY2"/>
                </a:cxn>
                <a:cxn ang="0">
                  <a:pos x="connsiteX3" y="connsiteY3"/>
                </a:cxn>
              </a:cxnLst>
              <a:rect l="l" t="t" r="r" b="b"/>
              <a:pathLst>
                <a:path w="1113520" h="1061475">
                  <a:moveTo>
                    <a:pt x="0" y="0"/>
                  </a:moveTo>
                  <a:lnTo>
                    <a:pt x="1113520" y="0"/>
                  </a:lnTo>
                  <a:lnTo>
                    <a:pt x="1113520" y="1061476"/>
                  </a:lnTo>
                  <a:lnTo>
                    <a:pt x="0" y="1061476"/>
                  </a:lnTo>
                  <a:close/>
                </a:path>
              </a:pathLst>
            </a:custGeom>
          </p:spPr>
        </p:pic>
        <p:sp>
          <p:nvSpPr>
            <p:cNvPr id="18" name="Freihandform: Form 17">
              <a:extLst>
                <a:ext uri="{FF2B5EF4-FFF2-40B4-BE49-F238E27FC236}">
                  <a16:creationId xmlns:a16="http://schemas.microsoft.com/office/drawing/2014/main" id="{67F94D4A-AD17-D4AE-BCB1-04F7F447D544}"/>
                </a:ext>
              </a:extLst>
            </p:cNvPr>
            <p:cNvSpPr/>
            <p:nvPr/>
          </p:nvSpPr>
          <p:spPr>
            <a:xfrm>
              <a:off x="1575594" y="3078162"/>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9" name="Grafik 18">
              <a:extLst>
                <a:ext uri="{FF2B5EF4-FFF2-40B4-BE49-F238E27FC236}">
                  <a16:creationId xmlns:a16="http://schemas.microsoft.com/office/drawing/2014/main" id="{F4FF6B07-289E-4D13-8352-0F3C68990C55}"/>
                </a:ext>
              </a:extLst>
            </p:cNvPr>
            <p:cNvPicPr>
              <a:picLocks noChangeAspect="1"/>
            </p:cNvPicPr>
            <p:nvPr/>
          </p:nvPicPr>
          <p:blipFill>
            <a:blip r:embed="rId5"/>
            <a:stretch>
              <a:fillRect/>
            </a:stretch>
          </p:blipFill>
          <p:spPr>
            <a:xfrm>
              <a:off x="1685131" y="3242469"/>
              <a:ext cx="1123950" cy="300037"/>
            </a:xfrm>
            <a:custGeom>
              <a:avLst/>
              <a:gdLst>
                <a:gd name="connsiteX0" fmla="*/ -1 w 1123950"/>
                <a:gd name="connsiteY0" fmla="*/ -1 h 300037"/>
                <a:gd name="connsiteX1" fmla="*/ 1123950 w 1123950"/>
                <a:gd name="connsiteY1" fmla="*/ -1 h 300037"/>
                <a:gd name="connsiteX2" fmla="*/ 1123950 w 1123950"/>
                <a:gd name="connsiteY2" fmla="*/ 300037 h 300037"/>
                <a:gd name="connsiteX3" fmla="*/ -1 w 11239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123950" h="300037">
                  <a:moveTo>
                    <a:pt x="-1" y="-1"/>
                  </a:moveTo>
                  <a:lnTo>
                    <a:pt x="1123950" y="-1"/>
                  </a:lnTo>
                  <a:lnTo>
                    <a:pt x="1123950" y="300037"/>
                  </a:lnTo>
                  <a:lnTo>
                    <a:pt x="-1" y="300037"/>
                  </a:lnTo>
                  <a:close/>
                </a:path>
              </a:pathLst>
            </a:custGeom>
          </p:spPr>
        </p:pic>
        <p:pic>
          <p:nvPicPr>
            <p:cNvPr id="20" name="Grafik 19">
              <a:extLst>
                <a:ext uri="{FF2B5EF4-FFF2-40B4-BE49-F238E27FC236}">
                  <a16:creationId xmlns:a16="http://schemas.microsoft.com/office/drawing/2014/main" id="{6BF01080-6CE2-D9CD-BB17-A1B1F74DF528}"/>
                </a:ext>
              </a:extLst>
            </p:cNvPr>
            <p:cNvPicPr>
              <a:picLocks noChangeAspect="1"/>
            </p:cNvPicPr>
            <p:nvPr/>
          </p:nvPicPr>
          <p:blipFill rotWithShape="1">
            <a:blip r:embed="rId4"/>
            <a:srcRect l="35657" t="33705" r="35224" b="33326"/>
            <a:stretch/>
          </p:blipFill>
          <p:spPr>
            <a:xfrm>
              <a:off x="2460180" y="3047207"/>
              <a:ext cx="325374" cy="351092"/>
            </a:xfrm>
            <a:custGeom>
              <a:avLst/>
              <a:gdLst>
                <a:gd name="connsiteX0" fmla="*/ 0 w 1117358"/>
                <a:gd name="connsiteY0" fmla="*/ 0 h 1064933"/>
                <a:gd name="connsiteX1" fmla="*/ 1117359 w 1117358"/>
                <a:gd name="connsiteY1" fmla="*/ 0 h 1064933"/>
                <a:gd name="connsiteX2" fmla="*/ 1117359 w 1117358"/>
                <a:gd name="connsiteY2" fmla="*/ 1064933 h 1064933"/>
                <a:gd name="connsiteX3" fmla="*/ 0 w 1117358"/>
                <a:gd name="connsiteY3" fmla="*/ 1064933 h 1064933"/>
              </a:gdLst>
              <a:ahLst/>
              <a:cxnLst>
                <a:cxn ang="0">
                  <a:pos x="connsiteX0" y="connsiteY0"/>
                </a:cxn>
                <a:cxn ang="0">
                  <a:pos x="connsiteX1" y="connsiteY1"/>
                </a:cxn>
                <a:cxn ang="0">
                  <a:pos x="connsiteX2" y="connsiteY2"/>
                </a:cxn>
                <a:cxn ang="0">
                  <a:pos x="connsiteX3" y="connsiteY3"/>
                </a:cxn>
              </a:cxnLst>
              <a:rect l="l" t="t" r="r" b="b"/>
              <a:pathLst>
                <a:path w="1117358" h="1064933">
                  <a:moveTo>
                    <a:pt x="0" y="0"/>
                  </a:moveTo>
                  <a:lnTo>
                    <a:pt x="1117359" y="0"/>
                  </a:lnTo>
                  <a:lnTo>
                    <a:pt x="1117359" y="1064933"/>
                  </a:lnTo>
                  <a:lnTo>
                    <a:pt x="0" y="1064933"/>
                  </a:lnTo>
                  <a:close/>
                </a:path>
              </a:pathLst>
            </a:custGeom>
          </p:spPr>
        </p:pic>
        <p:grpSp>
          <p:nvGrpSpPr>
            <p:cNvPr id="21" name="Inhaltsplatzhalter 6">
              <a:extLst>
                <a:ext uri="{FF2B5EF4-FFF2-40B4-BE49-F238E27FC236}">
                  <a16:creationId xmlns:a16="http://schemas.microsoft.com/office/drawing/2014/main" id="{E68974EC-1D71-6A59-2777-FC93136BEBE3}"/>
                </a:ext>
              </a:extLst>
            </p:cNvPr>
            <p:cNvGrpSpPr/>
            <p:nvPr/>
          </p:nvGrpSpPr>
          <p:grpSpPr>
            <a:xfrm>
              <a:off x="2824511" y="3331623"/>
              <a:ext cx="348805" cy="66675"/>
              <a:chOff x="2824511" y="3331623"/>
              <a:chExt cx="348805" cy="66675"/>
            </a:xfrm>
          </p:grpSpPr>
          <p:sp>
            <p:nvSpPr>
              <p:cNvPr id="22" name="Freihandform: Form 21">
                <a:extLst>
                  <a:ext uri="{FF2B5EF4-FFF2-40B4-BE49-F238E27FC236}">
                    <a16:creationId xmlns:a16="http://schemas.microsoft.com/office/drawing/2014/main" id="{2B60A521-5E1F-1302-64BD-9A1066934FA5}"/>
                  </a:ext>
                </a:extLst>
              </p:cNvPr>
              <p:cNvSpPr/>
              <p:nvPr/>
            </p:nvSpPr>
            <p:spPr>
              <a:xfrm>
                <a:off x="2874518" y="3364960"/>
                <a:ext cx="248793" cy="9525"/>
              </a:xfrm>
              <a:custGeom>
                <a:avLst/>
                <a:gdLst>
                  <a:gd name="connsiteX0" fmla="*/ 248793 w 248793"/>
                  <a:gd name="connsiteY0" fmla="*/ 0 h 9525"/>
                  <a:gd name="connsiteX1" fmla="*/ 0 w 248793"/>
                  <a:gd name="connsiteY1" fmla="*/ 0 h 9525"/>
                </a:gdLst>
                <a:ahLst/>
                <a:cxnLst>
                  <a:cxn ang="0">
                    <a:pos x="connsiteX0" y="connsiteY0"/>
                  </a:cxn>
                  <a:cxn ang="0">
                    <a:pos x="connsiteX1" y="connsiteY1"/>
                  </a:cxn>
                </a:cxnLst>
                <a:rect l="l" t="t" r="r" b="b"/>
                <a:pathLst>
                  <a:path w="248793" h="9525">
                    <a:moveTo>
                      <a:pt x="248793" y="0"/>
                    </a:moveTo>
                    <a:lnTo>
                      <a:pt x="0" y="0"/>
                    </a:lnTo>
                  </a:path>
                </a:pathLst>
              </a:custGeom>
              <a:noFill/>
              <a:ln w="9525" cap="flat">
                <a:solidFill>
                  <a:srgbClr val="000000"/>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CAF6B167-75DE-DA04-7BE0-11E0E14D8AC6}"/>
                  </a:ext>
                </a:extLst>
              </p:cNvPr>
              <p:cNvSpPr/>
              <p:nvPr/>
            </p:nvSpPr>
            <p:spPr>
              <a:xfrm>
                <a:off x="3106642" y="3331623"/>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7364EDC1-9C1B-3CA4-EE2B-7C89DFF50816}"/>
                  </a:ext>
                </a:extLst>
              </p:cNvPr>
              <p:cNvSpPr/>
              <p:nvPr/>
            </p:nvSpPr>
            <p:spPr>
              <a:xfrm>
                <a:off x="2824511" y="3331623"/>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grpSp>
        <p:sp>
          <p:nvSpPr>
            <p:cNvPr id="25" name="Freihandform: Form 24">
              <a:extLst>
                <a:ext uri="{FF2B5EF4-FFF2-40B4-BE49-F238E27FC236}">
                  <a16:creationId xmlns:a16="http://schemas.microsoft.com/office/drawing/2014/main" id="{10CE249D-F2BE-E2D8-F92D-2366D607C791}"/>
                </a:ext>
              </a:extLst>
            </p:cNvPr>
            <p:cNvSpPr/>
            <p:nvPr/>
          </p:nvSpPr>
          <p:spPr>
            <a:xfrm>
              <a:off x="8400256" y="3156744"/>
              <a:ext cx="476250" cy="285750"/>
            </a:xfrm>
            <a:custGeom>
              <a:avLst/>
              <a:gdLst>
                <a:gd name="connsiteX0" fmla="*/ 0 w 476250"/>
                <a:gd name="connsiteY0" fmla="*/ 0 h 285750"/>
                <a:gd name="connsiteX1" fmla="*/ 476250 w 476250"/>
                <a:gd name="connsiteY1" fmla="*/ 0 h 285750"/>
                <a:gd name="connsiteX2" fmla="*/ 476250 w 476250"/>
                <a:gd name="connsiteY2" fmla="*/ 285750 h 285750"/>
                <a:gd name="connsiteX3" fmla="*/ 0 w 4762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476250" h="285750">
                  <a:moveTo>
                    <a:pt x="0" y="0"/>
                  </a:moveTo>
                  <a:lnTo>
                    <a:pt x="476250" y="0"/>
                  </a:lnTo>
                  <a:lnTo>
                    <a:pt x="476250" y="285750"/>
                  </a:lnTo>
                  <a:lnTo>
                    <a:pt x="0" y="285750"/>
                  </a:lnTo>
                  <a:close/>
                </a:path>
              </a:pathLst>
            </a:custGeom>
            <a:noFill/>
            <a:ln w="9525" cap="flat">
              <a:no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67955674-BF0D-2DE6-9051-5710B23AC03C}"/>
                </a:ext>
              </a:extLst>
            </p:cNvPr>
            <p:cNvPicPr>
              <a:picLocks noChangeAspect="1"/>
            </p:cNvPicPr>
            <p:nvPr/>
          </p:nvPicPr>
          <p:blipFill>
            <a:blip r:embed="rId6"/>
            <a:stretch>
              <a:fillRect/>
            </a:stretch>
          </p:blipFill>
          <p:spPr>
            <a:xfrm rot="-5400000">
              <a:off x="8578850" y="3140075"/>
              <a:ext cx="171450" cy="300037"/>
            </a:xfrm>
            <a:custGeom>
              <a:avLst/>
              <a:gdLst>
                <a:gd name="connsiteX0" fmla="*/ 2 w 171450"/>
                <a:gd name="connsiteY0" fmla="*/ -4 h 300037"/>
                <a:gd name="connsiteX1" fmla="*/ 171452 w 171450"/>
                <a:gd name="connsiteY1" fmla="*/ -4 h 300037"/>
                <a:gd name="connsiteX2" fmla="*/ 171452 w 171450"/>
                <a:gd name="connsiteY2" fmla="*/ 300033 h 300037"/>
                <a:gd name="connsiteX3" fmla="*/ 2 w 171450"/>
                <a:gd name="connsiteY3" fmla="*/ 300033 h 300037"/>
              </a:gdLst>
              <a:ahLst/>
              <a:cxnLst>
                <a:cxn ang="0">
                  <a:pos x="connsiteX0" y="connsiteY0"/>
                </a:cxn>
                <a:cxn ang="0">
                  <a:pos x="connsiteX1" y="connsiteY1"/>
                </a:cxn>
                <a:cxn ang="0">
                  <a:pos x="connsiteX2" y="connsiteY2"/>
                </a:cxn>
                <a:cxn ang="0">
                  <a:pos x="connsiteX3" y="connsiteY3"/>
                </a:cxn>
              </a:cxnLst>
              <a:rect l="l" t="t" r="r" b="b"/>
              <a:pathLst>
                <a:path w="171450" h="300037">
                  <a:moveTo>
                    <a:pt x="2" y="-4"/>
                  </a:moveTo>
                  <a:lnTo>
                    <a:pt x="171452" y="-4"/>
                  </a:lnTo>
                  <a:lnTo>
                    <a:pt x="171452" y="300033"/>
                  </a:lnTo>
                  <a:lnTo>
                    <a:pt x="2" y="300033"/>
                  </a:lnTo>
                  <a:close/>
                </a:path>
              </a:pathLst>
            </a:custGeom>
          </p:spPr>
        </p:pic>
        <p:sp>
          <p:nvSpPr>
            <p:cNvPr id="27" name="Freihandform: Form 26">
              <a:extLst>
                <a:ext uri="{FF2B5EF4-FFF2-40B4-BE49-F238E27FC236}">
                  <a16:creationId xmlns:a16="http://schemas.microsoft.com/office/drawing/2014/main" id="{A37BA2E6-6C3E-2FEB-BB89-3F41F1CE83FB}"/>
                </a:ext>
              </a:extLst>
            </p:cNvPr>
            <p:cNvSpPr/>
            <p:nvPr/>
          </p:nvSpPr>
          <p:spPr>
            <a:xfrm>
              <a:off x="3183985" y="2904331"/>
              <a:ext cx="1524000" cy="857250"/>
            </a:xfrm>
            <a:custGeom>
              <a:avLst/>
              <a:gdLst>
                <a:gd name="connsiteX0" fmla="*/ 1395412 w 1524000"/>
                <a:gd name="connsiteY0" fmla="*/ 0 h 857250"/>
                <a:gd name="connsiteX1" fmla="*/ 1524000 w 1524000"/>
                <a:gd name="connsiteY1" fmla="*/ 128588 h 857250"/>
                <a:gd name="connsiteX2" fmla="*/ 1524000 w 1524000"/>
                <a:gd name="connsiteY2" fmla="*/ 728663 h 857250"/>
                <a:gd name="connsiteX3" fmla="*/ 1395412 w 1524000"/>
                <a:gd name="connsiteY3" fmla="*/ 857250 h 857250"/>
                <a:gd name="connsiteX4" fmla="*/ 128587 w 1524000"/>
                <a:gd name="connsiteY4" fmla="*/ 857250 h 857250"/>
                <a:gd name="connsiteX5" fmla="*/ 0 w 1524000"/>
                <a:gd name="connsiteY5" fmla="*/ 728663 h 857250"/>
                <a:gd name="connsiteX6" fmla="*/ 0 w 1524000"/>
                <a:gd name="connsiteY6" fmla="*/ 128588 h 857250"/>
                <a:gd name="connsiteX7" fmla="*/ 128587 w 152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857250">
                  <a:moveTo>
                    <a:pt x="1395412" y="0"/>
                  </a:moveTo>
                  <a:cubicBezTo>
                    <a:pt x="1466429" y="0"/>
                    <a:pt x="1524000" y="57571"/>
                    <a:pt x="1524000" y="128588"/>
                  </a:cubicBezTo>
                  <a:lnTo>
                    <a:pt x="1524000" y="728663"/>
                  </a:lnTo>
                  <a:cubicBezTo>
                    <a:pt x="1524000" y="799679"/>
                    <a:pt x="1466429" y="857250"/>
                    <a:pt x="1395412" y="857250"/>
                  </a:cubicBezTo>
                  <a:lnTo>
                    <a:pt x="128587" y="857250"/>
                  </a:lnTo>
                  <a:cubicBezTo>
                    <a:pt x="57570" y="857250"/>
                    <a:pt x="0" y="799679"/>
                    <a:pt x="0" y="728663"/>
                  </a:cubicBezTo>
                  <a:lnTo>
                    <a:pt x="0" y="128588"/>
                  </a:lnTo>
                  <a:cubicBezTo>
                    <a:pt x="0" y="57571"/>
                    <a:pt x="57570" y="0"/>
                    <a:pt x="128587" y="0"/>
                  </a:cubicBezTo>
                  <a:close/>
                </a:path>
              </a:pathLst>
            </a:custGeom>
            <a:solidFill>
              <a:srgbClr val="D5E8D4"/>
            </a:solidFill>
            <a:ln w="9525" cap="flat">
              <a:solidFill>
                <a:srgbClr val="82B366"/>
              </a:solidFill>
              <a:prstDash val="solid"/>
              <a:miter/>
            </a:ln>
          </p:spPr>
          <p:txBody>
            <a:bodyPr rtlCol="0" anchor="ctr"/>
            <a:lstStyle/>
            <a:p>
              <a:endParaRPr lang="de-DE"/>
            </a:p>
          </p:txBody>
        </p:sp>
        <p:pic>
          <p:nvPicPr>
            <p:cNvPr id="28" name="Grafik 27">
              <a:extLst>
                <a:ext uri="{FF2B5EF4-FFF2-40B4-BE49-F238E27FC236}">
                  <a16:creationId xmlns:a16="http://schemas.microsoft.com/office/drawing/2014/main" id="{42FE2B38-3B6D-19AF-2042-F9523FB1F3C1}"/>
                </a:ext>
              </a:extLst>
            </p:cNvPr>
            <p:cNvPicPr>
              <a:picLocks noChangeAspect="1"/>
            </p:cNvPicPr>
            <p:nvPr/>
          </p:nvPicPr>
          <p:blipFill>
            <a:blip r:embed="rId7"/>
            <a:stretch>
              <a:fillRect/>
            </a:stretch>
          </p:blipFill>
          <p:spPr>
            <a:xfrm>
              <a:off x="3294856" y="3442494"/>
              <a:ext cx="1314450" cy="300037"/>
            </a:xfrm>
            <a:custGeom>
              <a:avLst/>
              <a:gdLst>
                <a:gd name="connsiteX0" fmla="*/ -1 w 1314450"/>
                <a:gd name="connsiteY0" fmla="*/ -1 h 300037"/>
                <a:gd name="connsiteX1" fmla="*/ 1314450 w 1314450"/>
                <a:gd name="connsiteY1" fmla="*/ -1 h 300037"/>
                <a:gd name="connsiteX2" fmla="*/ 1314450 w 1314450"/>
                <a:gd name="connsiteY2" fmla="*/ 300037 h 300037"/>
                <a:gd name="connsiteX3" fmla="*/ -1 w 13144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314450" h="300037">
                  <a:moveTo>
                    <a:pt x="-1" y="-1"/>
                  </a:moveTo>
                  <a:lnTo>
                    <a:pt x="1314450" y="-1"/>
                  </a:lnTo>
                  <a:lnTo>
                    <a:pt x="1314450" y="300037"/>
                  </a:lnTo>
                  <a:lnTo>
                    <a:pt x="-1" y="300037"/>
                  </a:lnTo>
                  <a:close/>
                </a:path>
              </a:pathLst>
            </a:custGeom>
          </p:spPr>
        </p:pic>
        <p:pic>
          <p:nvPicPr>
            <p:cNvPr id="29" name="Grafik 28">
              <a:extLst>
                <a:ext uri="{FF2B5EF4-FFF2-40B4-BE49-F238E27FC236}">
                  <a16:creationId xmlns:a16="http://schemas.microsoft.com/office/drawing/2014/main" id="{136600C7-A901-6FEC-4F56-F358AD7C1E2E}"/>
                </a:ext>
              </a:extLst>
            </p:cNvPr>
            <p:cNvPicPr>
              <a:picLocks noChangeAspect="1"/>
            </p:cNvPicPr>
            <p:nvPr/>
          </p:nvPicPr>
          <p:blipFill>
            <a:blip r:embed="rId8"/>
            <a:stretch>
              <a:fillRect/>
            </a:stretch>
          </p:blipFill>
          <p:spPr>
            <a:xfrm>
              <a:off x="4346607" y="34234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0" name="Freihandform: Form 29">
              <a:extLst>
                <a:ext uri="{FF2B5EF4-FFF2-40B4-BE49-F238E27FC236}">
                  <a16:creationId xmlns:a16="http://schemas.microsoft.com/office/drawing/2014/main" id="{029D61D2-7DEC-940D-1CCE-34BBECC591D4}"/>
                </a:ext>
              </a:extLst>
            </p:cNvPr>
            <p:cNvSpPr/>
            <p:nvPr/>
          </p:nvSpPr>
          <p:spPr>
            <a:xfrm>
              <a:off x="3298571" y="2999581"/>
              <a:ext cx="1294828" cy="357187"/>
            </a:xfrm>
            <a:custGeom>
              <a:avLst/>
              <a:gdLst>
                <a:gd name="connsiteX0" fmla="*/ 1241203 w 1294828"/>
                <a:gd name="connsiteY0" fmla="*/ 0 h 357187"/>
                <a:gd name="connsiteX1" fmla="*/ 1294829 w 1294828"/>
                <a:gd name="connsiteY1" fmla="*/ 53626 h 357187"/>
                <a:gd name="connsiteX2" fmla="*/ 1294829 w 1294828"/>
                <a:gd name="connsiteY2" fmla="*/ 303562 h 357187"/>
                <a:gd name="connsiteX3" fmla="*/ 1241203 w 1294828"/>
                <a:gd name="connsiteY3" fmla="*/ 357188 h 357187"/>
                <a:gd name="connsiteX4" fmla="*/ 53626 w 1294828"/>
                <a:gd name="connsiteY4" fmla="*/ 357188 h 357187"/>
                <a:gd name="connsiteX5" fmla="*/ 0 w 1294828"/>
                <a:gd name="connsiteY5" fmla="*/ 303562 h 357187"/>
                <a:gd name="connsiteX6" fmla="*/ 0 w 1294828"/>
                <a:gd name="connsiteY6" fmla="*/ 53626 h 357187"/>
                <a:gd name="connsiteX7" fmla="*/ 53626 w 1294828"/>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828" h="357187">
                  <a:moveTo>
                    <a:pt x="1241203" y="0"/>
                  </a:moveTo>
                  <a:cubicBezTo>
                    <a:pt x="1270820" y="0"/>
                    <a:pt x="1294829" y="24009"/>
                    <a:pt x="1294829" y="53626"/>
                  </a:cubicBezTo>
                  <a:lnTo>
                    <a:pt x="1294829" y="303562"/>
                  </a:lnTo>
                  <a:cubicBezTo>
                    <a:pt x="1294829" y="333179"/>
                    <a:pt x="1270820" y="357188"/>
                    <a:pt x="1241203" y="357188"/>
                  </a:cubicBezTo>
                  <a:lnTo>
                    <a:pt x="53626" y="357188"/>
                  </a:lnTo>
                  <a:cubicBezTo>
                    <a:pt x="24009" y="357188"/>
                    <a:pt x="0" y="333179"/>
                    <a:pt x="0" y="303562"/>
                  </a:cubicBezTo>
                  <a:lnTo>
                    <a:pt x="0" y="53626"/>
                  </a:lnTo>
                  <a:cubicBezTo>
                    <a:pt x="0" y="24009"/>
                    <a:pt x="24009" y="0"/>
                    <a:pt x="53626"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1" name="Grafik 30">
              <a:extLst>
                <a:ext uri="{FF2B5EF4-FFF2-40B4-BE49-F238E27FC236}">
                  <a16:creationId xmlns:a16="http://schemas.microsoft.com/office/drawing/2014/main" id="{8D876B3B-008E-289B-B41B-D8A74D969D2A}"/>
                </a:ext>
              </a:extLst>
            </p:cNvPr>
            <p:cNvPicPr>
              <a:picLocks noChangeAspect="1"/>
            </p:cNvPicPr>
            <p:nvPr/>
          </p:nvPicPr>
          <p:blipFill>
            <a:blip r:embed="rId9"/>
            <a:stretch>
              <a:fillRect/>
            </a:stretch>
          </p:blipFill>
          <p:spPr>
            <a:xfrm>
              <a:off x="3361531" y="3051969"/>
              <a:ext cx="1228725" cy="300037"/>
            </a:xfrm>
            <a:custGeom>
              <a:avLst/>
              <a:gdLst>
                <a:gd name="connsiteX0" fmla="*/ -1 w 1228725"/>
                <a:gd name="connsiteY0" fmla="*/ -1 h 300037"/>
                <a:gd name="connsiteX1" fmla="*/ 1228725 w 1228725"/>
                <a:gd name="connsiteY1" fmla="*/ -1 h 300037"/>
                <a:gd name="connsiteX2" fmla="*/ 1228725 w 1228725"/>
                <a:gd name="connsiteY2" fmla="*/ 300037 h 300037"/>
                <a:gd name="connsiteX3" fmla="*/ -1 w 1228725"/>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228725" h="300037">
                  <a:moveTo>
                    <a:pt x="-1" y="-1"/>
                  </a:moveTo>
                  <a:lnTo>
                    <a:pt x="1228725" y="-1"/>
                  </a:lnTo>
                  <a:lnTo>
                    <a:pt x="1228725" y="300037"/>
                  </a:lnTo>
                  <a:lnTo>
                    <a:pt x="-1" y="300037"/>
                  </a:lnTo>
                  <a:close/>
                </a:path>
              </a:pathLst>
            </a:custGeom>
          </p:spPr>
        </p:pic>
        <p:sp>
          <p:nvSpPr>
            <p:cNvPr id="32" name="Freihandform: Form 31">
              <a:extLst>
                <a:ext uri="{FF2B5EF4-FFF2-40B4-BE49-F238E27FC236}">
                  <a16:creationId xmlns:a16="http://schemas.microsoft.com/office/drawing/2014/main" id="{35A3C8A2-C0E8-7D5D-7BDF-8AEC88630744}"/>
                </a:ext>
              </a:extLst>
            </p:cNvPr>
            <p:cNvSpPr/>
            <p:nvPr/>
          </p:nvSpPr>
          <p:spPr>
            <a:xfrm>
              <a:off x="4995069" y="1975644"/>
              <a:ext cx="2095500" cy="1857375"/>
            </a:xfrm>
            <a:custGeom>
              <a:avLst/>
              <a:gdLst>
                <a:gd name="connsiteX0" fmla="*/ 1816894 w 2095500"/>
                <a:gd name="connsiteY0" fmla="*/ 0 h 1857375"/>
                <a:gd name="connsiteX1" fmla="*/ 2095500 w 2095500"/>
                <a:gd name="connsiteY1" fmla="*/ 278606 h 1857375"/>
                <a:gd name="connsiteX2" fmla="*/ 2095500 w 2095500"/>
                <a:gd name="connsiteY2" fmla="*/ 1578769 h 1857375"/>
                <a:gd name="connsiteX3" fmla="*/ 1816894 w 2095500"/>
                <a:gd name="connsiteY3" fmla="*/ 1857375 h 1857375"/>
                <a:gd name="connsiteX4" fmla="*/ 278606 w 2095500"/>
                <a:gd name="connsiteY4" fmla="*/ 1857375 h 1857375"/>
                <a:gd name="connsiteX5" fmla="*/ 0 w 2095500"/>
                <a:gd name="connsiteY5" fmla="*/ 1578769 h 1857375"/>
                <a:gd name="connsiteX6" fmla="*/ 0 w 2095500"/>
                <a:gd name="connsiteY6" fmla="*/ 278606 h 1857375"/>
                <a:gd name="connsiteX7" fmla="*/ 278606 w 2095500"/>
                <a:gd name="connsiteY7"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57375">
                  <a:moveTo>
                    <a:pt x="1816894" y="0"/>
                  </a:moveTo>
                  <a:cubicBezTo>
                    <a:pt x="1970764" y="0"/>
                    <a:pt x="2095500" y="124736"/>
                    <a:pt x="2095500" y="278606"/>
                  </a:cubicBezTo>
                  <a:lnTo>
                    <a:pt x="2095500" y="1578769"/>
                  </a:lnTo>
                  <a:cubicBezTo>
                    <a:pt x="2095500" y="1732639"/>
                    <a:pt x="1970764" y="1857375"/>
                    <a:pt x="1816894" y="1857375"/>
                  </a:cubicBezTo>
                  <a:lnTo>
                    <a:pt x="278606" y="1857375"/>
                  </a:lnTo>
                  <a:cubicBezTo>
                    <a:pt x="124736" y="1857375"/>
                    <a:pt x="0" y="1732639"/>
                    <a:pt x="0" y="1578769"/>
                  </a:cubicBezTo>
                  <a:lnTo>
                    <a:pt x="0" y="278606"/>
                  </a:lnTo>
                  <a:cubicBezTo>
                    <a:pt x="0" y="124736"/>
                    <a:pt x="124736" y="0"/>
                    <a:pt x="278606" y="0"/>
                  </a:cubicBezTo>
                  <a:close/>
                </a:path>
              </a:pathLst>
            </a:custGeom>
            <a:solidFill>
              <a:srgbClr val="DAE8FC"/>
            </a:solidFill>
            <a:ln w="9525" cap="flat">
              <a:solidFill>
                <a:srgbClr val="6C8EBF"/>
              </a:solidFill>
              <a:prstDash val="solid"/>
              <a:miter/>
            </a:ln>
          </p:spPr>
          <p:txBody>
            <a:bodyPr rtlCol="0" anchor="ctr"/>
            <a:lstStyle/>
            <a:p>
              <a:endParaRPr lang="de-DE"/>
            </a:p>
          </p:txBody>
        </p:sp>
        <p:pic>
          <p:nvPicPr>
            <p:cNvPr id="33" name="Grafik 32">
              <a:extLst>
                <a:ext uri="{FF2B5EF4-FFF2-40B4-BE49-F238E27FC236}">
                  <a16:creationId xmlns:a16="http://schemas.microsoft.com/office/drawing/2014/main" id="{DCF45252-CFBF-D371-3B7D-D36505903CA6}"/>
                </a:ext>
              </a:extLst>
            </p:cNvPr>
            <p:cNvPicPr>
              <a:picLocks noChangeAspect="1"/>
            </p:cNvPicPr>
            <p:nvPr/>
          </p:nvPicPr>
          <p:blipFill>
            <a:blip r:embed="rId10"/>
            <a:stretch>
              <a:fillRect/>
            </a:stretch>
          </p:blipFill>
          <p:spPr>
            <a:xfrm>
              <a:off x="5066506" y="3442494"/>
              <a:ext cx="2019300" cy="300037"/>
            </a:xfrm>
            <a:custGeom>
              <a:avLst/>
              <a:gdLst>
                <a:gd name="connsiteX0" fmla="*/ -1 w 2019300"/>
                <a:gd name="connsiteY0" fmla="*/ -1 h 300037"/>
                <a:gd name="connsiteX1" fmla="*/ 2019300 w 2019300"/>
                <a:gd name="connsiteY1" fmla="*/ -1 h 300037"/>
                <a:gd name="connsiteX2" fmla="*/ 2019300 w 2019300"/>
                <a:gd name="connsiteY2" fmla="*/ 300037 h 300037"/>
                <a:gd name="connsiteX3" fmla="*/ -1 w 20193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019300" h="300037">
                  <a:moveTo>
                    <a:pt x="-1" y="-1"/>
                  </a:moveTo>
                  <a:lnTo>
                    <a:pt x="2019300" y="-1"/>
                  </a:lnTo>
                  <a:lnTo>
                    <a:pt x="2019300" y="300037"/>
                  </a:lnTo>
                  <a:lnTo>
                    <a:pt x="-1" y="300037"/>
                  </a:lnTo>
                  <a:close/>
                </a:path>
              </a:pathLst>
            </a:custGeom>
          </p:spPr>
        </p:pic>
        <p:sp>
          <p:nvSpPr>
            <p:cNvPr id="34" name="Freihandform: Form 33">
              <a:extLst>
                <a:ext uri="{FF2B5EF4-FFF2-40B4-BE49-F238E27FC236}">
                  <a16:creationId xmlns:a16="http://schemas.microsoft.com/office/drawing/2014/main" id="{60203BF1-3046-414B-C6A8-C8DF4C8540EC}"/>
                </a:ext>
              </a:extLst>
            </p:cNvPr>
            <p:cNvSpPr/>
            <p:nvPr/>
          </p:nvSpPr>
          <p:spPr>
            <a:xfrm>
              <a:off x="5105368" y="2118519"/>
              <a:ext cx="1874900" cy="1238250"/>
            </a:xfrm>
            <a:custGeom>
              <a:avLst/>
              <a:gdLst>
                <a:gd name="connsiteX0" fmla="*/ 1689163 w 1874900"/>
                <a:gd name="connsiteY0" fmla="*/ 0 h 1238250"/>
                <a:gd name="connsiteX1" fmla="*/ 1874901 w 1874900"/>
                <a:gd name="connsiteY1" fmla="*/ 185738 h 1238250"/>
                <a:gd name="connsiteX2" fmla="*/ 1874901 w 1874900"/>
                <a:gd name="connsiteY2" fmla="*/ 1052513 h 1238250"/>
                <a:gd name="connsiteX3" fmla="*/ 1689163 w 1874900"/>
                <a:gd name="connsiteY3" fmla="*/ 1238250 h 1238250"/>
                <a:gd name="connsiteX4" fmla="*/ 185737 w 1874900"/>
                <a:gd name="connsiteY4" fmla="*/ 1238250 h 1238250"/>
                <a:gd name="connsiteX5" fmla="*/ 0 w 1874900"/>
                <a:gd name="connsiteY5" fmla="*/ 1052513 h 1238250"/>
                <a:gd name="connsiteX6" fmla="*/ 0 w 1874900"/>
                <a:gd name="connsiteY6" fmla="*/ 185738 h 1238250"/>
                <a:gd name="connsiteX7" fmla="*/ 185737 w 1874900"/>
                <a:gd name="connsiteY7"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900" h="1238250">
                  <a:moveTo>
                    <a:pt x="1689163" y="0"/>
                  </a:moveTo>
                  <a:cubicBezTo>
                    <a:pt x="1791743" y="0"/>
                    <a:pt x="1874901" y="83158"/>
                    <a:pt x="1874901" y="185738"/>
                  </a:cubicBezTo>
                  <a:lnTo>
                    <a:pt x="1874901" y="1052513"/>
                  </a:lnTo>
                  <a:cubicBezTo>
                    <a:pt x="1874901" y="1155092"/>
                    <a:pt x="1791743" y="1238250"/>
                    <a:pt x="1689163" y="1238250"/>
                  </a:cubicBezTo>
                  <a:lnTo>
                    <a:pt x="185737" y="1238250"/>
                  </a:lnTo>
                  <a:cubicBezTo>
                    <a:pt x="83157" y="1238250"/>
                    <a:pt x="0" y="1155092"/>
                    <a:pt x="0" y="1052513"/>
                  </a:cubicBezTo>
                  <a:lnTo>
                    <a:pt x="0" y="185738"/>
                  </a:lnTo>
                  <a:cubicBezTo>
                    <a:pt x="0" y="83158"/>
                    <a:pt x="83157" y="0"/>
                    <a:pt x="185737"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5" name="Grafik 34">
              <a:extLst>
                <a:ext uri="{FF2B5EF4-FFF2-40B4-BE49-F238E27FC236}">
                  <a16:creationId xmlns:a16="http://schemas.microsoft.com/office/drawing/2014/main" id="{A4E1EE5B-1A57-E0A9-8664-165BFA97E5FA}"/>
                </a:ext>
              </a:extLst>
            </p:cNvPr>
            <p:cNvPicPr>
              <a:picLocks noChangeAspect="1"/>
            </p:cNvPicPr>
            <p:nvPr/>
          </p:nvPicPr>
          <p:blipFill>
            <a:blip r:embed="rId11"/>
            <a:stretch>
              <a:fillRect/>
            </a:stretch>
          </p:blipFill>
          <p:spPr>
            <a:xfrm>
              <a:off x="5114131" y="1566069"/>
              <a:ext cx="1857375" cy="1814512"/>
            </a:xfrm>
            <a:custGeom>
              <a:avLst/>
              <a:gdLst>
                <a:gd name="connsiteX0" fmla="*/ -1 w 1857375"/>
                <a:gd name="connsiteY0" fmla="*/ -1 h 1814512"/>
                <a:gd name="connsiteX1" fmla="*/ 1857375 w 1857375"/>
                <a:gd name="connsiteY1" fmla="*/ -1 h 1814512"/>
                <a:gd name="connsiteX2" fmla="*/ 1857375 w 1857375"/>
                <a:gd name="connsiteY2" fmla="*/ 1814512 h 1814512"/>
                <a:gd name="connsiteX3" fmla="*/ -1 w 1857375"/>
                <a:gd name="connsiteY3" fmla="*/ 1814512 h 1814512"/>
              </a:gdLst>
              <a:ahLst/>
              <a:cxnLst>
                <a:cxn ang="0">
                  <a:pos x="connsiteX0" y="connsiteY0"/>
                </a:cxn>
                <a:cxn ang="0">
                  <a:pos x="connsiteX1" y="connsiteY1"/>
                </a:cxn>
                <a:cxn ang="0">
                  <a:pos x="connsiteX2" y="connsiteY2"/>
                </a:cxn>
                <a:cxn ang="0">
                  <a:pos x="connsiteX3" y="connsiteY3"/>
                </a:cxn>
              </a:cxnLst>
              <a:rect l="l" t="t" r="r" b="b"/>
              <a:pathLst>
                <a:path w="1857375" h="1814512">
                  <a:moveTo>
                    <a:pt x="-1" y="-1"/>
                  </a:moveTo>
                  <a:lnTo>
                    <a:pt x="1857375" y="-1"/>
                  </a:lnTo>
                  <a:lnTo>
                    <a:pt x="1857375" y="1814512"/>
                  </a:lnTo>
                  <a:lnTo>
                    <a:pt x="-1" y="1814512"/>
                  </a:lnTo>
                  <a:close/>
                </a:path>
              </a:pathLst>
            </a:custGeom>
          </p:spPr>
        </p:pic>
        <p:pic>
          <p:nvPicPr>
            <p:cNvPr id="36" name="Grafik 35">
              <a:extLst>
                <a:ext uri="{FF2B5EF4-FFF2-40B4-BE49-F238E27FC236}">
                  <a16:creationId xmlns:a16="http://schemas.microsoft.com/office/drawing/2014/main" id="{3A59A705-98F7-0110-3BD4-53D5BA87A8C0}"/>
                </a:ext>
              </a:extLst>
            </p:cNvPr>
            <p:cNvPicPr>
              <a:picLocks noChangeAspect="1"/>
            </p:cNvPicPr>
            <p:nvPr/>
          </p:nvPicPr>
          <p:blipFill>
            <a:blip r:embed="rId8"/>
            <a:stretch>
              <a:fillRect/>
            </a:stretch>
          </p:blipFill>
          <p:spPr>
            <a:xfrm>
              <a:off x="6736905" y="3437731"/>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7" name="Freihandform: Form 36">
              <a:extLst>
                <a:ext uri="{FF2B5EF4-FFF2-40B4-BE49-F238E27FC236}">
                  <a16:creationId xmlns:a16="http://schemas.microsoft.com/office/drawing/2014/main" id="{885635BC-5610-46CD-B133-C5D8596F489A}"/>
                </a:ext>
              </a:extLst>
            </p:cNvPr>
            <p:cNvSpPr/>
            <p:nvPr/>
          </p:nvSpPr>
          <p:spPr>
            <a:xfrm>
              <a:off x="52156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8" name="Grafik 37">
              <a:extLst>
                <a:ext uri="{FF2B5EF4-FFF2-40B4-BE49-F238E27FC236}">
                  <a16:creationId xmlns:a16="http://schemas.microsoft.com/office/drawing/2014/main" id="{EC9EE09D-DF25-B3A4-F89C-F21322EA426D}"/>
                </a:ext>
              </a:extLst>
            </p:cNvPr>
            <p:cNvPicPr>
              <a:picLocks noChangeAspect="1"/>
            </p:cNvPicPr>
            <p:nvPr/>
          </p:nvPicPr>
          <p:blipFill>
            <a:blip r:embed="rId12"/>
            <a:stretch>
              <a:fillRect/>
            </a:stretch>
          </p:blipFill>
          <p:spPr>
            <a:xfrm>
              <a:off x="5218906"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sp>
          <p:nvSpPr>
            <p:cNvPr id="39" name="Freihandform: Form 38">
              <a:extLst>
                <a:ext uri="{FF2B5EF4-FFF2-40B4-BE49-F238E27FC236}">
                  <a16:creationId xmlns:a16="http://schemas.microsoft.com/office/drawing/2014/main" id="{D328E1D6-E76D-B329-41D4-ACBF85B0785E}"/>
                </a:ext>
              </a:extLst>
            </p:cNvPr>
            <p:cNvSpPr/>
            <p:nvPr/>
          </p:nvSpPr>
          <p:spPr>
            <a:xfrm>
              <a:off x="60979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40" name="Grafik 39">
              <a:extLst>
                <a:ext uri="{FF2B5EF4-FFF2-40B4-BE49-F238E27FC236}">
                  <a16:creationId xmlns:a16="http://schemas.microsoft.com/office/drawing/2014/main" id="{277F1600-B9FF-1A77-67E5-D79C96E99981}"/>
                </a:ext>
              </a:extLst>
            </p:cNvPr>
            <p:cNvPicPr>
              <a:picLocks noChangeAspect="1"/>
            </p:cNvPicPr>
            <p:nvPr/>
          </p:nvPicPr>
          <p:blipFill>
            <a:blip r:embed="rId13"/>
            <a:stretch>
              <a:fillRect/>
            </a:stretch>
          </p:blipFill>
          <p:spPr>
            <a:xfrm>
              <a:off x="6104731"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grpSp>
          <p:nvGrpSpPr>
            <p:cNvPr id="41" name="Inhaltsplatzhalter 6">
              <a:extLst>
                <a:ext uri="{FF2B5EF4-FFF2-40B4-BE49-F238E27FC236}">
                  <a16:creationId xmlns:a16="http://schemas.microsoft.com/office/drawing/2014/main" id="{ABE237FE-A4E7-1643-1C7E-F77CEECCC17F}"/>
                </a:ext>
              </a:extLst>
            </p:cNvPr>
            <p:cNvGrpSpPr/>
            <p:nvPr/>
          </p:nvGrpSpPr>
          <p:grpSpPr>
            <a:xfrm>
              <a:off x="4718653" y="2823559"/>
              <a:ext cx="486346" cy="543401"/>
              <a:chOff x="4718653" y="2823559"/>
              <a:chExt cx="486346" cy="543401"/>
            </a:xfrm>
          </p:grpSpPr>
          <p:sp>
            <p:nvSpPr>
              <p:cNvPr id="42" name="Freihandform: Form 41">
                <a:extLst>
                  <a:ext uri="{FF2B5EF4-FFF2-40B4-BE49-F238E27FC236}">
                    <a16:creationId xmlns:a16="http://schemas.microsoft.com/office/drawing/2014/main" id="{64C82C1D-6A52-14AF-63D4-45E4038CB9C9}"/>
                  </a:ext>
                </a:extLst>
              </p:cNvPr>
              <p:cNvSpPr/>
              <p:nvPr/>
            </p:nvSpPr>
            <p:spPr>
              <a:xfrm>
                <a:off x="4768659" y="2856801"/>
                <a:ext cx="386333" cy="476821"/>
              </a:xfrm>
              <a:custGeom>
                <a:avLst/>
                <a:gdLst>
                  <a:gd name="connsiteX0" fmla="*/ 0 w 386333"/>
                  <a:gd name="connsiteY0" fmla="*/ 476822 h 476821"/>
                  <a:gd name="connsiteX1" fmla="*/ 70294 w 386333"/>
                  <a:gd name="connsiteY1" fmla="*/ 476822 h 476821"/>
                  <a:gd name="connsiteX2" fmla="*/ 140684 w 386333"/>
                  <a:gd name="connsiteY2" fmla="*/ 381572 h 476821"/>
                  <a:gd name="connsiteX3" fmla="*/ 140684 w 386333"/>
                  <a:gd name="connsiteY3" fmla="*/ 95822 h 476821"/>
                  <a:gd name="connsiteX4" fmla="*/ 235934 w 386333"/>
                  <a:gd name="connsiteY4" fmla="*/ 381 h 476821"/>
                  <a:gd name="connsiteX5" fmla="*/ 386334 w 386333"/>
                  <a:gd name="connsiteY5" fmla="*/ 0 h 4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3" h="476821">
                    <a:moveTo>
                      <a:pt x="0" y="476822"/>
                    </a:moveTo>
                    <a:lnTo>
                      <a:pt x="70294" y="476822"/>
                    </a:lnTo>
                    <a:cubicBezTo>
                      <a:pt x="117224" y="476822"/>
                      <a:pt x="140684" y="445075"/>
                      <a:pt x="140684" y="381572"/>
                    </a:cubicBezTo>
                    <a:lnTo>
                      <a:pt x="140684" y="95822"/>
                    </a:lnTo>
                    <a:cubicBezTo>
                      <a:pt x="140684" y="32318"/>
                      <a:pt x="172431" y="505"/>
                      <a:pt x="235934" y="381"/>
                    </a:cubicBezTo>
                    <a:lnTo>
                      <a:pt x="386334" y="0"/>
                    </a:lnTo>
                  </a:path>
                </a:pathLst>
              </a:custGeom>
              <a:noFill/>
              <a:ln w="9525" cap="flat">
                <a:solidFill>
                  <a:srgbClr val="000000"/>
                </a:solidFill>
                <a:prstDash val="solid"/>
                <a:miter/>
              </a:ln>
            </p:spPr>
            <p:txBody>
              <a:bodyPr rtlCol="0" anchor="ctr"/>
              <a:lstStyle/>
              <a:p>
                <a:endParaRPr lang="de-DE"/>
              </a:p>
            </p:txBody>
          </p:sp>
          <p:sp>
            <p:nvSpPr>
              <p:cNvPr id="43" name="Freihandform: Form 42">
                <a:extLst>
                  <a:ext uri="{FF2B5EF4-FFF2-40B4-BE49-F238E27FC236}">
                    <a16:creationId xmlns:a16="http://schemas.microsoft.com/office/drawing/2014/main" id="{9A2A87D1-A951-EF10-ED54-108066A6DDB1}"/>
                  </a:ext>
                </a:extLst>
              </p:cNvPr>
              <p:cNvSpPr/>
              <p:nvPr/>
            </p:nvSpPr>
            <p:spPr>
              <a:xfrm>
                <a:off x="4718653" y="3300285"/>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4" name="Freihandform: Form 43">
                <a:extLst>
                  <a:ext uri="{FF2B5EF4-FFF2-40B4-BE49-F238E27FC236}">
                    <a16:creationId xmlns:a16="http://schemas.microsoft.com/office/drawing/2014/main" id="{56BC764D-2B5C-0953-3E27-E77AD999FA12}"/>
                  </a:ext>
                </a:extLst>
              </p:cNvPr>
              <p:cNvSpPr/>
              <p:nvPr/>
            </p:nvSpPr>
            <p:spPr>
              <a:xfrm>
                <a:off x="5138229" y="2823559"/>
                <a:ext cx="66770" cy="66675"/>
              </a:xfrm>
              <a:custGeom>
                <a:avLst/>
                <a:gdLst>
                  <a:gd name="connsiteX0" fmla="*/ 66770 w 66770"/>
                  <a:gd name="connsiteY0" fmla="*/ 33147 h 66675"/>
                  <a:gd name="connsiteX1" fmla="*/ 190 w 66770"/>
                  <a:gd name="connsiteY1" fmla="*/ 66675 h 66675"/>
                  <a:gd name="connsiteX2" fmla="*/ 16764 w 66770"/>
                  <a:gd name="connsiteY2" fmla="*/ 33242 h 66675"/>
                  <a:gd name="connsiteX3" fmla="*/ 0 w 66770"/>
                  <a:gd name="connsiteY3" fmla="*/ 0 h 66675"/>
                </a:gdLst>
                <a:ahLst/>
                <a:cxnLst>
                  <a:cxn ang="0">
                    <a:pos x="connsiteX0" y="connsiteY0"/>
                  </a:cxn>
                  <a:cxn ang="0">
                    <a:pos x="connsiteX1" y="connsiteY1"/>
                  </a:cxn>
                  <a:cxn ang="0">
                    <a:pos x="connsiteX2" y="connsiteY2"/>
                  </a:cxn>
                  <a:cxn ang="0">
                    <a:pos x="connsiteX3" y="connsiteY3"/>
                  </a:cxn>
                </a:cxnLst>
                <a:rect l="l" t="t" r="r" b="b"/>
                <a:pathLst>
                  <a:path w="66770" h="66675">
                    <a:moveTo>
                      <a:pt x="66770" y="33147"/>
                    </a:moveTo>
                    <a:lnTo>
                      <a:pt x="190" y="66675"/>
                    </a:lnTo>
                    <a:lnTo>
                      <a:pt x="16764" y="33242"/>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45" name="Inhaltsplatzhalter 6">
              <a:extLst>
                <a:ext uri="{FF2B5EF4-FFF2-40B4-BE49-F238E27FC236}">
                  <a16:creationId xmlns:a16="http://schemas.microsoft.com/office/drawing/2014/main" id="{5FCEACE9-947B-B3B0-6086-3C57E7548643}"/>
                </a:ext>
              </a:extLst>
            </p:cNvPr>
            <p:cNvGrpSpPr/>
            <p:nvPr/>
          </p:nvGrpSpPr>
          <p:grpSpPr>
            <a:xfrm>
              <a:off x="2824511" y="2394744"/>
              <a:ext cx="2380488" cy="67341"/>
              <a:chOff x="2824511" y="2394744"/>
              <a:chExt cx="2380488" cy="67341"/>
            </a:xfrm>
          </p:grpSpPr>
          <p:sp>
            <p:nvSpPr>
              <p:cNvPr id="46" name="Freihandform: Form 45">
                <a:extLst>
                  <a:ext uri="{FF2B5EF4-FFF2-40B4-BE49-F238E27FC236}">
                    <a16:creationId xmlns:a16="http://schemas.microsoft.com/office/drawing/2014/main" id="{83BF30F2-424D-773B-759A-4641E10DDF41}"/>
                  </a:ext>
                </a:extLst>
              </p:cNvPr>
              <p:cNvSpPr/>
              <p:nvPr/>
            </p:nvSpPr>
            <p:spPr>
              <a:xfrm>
                <a:off x="2874518" y="2428081"/>
                <a:ext cx="2280475" cy="666"/>
              </a:xfrm>
              <a:custGeom>
                <a:avLst/>
                <a:gdLst>
                  <a:gd name="connsiteX0" fmla="*/ 0 w 2280475"/>
                  <a:gd name="connsiteY0" fmla="*/ 667 h 666"/>
                  <a:gd name="connsiteX1" fmla="*/ 987076 w 2280475"/>
                  <a:gd name="connsiteY1" fmla="*/ 667 h 666"/>
                  <a:gd name="connsiteX2" fmla="*/ 1177576 w 2280475"/>
                  <a:gd name="connsiteY2" fmla="*/ 667 h 666"/>
                  <a:gd name="connsiteX3" fmla="*/ 2280476 w 2280475"/>
                  <a:gd name="connsiteY3" fmla="*/ 0 h 666"/>
                </a:gdLst>
                <a:ahLst/>
                <a:cxnLst>
                  <a:cxn ang="0">
                    <a:pos x="connsiteX0" y="connsiteY0"/>
                  </a:cxn>
                  <a:cxn ang="0">
                    <a:pos x="connsiteX1" y="connsiteY1"/>
                  </a:cxn>
                  <a:cxn ang="0">
                    <a:pos x="connsiteX2" y="connsiteY2"/>
                  </a:cxn>
                  <a:cxn ang="0">
                    <a:pos x="connsiteX3" y="connsiteY3"/>
                  </a:cxn>
                </a:cxnLst>
                <a:rect l="l" t="t" r="r" b="b"/>
                <a:pathLst>
                  <a:path w="2280475" h="666">
                    <a:moveTo>
                      <a:pt x="0" y="667"/>
                    </a:moveTo>
                    <a:lnTo>
                      <a:pt x="987076" y="667"/>
                    </a:lnTo>
                    <a:cubicBezTo>
                      <a:pt x="1050579" y="667"/>
                      <a:pt x="1114073" y="667"/>
                      <a:pt x="1177576" y="667"/>
                    </a:cubicBezTo>
                    <a:lnTo>
                      <a:pt x="2280476" y="0"/>
                    </a:lnTo>
                  </a:path>
                </a:pathLst>
              </a:custGeom>
              <a:noFill/>
              <a:ln w="9525" cap="flat">
                <a:solidFill>
                  <a:srgbClr val="000000"/>
                </a:solidFill>
                <a:prstDash val="solid"/>
                <a:miter/>
              </a:ln>
            </p:spPr>
            <p:txBody>
              <a:bodyPr rtlCol="0" anchor="ctr"/>
              <a:lstStyle/>
              <a:p>
                <a:endParaRPr lang="de-DE"/>
              </a:p>
            </p:txBody>
          </p:sp>
          <p:sp>
            <p:nvSpPr>
              <p:cNvPr id="47" name="Freihandform: Form 46">
                <a:extLst>
                  <a:ext uri="{FF2B5EF4-FFF2-40B4-BE49-F238E27FC236}">
                    <a16:creationId xmlns:a16="http://schemas.microsoft.com/office/drawing/2014/main" id="{C5261D38-5F13-FF4C-CCA4-94A0B12A7882}"/>
                  </a:ext>
                </a:extLst>
              </p:cNvPr>
              <p:cNvSpPr/>
              <p:nvPr/>
            </p:nvSpPr>
            <p:spPr>
              <a:xfrm>
                <a:off x="2824511" y="2395410"/>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8" name="Freihandform: Form 47">
                <a:extLst>
                  <a:ext uri="{FF2B5EF4-FFF2-40B4-BE49-F238E27FC236}">
                    <a16:creationId xmlns:a16="http://schemas.microsoft.com/office/drawing/2014/main" id="{88034F0E-8DA2-4D57-538F-FC3BD1F9F388}"/>
                  </a:ext>
                </a:extLst>
              </p:cNvPr>
              <p:cNvSpPr/>
              <p:nvPr/>
            </p:nvSpPr>
            <p:spPr>
              <a:xfrm>
                <a:off x="5138325" y="2394744"/>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pic>
          <p:nvPicPr>
            <p:cNvPr id="49" name="Grafik 48">
              <a:extLst>
                <a:ext uri="{FF2B5EF4-FFF2-40B4-BE49-F238E27FC236}">
                  <a16:creationId xmlns:a16="http://schemas.microsoft.com/office/drawing/2014/main" id="{CC42B055-F9E2-7D9D-F910-A8BF7CB11EAD}"/>
                </a:ext>
              </a:extLst>
            </p:cNvPr>
            <p:cNvPicPr>
              <a:picLocks noChangeAspect="1"/>
            </p:cNvPicPr>
            <p:nvPr/>
          </p:nvPicPr>
          <p:blipFill>
            <a:blip r:embed="rId8"/>
            <a:stretch>
              <a:fillRect/>
            </a:stretch>
          </p:blipFill>
          <p:spPr>
            <a:xfrm>
              <a:off x="8395494" y="5704681"/>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p:spPr>
        </p:pic>
        <p:sp>
          <p:nvSpPr>
            <p:cNvPr id="50" name="Freihandform: Form 49">
              <a:extLst>
                <a:ext uri="{FF2B5EF4-FFF2-40B4-BE49-F238E27FC236}">
                  <a16:creationId xmlns:a16="http://schemas.microsoft.com/office/drawing/2014/main" id="{58F1AB70-B7C9-C2A2-1513-41777FA961EC}"/>
                </a:ext>
              </a:extLst>
            </p:cNvPr>
            <p:cNvSpPr/>
            <p:nvPr/>
          </p:nvSpPr>
          <p:spPr>
            <a:xfrm>
              <a:off x="4754562" y="4137819"/>
              <a:ext cx="2571750" cy="1905000"/>
            </a:xfrm>
            <a:custGeom>
              <a:avLst/>
              <a:gdLst>
                <a:gd name="connsiteX0" fmla="*/ 2343150 w 2571750"/>
                <a:gd name="connsiteY0" fmla="*/ 0 h 1905000"/>
                <a:gd name="connsiteX1" fmla="*/ 2571750 w 2571750"/>
                <a:gd name="connsiteY1" fmla="*/ 228600 h 1905000"/>
                <a:gd name="connsiteX2" fmla="*/ 2571750 w 2571750"/>
                <a:gd name="connsiteY2" fmla="*/ 1676400 h 1905000"/>
                <a:gd name="connsiteX3" fmla="*/ 2343150 w 2571750"/>
                <a:gd name="connsiteY3" fmla="*/ 1905000 h 1905000"/>
                <a:gd name="connsiteX4" fmla="*/ 228600 w 2571750"/>
                <a:gd name="connsiteY4" fmla="*/ 1905000 h 1905000"/>
                <a:gd name="connsiteX5" fmla="*/ 0 w 2571750"/>
                <a:gd name="connsiteY5" fmla="*/ 1676400 h 1905000"/>
                <a:gd name="connsiteX6" fmla="*/ 0 w 2571750"/>
                <a:gd name="connsiteY6" fmla="*/ 228600 h 1905000"/>
                <a:gd name="connsiteX7" fmla="*/ 228600 w 2571750"/>
                <a:gd name="connsiteY7"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0" h="1905000">
                  <a:moveTo>
                    <a:pt x="2343150" y="0"/>
                  </a:moveTo>
                  <a:cubicBezTo>
                    <a:pt x="2469402" y="0"/>
                    <a:pt x="2571750" y="102348"/>
                    <a:pt x="2571750" y="228600"/>
                  </a:cubicBezTo>
                  <a:lnTo>
                    <a:pt x="2571750" y="1676400"/>
                  </a:lnTo>
                  <a:cubicBezTo>
                    <a:pt x="2571750" y="1802652"/>
                    <a:pt x="2469402" y="1905000"/>
                    <a:pt x="2343150" y="1905000"/>
                  </a:cubicBezTo>
                  <a:lnTo>
                    <a:pt x="228600" y="1905000"/>
                  </a:lnTo>
                  <a:cubicBezTo>
                    <a:pt x="102348" y="1905000"/>
                    <a:pt x="0" y="1802652"/>
                    <a:pt x="0" y="1676400"/>
                  </a:cubicBezTo>
                  <a:lnTo>
                    <a:pt x="0" y="228600"/>
                  </a:lnTo>
                  <a:cubicBezTo>
                    <a:pt x="0" y="102348"/>
                    <a:pt x="102348" y="0"/>
                    <a:pt x="228600" y="0"/>
                  </a:cubicBezTo>
                  <a:close/>
                </a:path>
              </a:pathLst>
            </a:custGeom>
            <a:solidFill>
              <a:srgbClr val="E1D5E7"/>
            </a:solidFill>
            <a:ln w="9525" cap="flat">
              <a:solidFill>
                <a:srgbClr val="9673A6"/>
              </a:solidFill>
              <a:prstDash val="solid"/>
              <a:miter/>
            </a:ln>
          </p:spPr>
          <p:txBody>
            <a:bodyPr rtlCol="0" anchor="ctr"/>
            <a:lstStyle/>
            <a:p>
              <a:endParaRPr lang="de-DE"/>
            </a:p>
          </p:txBody>
        </p:sp>
        <p:pic>
          <p:nvPicPr>
            <p:cNvPr id="51" name="Grafik 50">
              <a:extLst>
                <a:ext uri="{FF2B5EF4-FFF2-40B4-BE49-F238E27FC236}">
                  <a16:creationId xmlns:a16="http://schemas.microsoft.com/office/drawing/2014/main" id="{C7687EF2-D5ED-161D-FA5F-9AA4B70455BD}"/>
                </a:ext>
              </a:extLst>
            </p:cNvPr>
            <p:cNvPicPr>
              <a:picLocks noChangeAspect="1"/>
            </p:cNvPicPr>
            <p:nvPr/>
          </p:nvPicPr>
          <p:blipFill>
            <a:blip r:embed="rId14"/>
            <a:stretch>
              <a:fillRect/>
            </a:stretch>
          </p:blipFill>
          <p:spPr>
            <a:xfrm>
              <a:off x="4866481" y="5718969"/>
              <a:ext cx="2362200" cy="300037"/>
            </a:xfrm>
            <a:custGeom>
              <a:avLst/>
              <a:gdLst>
                <a:gd name="connsiteX0" fmla="*/ -1 w 2362200"/>
                <a:gd name="connsiteY0" fmla="*/ -1 h 300037"/>
                <a:gd name="connsiteX1" fmla="*/ 2362200 w 2362200"/>
                <a:gd name="connsiteY1" fmla="*/ -1 h 300037"/>
                <a:gd name="connsiteX2" fmla="*/ 2362200 w 2362200"/>
                <a:gd name="connsiteY2" fmla="*/ 300037 h 300037"/>
                <a:gd name="connsiteX3" fmla="*/ -1 w 23622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362200" h="300037">
                  <a:moveTo>
                    <a:pt x="-1" y="-1"/>
                  </a:moveTo>
                  <a:lnTo>
                    <a:pt x="2362200" y="-1"/>
                  </a:lnTo>
                  <a:lnTo>
                    <a:pt x="2362200" y="300037"/>
                  </a:lnTo>
                  <a:lnTo>
                    <a:pt x="-1" y="300037"/>
                  </a:lnTo>
                  <a:close/>
                </a:path>
              </a:pathLst>
            </a:custGeom>
          </p:spPr>
        </p:pic>
        <p:sp>
          <p:nvSpPr>
            <p:cNvPr id="52" name="Freihandform: Form 51">
              <a:extLst>
                <a:ext uri="{FF2B5EF4-FFF2-40B4-BE49-F238E27FC236}">
                  <a16:creationId xmlns:a16="http://schemas.microsoft.com/office/drawing/2014/main" id="{458A17FF-70C0-F2F1-59F2-754E6469A63E}"/>
                </a:ext>
              </a:extLst>
            </p:cNvPr>
            <p:cNvSpPr/>
            <p:nvPr/>
          </p:nvSpPr>
          <p:spPr>
            <a:xfrm>
              <a:off x="4869910" y="4939919"/>
              <a:ext cx="713327" cy="701802"/>
            </a:xfrm>
            <a:custGeom>
              <a:avLst/>
              <a:gdLst>
                <a:gd name="connsiteX0" fmla="*/ 572929 w 713327"/>
                <a:gd name="connsiteY0" fmla="*/ 0 h 701802"/>
                <a:gd name="connsiteX1" fmla="*/ 713327 w 713327"/>
                <a:gd name="connsiteY1" fmla="*/ 140398 h 701802"/>
                <a:gd name="connsiteX2" fmla="*/ 713327 w 713327"/>
                <a:gd name="connsiteY2" fmla="*/ 561403 h 701802"/>
                <a:gd name="connsiteX3" fmla="*/ 572929 w 713327"/>
                <a:gd name="connsiteY3" fmla="*/ 701802 h 701802"/>
                <a:gd name="connsiteX4" fmla="*/ 140399 w 713327"/>
                <a:gd name="connsiteY4" fmla="*/ 701802 h 701802"/>
                <a:gd name="connsiteX5" fmla="*/ 0 w 713327"/>
                <a:gd name="connsiteY5" fmla="*/ 561403 h 701802"/>
                <a:gd name="connsiteX6" fmla="*/ 0 w 713327"/>
                <a:gd name="connsiteY6" fmla="*/ 140398 h 701802"/>
                <a:gd name="connsiteX7" fmla="*/ 140399 w 713327"/>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701802">
                  <a:moveTo>
                    <a:pt x="572929" y="0"/>
                  </a:moveTo>
                  <a:cubicBezTo>
                    <a:pt x="650469" y="0"/>
                    <a:pt x="713327" y="62859"/>
                    <a:pt x="713327" y="140398"/>
                  </a:cubicBezTo>
                  <a:lnTo>
                    <a:pt x="713327" y="561403"/>
                  </a:lnTo>
                  <a:cubicBezTo>
                    <a:pt x="713327" y="638944"/>
                    <a:pt x="650469" y="701802"/>
                    <a:pt x="572929"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3" name="Grafik 52">
              <a:extLst>
                <a:ext uri="{FF2B5EF4-FFF2-40B4-BE49-F238E27FC236}">
                  <a16:creationId xmlns:a16="http://schemas.microsoft.com/office/drawing/2014/main" id="{1B6A14B6-73B9-5D42-CFDA-AF2B8A92CA0E}"/>
                </a:ext>
              </a:extLst>
            </p:cNvPr>
            <p:cNvPicPr>
              <a:picLocks noChangeAspect="1"/>
            </p:cNvPicPr>
            <p:nvPr/>
          </p:nvPicPr>
          <p:blipFill>
            <a:blip r:embed="rId15"/>
            <a:stretch>
              <a:fillRect/>
            </a:stretch>
          </p:blipFill>
          <p:spPr>
            <a:xfrm>
              <a:off x="4876006"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4" name="Freihandform: Form 53">
              <a:extLst>
                <a:ext uri="{FF2B5EF4-FFF2-40B4-BE49-F238E27FC236}">
                  <a16:creationId xmlns:a16="http://schemas.microsoft.com/office/drawing/2014/main" id="{CA6F65C2-D2AF-DA64-4E2B-5EF42BFC77F8}"/>
                </a:ext>
              </a:extLst>
            </p:cNvPr>
            <p:cNvSpPr/>
            <p:nvPr/>
          </p:nvSpPr>
          <p:spPr>
            <a:xfrm>
              <a:off x="4869910" y="4238117"/>
              <a:ext cx="713327" cy="601598"/>
            </a:xfrm>
            <a:custGeom>
              <a:avLst/>
              <a:gdLst>
                <a:gd name="connsiteX0" fmla="*/ 593026 w 713327"/>
                <a:gd name="connsiteY0" fmla="*/ 0 h 601598"/>
                <a:gd name="connsiteX1" fmla="*/ 713327 w 713327"/>
                <a:gd name="connsiteY1" fmla="*/ 120301 h 601598"/>
                <a:gd name="connsiteX2" fmla="*/ 713327 w 713327"/>
                <a:gd name="connsiteY2" fmla="*/ 481298 h 601598"/>
                <a:gd name="connsiteX3" fmla="*/ 593026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6" y="0"/>
                  </a:moveTo>
                  <a:cubicBezTo>
                    <a:pt x="659467" y="0"/>
                    <a:pt x="713327" y="53860"/>
                    <a:pt x="713327" y="120301"/>
                  </a:cubicBezTo>
                  <a:lnTo>
                    <a:pt x="713327" y="481298"/>
                  </a:lnTo>
                  <a:cubicBezTo>
                    <a:pt x="713327" y="547738"/>
                    <a:pt x="659467" y="601599"/>
                    <a:pt x="593026"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5" name="Grafik 54">
              <a:extLst>
                <a:ext uri="{FF2B5EF4-FFF2-40B4-BE49-F238E27FC236}">
                  <a16:creationId xmlns:a16="http://schemas.microsoft.com/office/drawing/2014/main" id="{DBB26B02-2AE6-2562-87CA-F0E51137C1FD}"/>
                </a:ext>
              </a:extLst>
            </p:cNvPr>
            <p:cNvPicPr>
              <a:picLocks noChangeAspect="1"/>
            </p:cNvPicPr>
            <p:nvPr/>
          </p:nvPicPr>
          <p:blipFill>
            <a:blip r:embed="rId16"/>
            <a:stretch>
              <a:fillRect/>
            </a:stretch>
          </p:blipFill>
          <p:spPr>
            <a:xfrm>
              <a:off x="487600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6" name="Freihandform: Form 55">
              <a:extLst>
                <a:ext uri="{FF2B5EF4-FFF2-40B4-BE49-F238E27FC236}">
                  <a16:creationId xmlns:a16="http://schemas.microsoft.com/office/drawing/2014/main" id="{93E0802F-7992-A727-17F3-BD5905851C7B}"/>
                </a:ext>
              </a:extLst>
            </p:cNvPr>
            <p:cNvSpPr/>
            <p:nvPr/>
          </p:nvSpPr>
          <p:spPr>
            <a:xfrm>
              <a:off x="5693061" y="4238117"/>
              <a:ext cx="713327" cy="601598"/>
            </a:xfrm>
            <a:custGeom>
              <a:avLst/>
              <a:gdLst>
                <a:gd name="connsiteX0" fmla="*/ 593027 w 713327"/>
                <a:gd name="connsiteY0" fmla="*/ 0 h 601598"/>
                <a:gd name="connsiteX1" fmla="*/ 713327 w 713327"/>
                <a:gd name="connsiteY1" fmla="*/ 120301 h 601598"/>
                <a:gd name="connsiteX2" fmla="*/ 713327 w 713327"/>
                <a:gd name="connsiteY2" fmla="*/ 481298 h 601598"/>
                <a:gd name="connsiteX3" fmla="*/ 593027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7" y="0"/>
                  </a:moveTo>
                  <a:cubicBezTo>
                    <a:pt x="659467" y="0"/>
                    <a:pt x="713327" y="53860"/>
                    <a:pt x="713327" y="120301"/>
                  </a:cubicBezTo>
                  <a:lnTo>
                    <a:pt x="713327" y="481298"/>
                  </a:lnTo>
                  <a:cubicBezTo>
                    <a:pt x="713327" y="547738"/>
                    <a:pt x="659467" y="601599"/>
                    <a:pt x="593027"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7" name="Grafik 56">
              <a:extLst>
                <a:ext uri="{FF2B5EF4-FFF2-40B4-BE49-F238E27FC236}">
                  <a16:creationId xmlns:a16="http://schemas.microsoft.com/office/drawing/2014/main" id="{8347E78A-295F-B611-D12D-2F3C0E123A57}"/>
                </a:ext>
              </a:extLst>
            </p:cNvPr>
            <p:cNvPicPr>
              <a:picLocks noChangeAspect="1"/>
            </p:cNvPicPr>
            <p:nvPr/>
          </p:nvPicPr>
          <p:blipFill>
            <a:blip r:embed="rId17"/>
            <a:stretch>
              <a:fillRect/>
            </a:stretch>
          </p:blipFill>
          <p:spPr>
            <a:xfrm>
              <a:off x="569515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8" name="Freihandform: Form 57">
              <a:extLst>
                <a:ext uri="{FF2B5EF4-FFF2-40B4-BE49-F238E27FC236}">
                  <a16:creationId xmlns:a16="http://schemas.microsoft.com/office/drawing/2014/main" id="{99B6D087-939D-A613-85C9-E8764AA841DC}"/>
                </a:ext>
              </a:extLst>
            </p:cNvPr>
            <p:cNvSpPr/>
            <p:nvPr/>
          </p:nvSpPr>
          <p:spPr>
            <a:xfrm>
              <a:off x="5695728"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9 w 713232"/>
                <a:gd name="connsiteY4" fmla="*/ 701802 h 701802"/>
                <a:gd name="connsiteX5" fmla="*/ 0 w 713232"/>
                <a:gd name="connsiteY5" fmla="*/ 561403 h 701802"/>
                <a:gd name="connsiteX6" fmla="*/ 0 w 713232"/>
                <a:gd name="connsiteY6" fmla="*/ 140398 h 701802"/>
                <a:gd name="connsiteX7" fmla="*/ 140399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3" y="701802"/>
                    <a:pt x="572834"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9" name="Grafik 58">
              <a:extLst>
                <a:ext uri="{FF2B5EF4-FFF2-40B4-BE49-F238E27FC236}">
                  <a16:creationId xmlns:a16="http://schemas.microsoft.com/office/drawing/2014/main" id="{341E93E4-120A-2872-407F-26CE1894DD07}"/>
                </a:ext>
              </a:extLst>
            </p:cNvPr>
            <p:cNvPicPr>
              <a:picLocks noChangeAspect="1"/>
            </p:cNvPicPr>
            <p:nvPr/>
          </p:nvPicPr>
          <p:blipFill>
            <a:blip r:embed="rId18"/>
            <a:stretch>
              <a:fillRect/>
            </a:stretch>
          </p:blipFill>
          <p:spPr>
            <a:xfrm>
              <a:off x="570468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pic>
          <p:nvPicPr>
            <p:cNvPr id="60" name="Grafik 59">
              <a:extLst>
                <a:ext uri="{FF2B5EF4-FFF2-40B4-BE49-F238E27FC236}">
                  <a16:creationId xmlns:a16="http://schemas.microsoft.com/office/drawing/2014/main" id="{C378CD43-F59F-815B-6631-A9907DADFCC4}"/>
                </a:ext>
              </a:extLst>
            </p:cNvPr>
            <p:cNvPicPr>
              <a:picLocks noChangeAspect="1"/>
            </p:cNvPicPr>
            <p:nvPr/>
          </p:nvPicPr>
          <p:blipFill>
            <a:blip r:embed="rId8"/>
            <a:stretch>
              <a:fillRect/>
            </a:stretch>
          </p:blipFill>
          <p:spPr>
            <a:xfrm>
              <a:off x="6929787" y="5677154"/>
              <a:ext cx="249173" cy="249174"/>
            </a:xfrm>
            <a:custGeom>
              <a:avLst/>
              <a:gdLst>
                <a:gd name="connsiteX0" fmla="*/ 0 w 249173"/>
                <a:gd name="connsiteY0" fmla="*/ 0 h 249174"/>
                <a:gd name="connsiteX1" fmla="*/ 249174 w 249173"/>
                <a:gd name="connsiteY1" fmla="*/ 0 h 249174"/>
                <a:gd name="connsiteX2" fmla="*/ 249174 w 249173"/>
                <a:gd name="connsiteY2" fmla="*/ 249174 h 249174"/>
                <a:gd name="connsiteX3" fmla="*/ 0 w 249173"/>
                <a:gd name="connsiteY3" fmla="*/ 249174 h 249174"/>
              </a:gdLst>
              <a:ahLst/>
              <a:cxnLst>
                <a:cxn ang="0">
                  <a:pos x="connsiteX0" y="connsiteY0"/>
                </a:cxn>
                <a:cxn ang="0">
                  <a:pos x="connsiteX1" y="connsiteY1"/>
                </a:cxn>
                <a:cxn ang="0">
                  <a:pos x="connsiteX2" y="connsiteY2"/>
                </a:cxn>
                <a:cxn ang="0">
                  <a:pos x="connsiteX3" y="connsiteY3"/>
                </a:cxn>
              </a:cxnLst>
              <a:rect l="l" t="t" r="r" b="b"/>
              <a:pathLst>
                <a:path w="249173" h="249174">
                  <a:moveTo>
                    <a:pt x="0" y="0"/>
                  </a:moveTo>
                  <a:lnTo>
                    <a:pt x="249174" y="0"/>
                  </a:lnTo>
                  <a:lnTo>
                    <a:pt x="249174" y="249174"/>
                  </a:lnTo>
                  <a:lnTo>
                    <a:pt x="0" y="249174"/>
                  </a:lnTo>
                  <a:close/>
                </a:path>
              </a:pathLst>
            </a:custGeom>
          </p:spPr>
        </p:pic>
        <p:sp>
          <p:nvSpPr>
            <p:cNvPr id="61" name="Freihandform: Form 60">
              <a:extLst>
                <a:ext uri="{FF2B5EF4-FFF2-40B4-BE49-F238E27FC236}">
                  <a16:creationId xmlns:a16="http://schemas.microsoft.com/office/drawing/2014/main" id="{EF5FC6C1-625A-6FED-A943-FE4A65B69977}"/>
                </a:ext>
              </a:extLst>
            </p:cNvPr>
            <p:cNvSpPr/>
            <p:nvPr/>
          </p:nvSpPr>
          <p:spPr>
            <a:xfrm>
              <a:off x="6516116"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8 w 713232"/>
                <a:gd name="connsiteY4" fmla="*/ 701802 h 701802"/>
                <a:gd name="connsiteX5" fmla="*/ 0 w 713232"/>
                <a:gd name="connsiteY5" fmla="*/ 561403 h 701802"/>
                <a:gd name="connsiteX6" fmla="*/ 0 w 713232"/>
                <a:gd name="connsiteY6" fmla="*/ 140398 h 701802"/>
                <a:gd name="connsiteX7" fmla="*/ 140398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4" y="701802"/>
                    <a:pt x="572834" y="701802"/>
                  </a:cubicBezTo>
                  <a:lnTo>
                    <a:pt x="140398" y="701802"/>
                  </a:lnTo>
                  <a:cubicBezTo>
                    <a:pt x="62858" y="701802"/>
                    <a:pt x="0" y="638943"/>
                    <a:pt x="0" y="561403"/>
                  </a:cubicBezTo>
                  <a:lnTo>
                    <a:pt x="0" y="140398"/>
                  </a:lnTo>
                  <a:cubicBezTo>
                    <a:pt x="0" y="62858"/>
                    <a:pt x="62858" y="0"/>
                    <a:pt x="140398"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2" name="Grafik 61">
              <a:extLst>
                <a:ext uri="{FF2B5EF4-FFF2-40B4-BE49-F238E27FC236}">
                  <a16:creationId xmlns:a16="http://schemas.microsoft.com/office/drawing/2014/main" id="{DF3A52B5-2E3D-D400-64A9-DD475035227F}"/>
                </a:ext>
              </a:extLst>
            </p:cNvPr>
            <p:cNvPicPr>
              <a:picLocks noChangeAspect="1"/>
            </p:cNvPicPr>
            <p:nvPr/>
          </p:nvPicPr>
          <p:blipFill>
            <a:blip r:embed="rId19"/>
            <a:stretch>
              <a:fillRect/>
            </a:stretch>
          </p:blipFill>
          <p:spPr>
            <a:xfrm>
              <a:off x="652383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3" name="Freihandform: Form 62">
              <a:extLst>
                <a:ext uri="{FF2B5EF4-FFF2-40B4-BE49-F238E27FC236}">
                  <a16:creationId xmlns:a16="http://schemas.microsoft.com/office/drawing/2014/main" id="{D5468150-21D9-4C4E-1E67-2EEC2127AAFB}"/>
                </a:ext>
              </a:extLst>
            </p:cNvPr>
            <p:cNvSpPr/>
            <p:nvPr/>
          </p:nvSpPr>
          <p:spPr>
            <a:xfrm>
              <a:off x="6516116" y="4238117"/>
              <a:ext cx="713232" cy="601598"/>
            </a:xfrm>
            <a:custGeom>
              <a:avLst/>
              <a:gdLst>
                <a:gd name="connsiteX0" fmla="*/ 592931 w 713232"/>
                <a:gd name="connsiteY0" fmla="*/ 0 h 601598"/>
                <a:gd name="connsiteX1" fmla="*/ 713232 w 713232"/>
                <a:gd name="connsiteY1" fmla="*/ 120301 h 601598"/>
                <a:gd name="connsiteX2" fmla="*/ 713232 w 713232"/>
                <a:gd name="connsiteY2" fmla="*/ 481298 h 601598"/>
                <a:gd name="connsiteX3" fmla="*/ 592931 w 713232"/>
                <a:gd name="connsiteY3" fmla="*/ 601599 h 601598"/>
                <a:gd name="connsiteX4" fmla="*/ 120301 w 713232"/>
                <a:gd name="connsiteY4" fmla="*/ 601599 h 601598"/>
                <a:gd name="connsiteX5" fmla="*/ 0 w 713232"/>
                <a:gd name="connsiteY5" fmla="*/ 481298 h 601598"/>
                <a:gd name="connsiteX6" fmla="*/ 0 w 713232"/>
                <a:gd name="connsiteY6" fmla="*/ 120301 h 601598"/>
                <a:gd name="connsiteX7" fmla="*/ 120301 w 713232"/>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601598">
                  <a:moveTo>
                    <a:pt x="592931" y="0"/>
                  </a:moveTo>
                  <a:cubicBezTo>
                    <a:pt x="659371" y="0"/>
                    <a:pt x="713232" y="53860"/>
                    <a:pt x="713232" y="120301"/>
                  </a:cubicBezTo>
                  <a:lnTo>
                    <a:pt x="713232" y="481298"/>
                  </a:lnTo>
                  <a:cubicBezTo>
                    <a:pt x="713232" y="547738"/>
                    <a:pt x="659371" y="601599"/>
                    <a:pt x="592931" y="601599"/>
                  </a:cubicBezTo>
                  <a:lnTo>
                    <a:pt x="120301" y="601599"/>
                  </a:lnTo>
                  <a:cubicBezTo>
                    <a:pt x="53861" y="601599"/>
                    <a:pt x="0" y="547739"/>
                    <a:pt x="0" y="481298"/>
                  </a:cubicBezTo>
                  <a:lnTo>
                    <a:pt x="0" y="120301"/>
                  </a:lnTo>
                  <a:cubicBezTo>
                    <a:pt x="0" y="53861"/>
                    <a:pt x="53861"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4" name="Grafik 63">
              <a:extLst>
                <a:ext uri="{FF2B5EF4-FFF2-40B4-BE49-F238E27FC236}">
                  <a16:creationId xmlns:a16="http://schemas.microsoft.com/office/drawing/2014/main" id="{7CD9CBDD-8B12-DEEF-B585-BCE40CB66554}"/>
                </a:ext>
              </a:extLst>
            </p:cNvPr>
            <p:cNvPicPr>
              <a:picLocks noChangeAspect="1"/>
            </p:cNvPicPr>
            <p:nvPr/>
          </p:nvPicPr>
          <p:blipFill>
            <a:blip r:embed="rId20"/>
            <a:stretch>
              <a:fillRect/>
            </a:stretch>
          </p:blipFill>
          <p:spPr>
            <a:xfrm>
              <a:off x="6523831"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5" name="Freihandform: Form 64">
              <a:extLst>
                <a:ext uri="{FF2B5EF4-FFF2-40B4-BE49-F238E27FC236}">
                  <a16:creationId xmlns:a16="http://schemas.microsoft.com/office/drawing/2014/main" id="{F05C29F4-3077-6CE8-F6DE-F29542A24500}"/>
                </a:ext>
              </a:extLst>
            </p:cNvPr>
            <p:cNvSpPr/>
            <p:nvPr/>
          </p:nvSpPr>
          <p:spPr>
            <a:xfrm>
              <a:off x="7385844" y="1975644"/>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66" name="Grafik 65">
              <a:extLst>
                <a:ext uri="{FF2B5EF4-FFF2-40B4-BE49-F238E27FC236}">
                  <a16:creationId xmlns:a16="http://schemas.microsoft.com/office/drawing/2014/main" id="{E2B7F0BD-8C1C-5D0C-A2CD-D96C1940B71F}"/>
                </a:ext>
              </a:extLst>
            </p:cNvPr>
            <p:cNvPicPr>
              <a:picLocks noChangeAspect="1"/>
            </p:cNvPicPr>
            <p:nvPr/>
          </p:nvPicPr>
          <p:blipFill>
            <a:blip r:embed="rId21"/>
            <a:stretch>
              <a:fillRect/>
            </a:stretch>
          </p:blipFill>
          <p:spPr>
            <a:xfrm>
              <a:off x="7381081" y="2775744"/>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67" name="Freihandform: Form 66">
              <a:extLst>
                <a:ext uri="{FF2B5EF4-FFF2-40B4-BE49-F238E27FC236}">
                  <a16:creationId xmlns:a16="http://schemas.microsoft.com/office/drawing/2014/main" id="{B9B0280C-C226-544C-7CA8-C1C3F800E1AE}"/>
                </a:ext>
              </a:extLst>
            </p:cNvPr>
            <p:cNvSpPr/>
            <p:nvPr/>
          </p:nvSpPr>
          <p:spPr>
            <a:xfrm>
              <a:off x="7481094" y="2070894"/>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68" name="Grafik 67">
              <a:extLst>
                <a:ext uri="{FF2B5EF4-FFF2-40B4-BE49-F238E27FC236}">
                  <a16:creationId xmlns:a16="http://schemas.microsoft.com/office/drawing/2014/main" id="{F72731DB-67AE-EFBD-7B62-035E3B55D236}"/>
                </a:ext>
              </a:extLst>
            </p:cNvPr>
            <p:cNvPicPr>
              <a:picLocks noChangeAspect="1"/>
            </p:cNvPicPr>
            <p:nvPr/>
          </p:nvPicPr>
          <p:blipFill>
            <a:blip r:embed="rId22"/>
            <a:stretch>
              <a:fillRect/>
            </a:stretch>
          </p:blipFill>
          <p:spPr>
            <a:xfrm>
              <a:off x="7485856" y="2104231"/>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69" name="Grafik 68">
              <a:extLst>
                <a:ext uri="{FF2B5EF4-FFF2-40B4-BE49-F238E27FC236}">
                  <a16:creationId xmlns:a16="http://schemas.microsoft.com/office/drawing/2014/main" id="{BB52EC76-E91A-D698-2493-5DA302669661}"/>
                </a:ext>
              </a:extLst>
            </p:cNvPr>
            <p:cNvPicPr>
              <a:picLocks noChangeAspect="1"/>
            </p:cNvPicPr>
            <p:nvPr/>
          </p:nvPicPr>
          <p:blipFill>
            <a:blip r:embed="rId8"/>
            <a:stretch>
              <a:fillRect/>
            </a:stretch>
          </p:blipFill>
          <p:spPr>
            <a:xfrm>
              <a:off x="7476331" y="2709069"/>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0" name="Freihandform: Form 69">
              <a:extLst>
                <a:ext uri="{FF2B5EF4-FFF2-40B4-BE49-F238E27FC236}">
                  <a16:creationId xmlns:a16="http://schemas.microsoft.com/office/drawing/2014/main" id="{39FC4E62-85D2-007C-338A-EE80B4ADFA75}"/>
                </a:ext>
              </a:extLst>
            </p:cNvPr>
            <p:cNvSpPr/>
            <p:nvPr/>
          </p:nvSpPr>
          <p:spPr>
            <a:xfrm>
              <a:off x="8719344" y="2070894"/>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1" name="Grafik 70">
              <a:extLst>
                <a:ext uri="{FF2B5EF4-FFF2-40B4-BE49-F238E27FC236}">
                  <a16:creationId xmlns:a16="http://schemas.microsoft.com/office/drawing/2014/main" id="{FFE0E37A-7BC2-7D7D-608F-988BF54E0712}"/>
                </a:ext>
              </a:extLst>
            </p:cNvPr>
            <p:cNvPicPr>
              <a:picLocks noChangeAspect="1"/>
            </p:cNvPicPr>
            <p:nvPr/>
          </p:nvPicPr>
          <p:blipFill>
            <a:blip r:embed="rId23"/>
            <a:stretch>
              <a:fillRect/>
            </a:stretch>
          </p:blipFill>
          <p:spPr>
            <a:xfrm>
              <a:off x="8724106" y="2232819"/>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72" name="Freihandform: Form 71">
              <a:extLst>
                <a:ext uri="{FF2B5EF4-FFF2-40B4-BE49-F238E27FC236}">
                  <a16:creationId xmlns:a16="http://schemas.microsoft.com/office/drawing/2014/main" id="{FB70A4B8-4272-419A-2B6B-731D7E6D1F6D}"/>
                </a:ext>
              </a:extLst>
            </p:cNvPr>
            <p:cNvSpPr/>
            <p:nvPr/>
          </p:nvSpPr>
          <p:spPr>
            <a:xfrm>
              <a:off x="9481344" y="2070894"/>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3" name="Grafik 72">
              <a:extLst>
                <a:ext uri="{FF2B5EF4-FFF2-40B4-BE49-F238E27FC236}">
                  <a16:creationId xmlns:a16="http://schemas.microsoft.com/office/drawing/2014/main" id="{93101BB1-5D2E-80D7-0AD7-68F92D843E76}"/>
                </a:ext>
              </a:extLst>
            </p:cNvPr>
            <p:cNvPicPr>
              <a:picLocks noChangeAspect="1"/>
            </p:cNvPicPr>
            <p:nvPr/>
          </p:nvPicPr>
          <p:blipFill>
            <a:blip r:embed="rId24"/>
            <a:stretch>
              <a:fillRect/>
            </a:stretch>
          </p:blipFill>
          <p:spPr>
            <a:xfrm>
              <a:off x="9486106" y="2232819"/>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sp>
          <p:nvSpPr>
            <p:cNvPr id="74" name="Freihandform: Form 73">
              <a:extLst>
                <a:ext uri="{FF2B5EF4-FFF2-40B4-BE49-F238E27FC236}">
                  <a16:creationId xmlns:a16="http://schemas.microsoft.com/office/drawing/2014/main" id="{3A512019-2161-19F6-E114-AEA4D77F33FC}"/>
                </a:ext>
              </a:extLst>
            </p:cNvPr>
            <p:cNvSpPr/>
            <p:nvPr/>
          </p:nvSpPr>
          <p:spPr>
            <a:xfrm>
              <a:off x="7385844" y="3528219"/>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75" name="Grafik 74">
              <a:extLst>
                <a:ext uri="{FF2B5EF4-FFF2-40B4-BE49-F238E27FC236}">
                  <a16:creationId xmlns:a16="http://schemas.microsoft.com/office/drawing/2014/main" id="{9DE06F3D-05D5-6E9A-45C3-1FE79BB7A51E}"/>
                </a:ext>
              </a:extLst>
            </p:cNvPr>
            <p:cNvPicPr>
              <a:picLocks noChangeAspect="1"/>
            </p:cNvPicPr>
            <p:nvPr/>
          </p:nvPicPr>
          <p:blipFill>
            <a:blip r:embed="rId21"/>
            <a:stretch>
              <a:fillRect/>
            </a:stretch>
          </p:blipFill>
          <p:spPr>
            <a:xfrm>
              <a:off x="7381081" y="4275931"/>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76" name="Freihandform: Form 75">
              <a:extLst>
                <a:ext uri="{FF2B5EF4-FFF2-40B4-BE49-F238E27FC236}">
                  <a16:creationId xmlns:a16="http://schemas.microsoft.com/office/drawing/2014/main" id="{7E98C649-01FA-048C-E0FD-83916217F3BA}"/>
                </a:ext>
              </a:extLst>
            </p:cNvPr>
            <p:cNvSpPr/>
            <p:nvPr/>
          </p:nvSpPr>
          <p:spPr>
            <a:xfrm>
              <a:off x="7481094" y="3623469"/>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7" name="Grafik 76">
              <a:extLst>
                <a:ext uri="{FF2B5EF4-FFF2-40B4-BE49-F238E27FC236}">
                  <a16:creationId xmlns:a16="http://schemas.microsoft.com/office/drawing/2014/main" id="{C405CDC1-CEDE-3B2D-DAD1-E8D76C4B1950}"/>
                </a:ext>
              </a:extLst>
            </p:cNvPr>
            <p:cNvPicPr>
              <a:picLocks noChangeAspect="1"/>
            </p:cNvPicPr>
            <p:nvPr/>
          </p:nvPicPr>
          <p:blipFill>
            <a:blip r:embed="rId22"/>
            <a:stretch>
              <a:fillRect/>
            </a:stretch>
          </p:blipFill>
          <p:spPr>
            <a:xfrm>
              <a:off x="7485856" y="3630612"/>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78" name="Grafik 77">
              <a:extLst>
                <a:ext uri="{FF2B5EF4-FFF2-40B4-BE49-F238E27FC236}">
                  <a16:creationId xmlns:a16="http://schemas.microsoft.com/office/drawing/2014/main" id="{94204E2D-D1EA-9FCE-19A6-A1B68A6DD065}"/>
                </a:ext>
              </a:extLst>
            </p:cNvPr>
            <p:cNvPicPr>
              <a:picLocks noChangeAspect="1"/>
            </p:cNvPicPr>
            <p:nvPr/>
          </p:nvPicPr>
          <p:blipFill>
            <a:blip r:embed="rId8"/>
            <a:stretch>
              <a:fillRect/>
            </a:stretch>
          </p:blipFill>
          <p:spPr>
            <a:xfrm>
              <a:off x="7476331" y="42616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9" name="Freihandform: Form 78">
              <a:extLst>
                <a:ext uri="{FF2B5EF4-FFF2-40B4-BE49-F238E27FC236}">
                  <a16:creationId xmlns:a16="http://schemas.microsoft.com/office/drawing/2014/main" id="{D1FEE45B-69F7-D570-0EA7-59437599C9FF}"/>
                </a:ext>
              </a:extLst>
            </p:cNvPr>
            <p:cNvSpPr/>
            <p:nvPr/>
          </p:nvSpPr>
          <p:spPr>
            <a:xfrm>
              <a:off x="8719344" y="3623469"/>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0" name="Grafik 79">
              <a:extLst>
                <a:ext uri="{FF2B5EF4-FFF2-40B4-BE49-F238E27FC236}">
                  <a16:creationId xmlns:a16="http://schemas.microsoft.com/office/drawing/2014/main" id="{B96FC311-87CC-8825-018F-B4FEEA1E2200}"/>
                </a:ext>
              </a:extLst>
            </p:cNvPr>
            <p:cNvPicPr>
              <a:picLocks noChangeAspect="1"/>
            </p:cNvPicPr>
            <p:nvPr/>
          </p:nvPicPr>
          <p:blipFill>
            <a:blip r:embed="rId23"/>
            <a:stretch>
              <a:fillRect/>
            </a:stretch>
          </p:blipFill>
          <p:spPr>
            <a:xfrm>
              <a:off x="8724106" y="3759200"/>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81" name="Freihandform: Form 80">
              <a:extLst>
                <a:ext uri="{FF2B5EF4-FFF2-40B4-BE49-F238E27FC236}">
                  <a16:creationId xmlns:a16="http://schemas.microsoft.com/office/drawing/2014/main" id="{BB11EBC0-04F4-D0E0-8AFF-82369D668B84}"/>
                </a:ext>
              </a:extLst>
            </p:cNvPr>
            <p:cNvSpPr/>
            <p:nvPr/>
          </p:nvSpPr>
          <p:spPr>
            <a:xfrm>
              <a:off x="9481344" y="3623469"/>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2" name="Grafik 81">
              <a:extLst>
                <a:ext uri="{FF2B5EF4-FFF2-40B4-BE49-F238E27FC236}">
                  <a16:creationId xmlns:a16="http://schemas.microsoft.com/office/drawing/2014/main" id="{41DC64F4-11AB-52CF-70C5-87FA3B56A323}"/>
                </a:ext>
              </a:extLst>
            </p:cNvPr>
            <p:cNvPicPr>
              <a:picLocks noChangeAspect="1"/>
            </p:cNvPicPr>
            <p:nvPr/>
          </p:nvPicPr>
          <p:blipFill>
            <a:blip r:embed="rId24"/>
            <a:stretch>
              <a:fillRect/>
            </a:stretch>
          </p:blipFill>
          <p:spPr>
            <a:xfrm>
              <a:off x="9486106" y="3759200"/>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grpSp>
          <p:nvGrpSpPr>
            <p:cNvPr id="83" name="Inhaltsplatzhalter 6">
              <a:extLst>
                <a:ext uri="{FF2B5EF4-FFF2-40B4-BE49-F238E27FC236}">
                  <a16:creationId xmlns:a16="http://schemas.microsoft.com/office/drawing/2014/main" id="{171A82E0-6693-8A29-E686-1EF4121F9CFF}"/>
                </a:ext>
              </a:extLst>
            </p:cNvPr>
            <p:cNvGrpSpPr/>
            <p:nvPr/>
          </p:nvGrpSpPr>
          <p:grpSpPr>
            <a:xfrm>
              <a:off x="6880638" y="2389981"/>
              <a:ext cx="589787" cy="66675"/>
              <a:chOff x="6880638" y="2389981"/>
              <a:chExt cx="589787" cy="66675"/>
            </a:xfrm>
          </p:grpSpPr>
          <p:sp>
            <p:nvSpPr>
              <p:cNvPr id="84" name="Freihandform: Form 83">
                <a:extLst>
                  <a:ext uri="{FF2B5EF4-FFF2-40B4-BE49-F238E27FC236}">
                    <a16:creationId xmlns:a16="http://schemas.microsoft.com/office/drawing/2014/main" id="{A3C47DBA-F7B7-C6E6-8373-E0D5694DEA9A}"/>
                  </a:ext>
                </a:extLst>
              </p:cNvPr>
              <p:cNvSpPr/>
              <p:nvPr/>
            </p:nvSpPr>
            <p:spPr>
              <a:xfrm>
                <a:off x="6930644" y="2423319"/>
                <a:ext cx="489775" cy="9525"/>
              </a:xfrm>
              <a:custGeom>
                <a:avLst/>
                <a:gdLst>
                  <a:gd name="connsiteX0" fmla="*/ 0 w 489775"/>
                  <a:gd name="connsiteY0" fmla="*/ 0 h 9525"/>
                  <a:gd name="connsiteX1" fmla="*/ 169450 w 489775"/>
                  <a:gd name="connsiteY1" fmla="*/ 0 h 9525"/>
                  <a:gd name="connsiteX2" fmla="*/ 359950 w 489775"/>
                  <a:gd name="connsiteY2" fmla="*/ 0 h 9525"/>
                  <a:gd name="connsiteX3" fmla="*/ 489775 w 489775"/>
                  <a:gd name="connsiteY3" fmla="*/ 0 h 9525"/>
                </a:gdLst>
                <a:ahLst/>
                <a:cxnLst>
                  <a:cxn ang="0">
                    <a:pos x="connsiteX0" y="connsiteY0"/>
                  </a:cxn>
                  <a:cxn ang="0">
                    <a:pos x="connsiteX1" y="connsiteY1"/>
                  </a:cxn>
                  <a:cxn ang="0">
                    <a:pos x="connsiteX2" y="connsiteY2"/>
                  </a:cxn>
                  <a:cxn ang="0">
                    <a:pos x="connsiteX3" y="connsiteY3"/>
                  </a:cxn>
                </a:cxnLst>
                <a:rect l="l" t="t" r="r" b="b"/>
                <a:pathLst>
                  <a:path w="489775" h="9525">
                    <a:moveTo>
                      <a:pt x="0" y="0"/>
                    </a:moveTo>
                    <a:lnTo>
                      <a:pt x="169450" y="0"/>
                    </a:lnTo>
                    <a:cubicBezTo>
                      <a:pt x="232953" y="0"/>
                      <a:pt x="296446" y="0"/>
                      <a:pt x="359950" y="0"/>
                    </a:cubicBezTo>
                    <a:lnTo>
                      <a:pt x="489775" y="0"/>
                    </a:lnTo>
                  </a:path>
                </a:pathLst>
              </a:custGeom>
              <a:noFill/>
              <a:ln w="9525" cap="flat">
                <a:solidFill>
                  <a:srgbClr val="000000"/>
                </a:solidFill>
                <a:prstDash val="solid"/>
                <a:miter/>
              </a:ln>
            </p:spPr>
            <p:txBody>
              <a:bodyPr rtlCol="0" anchor="ctr"/>
              <a:lstStyle/>
              <a:p>
                <a:endParaRPr lang="de-DE"/>
              </a:p>
            </p:txBody>
          </p:sp>
          <p:sp>
            <p:nvSpPr>
              <p:cNvPr id="85" name="Freihandform: Form 84">
                <a:extLst>
                  <a:ext uri="{FF2B5EF4-FFF2-40B4-BE49-F238E27FC236}">
                    <a16:creationId xmlns:a16="http://schemas.microsoft.com/office/drawing/2014/main" id="{BC5DDA39-C352-ADC9-D56E-AA66635C7076}"/>
                  </a:ext>
                </a:extLst>
              </p:cNvPr>
              <p:cNvSpPr/>
              <p:nvPr/>
            </p:nvSpPr>
            <p:spPr>
              <a:xfrm>
                <a:off x="6880638" y="2389981"/>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86" name="Freihandform: Form 85">
                <a:extLst>
                  <a:ext uri="{FF2B5EF4-FFF2-40B4-BE49-F238E27FC236}">
                    <a16:creationId xmlns:a16="http://schemas.microsoft.com/office/drawing/2014/main" id="{BDB827C3-9451-5A48-CA7D-45346DECE75B}"/>
                  </a:ext>
                </a:extLst>
              </p:cNvPr>
              <p:cNvSpPr/>
              <p:nvPr/>
            </p:nvSpPr>
            <p:spPr>
              <a:xfrm>
                <a:off x="7403751" y="23899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87" name="Inhaltsplatzhalter 6">
              <a:extLst>
                <a:ext uri="{FF2B5EF4-FFF2-40B4-BE49-F238E27FC236}">
                  <a16:creationId xmlns:a16="http://schemas.microsoft.com/office/drawing/2014/main" id="{A0C19D60-BDEB-6DAA-33D1-C6EF88338A0E}"/>
                </a:ext>
              </a:extLst>
            </p:cNvPr>
            <p:cNvGrpSpPr/>
            <p:nvPr/>
          </p:nvGrpSpPr>
          <p:grpSpPr>
            <a:xfrm>
              <a:off x="6880638" y="2823559"/>
              <a:ext cx="589787" cy="1118996"/>
              <a:chOff x="6880638" y="2823559"/>
              <a:chExt cx="589787" cy="1118996"/>
            </a:xfrm>
          </p:grpSpPr>
          <p:sp>
            <p:nvSpPr>
              <p:cNvPr id="88" name="Freihandform: Form 87">
                <a:extLst>
                  <a:ext uri="{FF2B5EF4-FFF2-40B4-BE49-F238E27FC236}">
                    <a16:creationId xmlns:a16="http://schemas.microsoft.com/office/drawing/2014/main" id="{DABB3409-E07F-2CFD-C794-179FCB1446B8}"/>
                  </a:ext>
                </a:extLst>
              </p:cNvPr>
              <p:cNvSpPr/>
              <p:nvPr/>
            </p:nvSpPr>
            <p:spPr>
              <a:xfrm>
                <a:off x="6930644" y="2856801"/>
                <a:ext cx="489775" cy="1052417"/>
              </a:xfrm>
              <a:custGeom>
                <a:avLst/>
                <a:gdLst>
                  <a:gd name="connsiteX0" fmla="*/ 489775 w 489775"/>
                  <a:gd name="connsiteY0" fmla="*/ 1052417 h 1052417"/>
                  <a:gd name="connsiteX1" fmla="*/ 340900 w 489775"/>
                  <a:gd name="connsiteY1" fmla="*/ 1052417 h 1052417"/>
                  <a:gd name="connsiteX2" fmla="*/ 245650 w 489775"/>
                  <a:gd name="connsiteY2" fmla="*/ 957167 h 1052417"/>
                  <a:gd name="connsiteX3" fmla="*/ 245650 w 489775"/>
                  <a:gd name="connsiteY3" fmla="*/ 95822 h 1052417"/>
                  <a:gd name="connsiteX4" fmla="*/ 150400 w 489775"/>
                  <a:gd name="connsiteY4" fmla="*/ 381 h 1052417"/>
                  <a:gd name="connsiteX5" fmla="*/ 0 w 489775"/>
                  <a:gd name="connsiteY5" fmla="*/ 0 h 10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75" h="1052417">
                    <a:moveTo>
                      <a:pt x="489775" y="1052417"/>
                    </a:moveTo>
                    <a:lnTo>
                      <a:pt x="340900" y="1052417"/>
                    </a:lnTo>
                    <a:cubicBezTo>
                      <a:pt x="277396" y="1052417"/>
                      <a:pt x="245650" y="1020671"/>
                      <a:pt x="245650" y="957167"/>
                    </a:cubicBezTo>
                    <a:lnTo>
                      <a:pt x="245650" y="95822"/>
                    </a:lnTo>
                    <a:cubicBezTo>
                      <a:pt x="245650" y="32318"/>
                      <a:pt x="213903" y="505"/>
                      <a:pt x="150400" y="381"/>
                    </a:cubicBezTo>
                    <a:lnTo>
                      <a:pt x="0" y="0"/>
                    </a:lnTo>
                  </a:path>
                </a:pathLst>
              </a:custGeom>
              <a:noFill/>
              <a:ln w="9525" cap="flat">
                <a:solidFill>
                  <a:srgbClr val="000000"/>
                </a:solidFill>
                <a:prstDash val="solid"/>
                <a:miter/>
              </a:ln>
            </p:spPr>
            <p:txBody>
              <a:bodyPr rtlCol="0" anchor="ctr"/>
              <a:lstStyle/>
              <a:p>
                <a:endParaRPr lang="de-DE"/>
              </a:p>
            </p:txBody>
          </p:sp>
          <p:sp>
            <p:nvSpPr>
              <p:cNvPr id="89" name="Freihandform: Form 88">
                <a:extLst>
                  <a:ext uri="{FF2B5EF4-FFF2-40B4-BE49-F238E27FC236}">
                    <a16:creationId xmlns:a16="http://schemas.microsoft.com/office/drawing/2014/main" id="{304FF024-2EB0-8EF2-C355-4964F17CDB68}"/>
                  </a:ext>
                </a:extLst>
              </p:cNvPr>
              <p:cNvSpPr/>
              <p:nvPr/>
            </p:nvSpPr>
            <p:spPr>
              <a:xfrm>
                <a:off x="7403751" y="38758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0" name="Freihandform: Form 89">
                <a:extLst>
                  <a:ext uri="{FF2B5EF4-FFF2-40B4-BE49-F238E27FC236}">
                    <a16:creationId xmlns:a16="http://schemas.microsoft.com/office/drawing/2014/main" id="{57E74866-992B-3380-B85C-07EC66869C11}"/>
                  </a:ext>
                </a:extLst>
              </p:cNvPr>
              <p:cNvSpPr/>
              <p:nvPr/>
            </p:nvSpPr>
            <p:spPr>
              <a:xfrm>
                <a:off x="6880638" y="2823559"/>
                <a:ext cx="66769" cy="66675"/>
              </a:xfrm>
              <a:custGeom>
                <a:avLst/>
                <a:gdLst>
                  <a:gd name="connsiteX0" fmla="*/ 0 w 66769"/>
                  <a:gd name="connsiteY0" fmla="*/ 33147 h 66675"/>
                  <a:gd name="connsiteX1" fmla="*/ 66770 w 66769"/>
                  <a:gd name="connsiteY1" fmla="*/ 0 h 66675"/>
                  <a:gd name="connsiteX2" fmla="*/ 50006 w 66769"/>
                  <a:gd name="connsiteY2" fmla="*/ 33242 h 66675"/>
                  <a:gd name="connsiteX3" fmla="*/ 66580 w 66769"/>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769" h="66675">
                    <a:moveTo>
                      <a:pt x="0" y="33147"/>
                    </a:moveTo>
                    <a:lnTo>
                      <a:pt x="66770" y="0"/>
                    </a:lnTo>
                    <a:lnTo>
                      <a:pt x="50006" y="33242"/>
                    </a:lnTo>
                    <a:lnTo>
                      <a:pt x="66580" y="66675"/>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91" name="Inhaltsplatzhalter 6">
              <a:extLst>
                <a:ext uri="{FF2B5EF4-FFF2-40B4-BE49-F238E27FC236}">
                  <a16:creationId xmlns:a16="http://schemas.microsoft.com/office/drawing/2014/main" id="{520ABA8E-C776-DA9F-ADC5-8820FA9DEF13}"/>
                </a:ext>
              </a:extLst>
            </p:cNvPr>
            <p:cNvGrpSpPr/>
            <p:nvPr/>
          </p:nvGrpSpPr>
          <p:grpSpPr>
            <a:xfrm>
              <a:off x="6008147" y="3843686"/>
              <a:ext cx="67056" cy="283464"/>
              <a:chOff x="6008147" y="3843686"/>
              <a:chExt cx="67056" cy="283464"/>
            </a:xfrm>
          </p:grpSpPr>
          <p:sp>
            <p:nvSpPr>
              <p:cNvPr id="92" name="Freihandform: Form 91">
                <a:extLst>
                  <a:ext uri="{FF2B5EF4-FFF2-40B4-BE49-F238E27FC236}">
                    <a16:creationId xmlns:a16="http://schemas.microsoft.com/office/drawing/2014/main" id="{FFD5ACF8-E0EE-1D96-34A8-930309DD130A}"/>
                  </a:ext>
                </a:extLst>
              </p:cNvPr>
              <p:cNvSpPr/>
              <p:nvPr/>
            </p:nvSpPr>
            <p:spPr>
              <a:xfrm>
                <a:off x="6041485" y="3893693"/>
                <a:ext cx="571" cy="183451"/>
              </a:xfrm>
              <a:custGeom>
                <a:avLst/>
                <a:gdLst>
                  <a:gd name="connsiteX0" fmla="*/ 0 w 571"/>
                  <a:gd name="connsiteY0" fmla="*/ 183452 h 183451"/>
                  <a:gd name="connsiteX1" fmla="*/ 0 w 571"/>
                  <a:gd name="connsiteY1" fmla="*/ 118586 h 183451"/>
                  <a:gd name="connsiteX2" fmla="*/ 286 w 571"/>
                  <a:gd name="connsiteY2" fmla="*/ 26765 h 183451"/>
                  <a:gd name="connsiteX3" fmla="*/ 572 w 571"/>
                  <a:gd name="connsiteY3" fmla="*/ 0 h 183451"/>
                </a:gdLst>
                <a:ahLst/>
                <a:cxnLst>
                  <a:cxn ang="0">
                    <a:pos x="connsiteX0" y="connsiteY0"/>
                  </a:cxn>
                  <a:cxn ang="0">
                    <a:pos x="connsiteX1" y="connsiteY1"/>
                  </a:cxn>
                  <a:cxn ang="0">
                    <a:pos x="connsiteX2" y="connsiteY2"/>
                  </a:cxn>
                  <a:cxn ang="0">
                    <a:pos x="connsiteX3" y="connsiteY3"/>
                  </a:cxn>
                </a:cxnLst>
                <a:rect l="l" t="t" r="r" b="b"/>
                <a:pathLst>
                  <a:path w="571" h="183451">
                    <a:moveTo>
                      <a:pt x="0" y="183452"/>
                    </a:moveTo>
                    <a:lnTo>
                      <a:pt x="0" y="118586"/>
                    </a:lnTo>
                    <a:cubicBezTo>
                      <a:pt x="0" y="75276"/>
                      <a:pt x="95" y="44672"/>
                      <a:pt x="286" y="26765"/>
                    </a:cubicBezTo>
                    <a:lnTo>
                      <a:pt x="572" y="0"/>
                    </a:lnTo>
                  </a:path>
                </a:pathLst>
              </a:custGeom>
              <a:noFill/>
              <a:ln w="9525" cap="flat">
                <a:solidFill>
                  <a:srgbClr val="000000"/>
                </a:solid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ACF42B5D-7C9B-A6AC-AEE8-B9903DB096A4}"/>
                  </a:ext>
                </a:extLst>
              </p:cNvPr>
              <p:cNvSpPr/>
              <p:nvPr/>
            </p:nvSpPr>
            <p:spPr>
              <a:xfrm>
                <a:off x="6008147" y="4060476"/>
                <a:ext cx="66675" cy="66675"/>
              </a:xfrm>
              <a:custGeom>
                <a:avLst/>
                <a:gdLst>
                  <a:gd name="connsiteX0" fmla="*/ 33338 w 66675"/>
                  <a:gd name="connsiteY0" fmla="*/ 66675 h 66675"/>
                  <a:gd name="connsiteX1" fmla="*/ 0 w 66675"/>
                  <a:gd name="connsiteY1" fmla="*/ 0 h 66675"/>
                  <a:gd name="connsiteX2" fmla="*/ 33338 w 66675"/>
                  <a:gd name="connsiteY2" fmla="*/ 16669 h 66675"/>
                  <a:gd name="connsiteX3" fmla="*/ 66675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33338" y="66675"/>
                    </a:moveTo>
                    <a:lnTo>
                      <a:pt x="0" y="0"/>
                    </a:lnTo>
                    <a:lnTo>
                      <a:pt x="33338" y="16669"/>
                    </a:lnTo>
                    <a:lnTo>
                      <a:pt x="66675"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ABFB5F91-C197-44D5-9DA6-1ABC003C67EE}"/>
                  </a:ext>
                </a:extLst>
              </p:cNvPr>
              <p:cNvSpPr/>
              <p:nvPr/>
            </p:nvSpPr>
            <p:spPr>
              <a:xfrm>
                <a:off x="6008528" y="3843686"/>
                <a:ext cx="66675" cy="67056"/>
              </a:xfrm>
              <a:custGeom>
                <a:avLst/>
                <a:gdLst>
                  <a:gd name="connsiteX0" fmla="*/ 34195 w 66675"/>
                  <a:gd name="connsiteY0" fmla="*/ 0 h 67056"/>
                  <a:gd name="connsiteX1" fmla="*/ 66675 w 66675"/>
                  <a:gd name="connsiteY1" fmla="*/ 67056 h 67056"/>
                  <a:gd name="connsiteX2" fmla="*/ 33528 w 66675"/>
                  <a:gd name="connsiteY2" fmla="*/ 50006 h 67056"/>
                  <a:gd name="connsiteX3" fmla="*/ 0 w 66675"/>
                  <a:gd name="connsiteY3" fmla="*/ 66294 h 67056"/>
                </a:gdLst>
                <a:ahLst/>
                <a:cxnLst>
                  <a:cxn ang="0">
                    <a:pos x="connsiteX0" y="connsiteY0"/>
                  </a:cxn>
                  <a:cxn ang="0">
                    <a:pos x="connsiteX1" y="connsiteY1"/>
                  </a:cxn>
                  <a:cxn ang="0">
                    <a:pos x="connsiteX2" y="connsiteY2"/>
                  </a:cxn>
                  <a:cxn ang="0">
                    <a:pos x="connsiteX3" y="connsiteY3"/>
                  </a:cxn>
                </a:cxnLst>
                <a:rect l="l" t="t" r="r" b="b"/>
                <a:pathLst>
                  <a:path w="66675" h="67056">
                    <a:moveTo>
                      <a:pt x="34195" y="0"/>
                    </a:moveTo>
                    <a:lnTo>
                      <a:pt x="66675" y="67056"/>
                    </a:lnTo>
                    <a:lnTo>
                      <a:pt x="33528" y="50006"/>
                    </a:lnTo>
                    <a:lnTo>
                      <a:pt x="0" y="66294"/>
                    </a:lnTo>
                    <a:close/>
                  </a:path>
                </a:pathLst>
              </a:custGeom>
              <a:solidFill>
                <a:srgbClr val="000000"/>
              </a:solidFill>
              <a:ln w="9525" cap="flat">
                <a:solidFill>
                  <a:srgbClr val="000000"/>
                </a:solidFill>
                <a:prstDash val="solid"/>
                <a:miter/>
              </a:ln>
            </p:spPr>
            <p:txBody>
              <a:bodyPr rtlCol="0" anchor="ctr"/>
              <a:lstStyle/>
              <a:p>
                <a:endParaRPr lang="de-DE"/>
              </a:p>
            </p:txBody>
          </p:sp>
        </p:grpSp>
      </p:grpSp>
      <p:sp>
        <p:nvSpPr>
          <p:cNvPr id="8" name="Rechteck: abgerundete Ecken 7">
            <a:extLst>
              <a:ext uri="{FF2B5EF4-FFF2-40B4-BE49-F238E27FC236}">
                <a16:creationId xmlns:a16="http://schemas.microsoft.com/office/drawing/2014/main" id="{EBAA35D0-C465-05F5-E04B-CEDC4798F063}"/>
              </a:ext>
            </a:extLst>
          </p:cNvPr>
          <p:cNvSpPr/>
          <p:nvPr/>
        </p:nvSpPr>
        <p:spPr>
          <a:xfrm>
            <a:off x="1359673" y="1566069"/>
            <a:ext cx="9232128" cy="4682332"/>
          </a:xfrm>
          <a:prstGeom prst="roundRect">
            <a:avLst>
              <a:gd name="adj" fmla="val 3408"/>
            </a:avLst>
          </a:prstGeom>
          <a:noFill/>
        </p:spPr>
        <p:style>
          <a:lnRef idx="2">
            <a:schemeClr val="accent2"/>
          </a:lnRef>
          <a:fillRef idx="1">
            <a:schemeClr val="lt1"/>
          </a:fillRef>
          <a:effectRef idx="0">
            <a:schemeClr val="accent2"/>
          </a:effectRef>
          <a:fontRef idx="minor">
            <a:schemeClr val="dk1"/>
          </a:fontRef>
        </p:style>
        <p:txBody>
          <a:bodyPr rtlCol="0" anchor="t"/>
          <a:lstStyle/>
          <a:p>
            <a:r>
              <a:rPr lang="de-DE" b="1" dirty="0"/>
              <a:t>Host</a:t>
            </a:r>
          </a:p>
        </p:txBody>
      </p:sp>
      <p:sp>
        <p:nvSpPr>
          <p:cNvPr id="2" name="Rectangle 21">
            <a:extLst>
              <a:ext uri="{FF2B5EF4-FFF2-40B4-BE49-F238E27FC236}">
                <a16:creationId xmlns:a16="http://schemas.microsoft.com/office/drawing/2014/main" id="{8BF7E60E-AE5F-605D-4339-FD1B9321220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phic 34" descr="Gears with solid fill">
            <a:extLst>
              <a:ext uri="{FF2B5EF4-FFF2-40B4-BE49-F238E27FC236}">
                <a16:creationId xmlns:a16="http://schemas.microsoft.com/office/drawing/2014/main" id="{E8ADF676-B21F-C882-A077-4E433436E8B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23124122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nutzen wir aktuell Docker?</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27</a:t>
            </a:fld>
            <a:endParaRPr lang="de-DE" altLang="de-DE"/>
          </a:p>
        </p:txBody>
      </p:sp>
      <p:sp>
        <p:nvSpPr>
          <p:cNvPr id="11" name="Freihandform: Form 10">
            <a:extLst>
              <a:ext uri="{FF2B5EF4-FFF2-40B4-BE49-F238E27FC236}">
                <a16:creationId xmlns:a16="http://schemas.microsoft.com/office/drawing/2014/main" id="{FB0EACF7-D586-A83C-FF5C-C8129459A3C6}"/>
              </a:ext>
            </a:extLst>
          </p:cNvPr>
          <p:cNvSpPr/>
          <p:nvPr/>
        </p:nvSpPr>
        <p:spPr>
          <a:xfrm>
            <a:off x="1575594" y="1566069"/>
            <a:ext cx="8877300" cy="4581525"/>
          </a:xfrm>
          <a:custGeom>
            <a:avLst/>
            <a:gdLst>
              <a:gd name="connsiteX0" fmla="*/ 0 w 8877300"/>
              <a:gd name="connsiteY0" fmla="*/ 0 h 4581525"/>
              <a:gd name="connsiteX1" fmla="*/ 8877300 w 8877300"/>
              <a:gd name="connsiteY1" fmla="*/ 0 h 4581525"/>
              <a:gd name="connsiteX2" fmla="*/ 8877300 w 8877300"/>
              <a:gd name="connsiteY2" fmla="*/ 4581525 h 4581525"/>
              <a:gd name="connsiteX3" fmla="*/ 0 w 8877300"/>
              <a:gd name="connsiteY3" fmla="*/ 4581525 h 4581525"/>
            </a:gdLst>
            <a:ahLst/>
            <a:cxnLst>
              <a:cxn ang="0">
                <a:pos x="connsiteX0" y="connsiteY0"/>
              </a:cxn>
              <a:cxn ang="0">
                <a:pos x="connsiteX1" y="connsiteY1"/>
              </a:cxn>
              <a:cxn ang="0">
                <a:pos x="connsiteX2" y="connsiteY2"/>
              </a:cxn>
              <a:cxn ang="0">
                <a:pos x="connsiteX3" y="connsiteY3"/>
              </a:cxn>
            </a:cxnLst>
            <a:rect l="l" t="t" r="r" b="b"/>
            <a:pathLst>
              <a:path w="8877300" h="4581525">
                <a:moveTo>
                  <a:pt x="0" y="0"/>
                </a:moveTo>
                <a:lnTo>
                  <a:pt x="8877300" y="0"/>
                </a:lnTo>
                <a:lnTo>
                  <a:pt x="8877300" y="4581525"/>
                </a:lnTo>
                <a:lnTo>
                  <a:pt x="0" y="4581525"/>
                </a:lnTo>
                <a:close/>
              </a:path>
            </a:pathLst>
          </a:custGeom>
          <a:solidFill>
            <a:srgbClr val="FFFFFF"/>
          </a:solidFill>
          <a:ln w="9525" cap="flat">
            <a:noFill/>
            <a:prstDash val="solid"/>
            <a:miter/>
          </a:ln>
        </p:spPr>
        <p:txBody>
          <a:bodyPr rtlCol="0" anchor="ctr"/>
          <a:lstStyle/>
          <a:p>
            <a:endParaRPr lang="de-DE"/>
          </a:p>
        </p:txBody>
      </p:sp>
      <p:grpSp>
        <p:nvGrpSpPr>
          <p:cNvPr id="12" name="Inhaltsplatzhalter 6">
            <a:extLst>
              <a:ext uri="{FF2B5EF4-FFF2-40B4-BE49-F238E27FC236}">
                <a16:creationId xmlns:a16="http://schemas.microsoft.com/office/drawing/2014/main" id="{0FF7A041-C762-E691-A3BD-0C04932EDFCA}"/>
              </a:ext>
            </a:extLst>
          </p:cNvPr>
          <p:cNvGrpSpPr/>
          <p:nvPr/>
        </p:nvGrpSpPr>
        <p:grpSpPr>
          <a:xfrm>
            <a:off x="1575594" y="1566069"/>
            <a:ext cx="8858250" cy="4571999"/>
            <a:chOff x="1575594" y="1566069"/>
            <a:chExt cx="8858250" cy="4571999"/>
          </a:xfrm>
        </p:grpSpPr>
        <p:sp>
          <p:nvSpPr>
            <p:cNvPr id="13" name="Freihandform: Form 12">
              <a:extLst>
                <a:ext uri="{FF2B5EF4-FFF2-40B4-BE49-F238E27FC236}">
                  <a16:creationId xmlns:a16="http://schemas.microsoft.com/office/drawing/2014/main" id="{A4DA422D-D813-85CE-2D32-4FAF0DC644D3}"/>
                </a:ext>
              </a:extLst>
            </p:cNvPr>
            <p:cNvSpPr/>
            <p:nvPr/>
          </p:nvSpPr>
          <p:spPr>
            <a:xfrm>
              <a:off x="3099594" y="1916263"/>
              <a:ext cx="7334250" cy="4221805"/>
            </a:xfrm>
            <a:custGeom>
              <a:avLst/>
              <a:gdLst>
                <a:gd name="connsiteX0" fmla="*/ 6948488 w 7334250"/>
                <a:gd name="connsiteY0" fmla="*/ 0 h 4286250"/>
                <a:gd name="connsiteX1" fmla="*/ 7334250 w 7334250"/>
                <a:gd name="connsiteY1" fmla="*/ 385763 h 4286250"/>
                <a:gd name="connsiteX2" fmla="*/ 7334250 w 7334250"/>
                <a:gd name="connsiteY2" fmla="*/ 3900488 h 4286250"/>
                <a:gd name="connsiteX3" fmla="*/ 6948488 w 7334250"/>
                <a:gd name="connsiteY3" fmla="*/ 4286250 h 4286250"/>
                <a:gd name="connsiteX4" fmla="*/ 385763 w 7334250"/>
                <a:gd name="connsiteY4" fmla="*/ 4286250 h 4286250"/>
                <a:gd name="connsiteX5" fmla="*/ 0 w 7334250"/>
                <a:gd name="connsiteY5" fmla="*/ 3900488 h 4286250"/>
                <a:gd name="connsiteX6" fmla="*/ 0 w 7334250"/>
                <a:gd name="connsiteY6" fmla="*/ 385763 h 4286250"/>
                <a:gd name="connsiteX7" fmla="*/ 385763 w 7334250"/>
                <a:gd name="connsiteY7"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4286250">
                  <a:moveTo>
                    <a:pt x="6948488" y="0"/>
                  </a:moveTo>
                  <a:cubicBezTo>
                    <a:pt x="7161539" y="0"/>
                    <a:pt x="7334250" y="172712"/>
                    <a:pt x="7334250" y="385763"/>
                  </a:cubicBezTo>
                  <a:lnTo>
                    <a:pt x="7334250" y="3900488"/>
                  </a:lnTo>
                  <a:cubicBezTo>
                    <a:pt x="7334250" y="4113538"/>
                    <a:pt x="7161539" y="4286250"/>
                    <a:pt x="6948488" y="4286250"/>
                  </a:cubicBezTo>
                  <a:lnTo>
                    <a:pt x="385763" y="4286250"/>
                  </a:lnTo>
                  <a:cubicBezTo>
                    <a:pt x="172712" y="4286250"/>
                    <a:pt x="0" y="4113538"/>
                    <a:pt x="0" y="3900488"/>
                  </a:cubicBezTo>
                  <a:lnTo>
                    <a:pt x="0" y="385763"/>
                  </a:lnTo>
                  <a:cubicBezTo>
                    <a:pt x="0" y="172712"/>
                    <a:pt x="172712" y="0"/>
                    <a:pt x="385763" y="0"/>
                  </a:cubicBezTo>
                  <a:close/>
                </a:path>
              </a:pathLst>
            </a:custGeom>
            <a:solidFill>
              <a:srgbClr val="FFFFFF"/>
            </a:solidFill>
            <a:ln w="9525" cap="flat">
              <a:solidFill>
                <a:srgbClr val="000000"/>
              </a:solid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2BA3E080-3C46-9BA0-E933-002B8409D647}"/>
                </a:ext>
              </a:extLst>
            </p:cNvPr>
            <p:cNvPicPr>
              <a:picLocks noChangeAspect="1"/>
            </p:cNvPicPr>
            <p:nvPr/>
          </p:nvPicPr>
          <p:blipFill>
            <a:blip r:embed="rId2"/>
            <a:stretch>
              <a:fillRect/>
            </a:stretch>
          </p:blipFill>
          <p:spPr>
            <a:xfrm>
              <a:off x="3190081" y="5766594"/>
              <a:ext cx="7124700" cy="300037"/>
            </a:xfrm>
            <a:custGeom>
              <a:avLst/>
              <a:gdLst>
                <a:gd name="connsiteX0" fmla="*/ -1 w 7124700"/>
                <a:gd name="connsiteY0" fmla="*/ -1 h 300037"/>
                <a:gd name="connsiteX1" fmla="*/ 7124700 w 7124700"/>
                <a:gd name="connsiteY1" fmla="*/ -1 h 300037"/>
                <a:gd name="connsiteX2" fmla="*/ 7124700 w 7124700"/>
                <a:gd name="connsiteY2" fmla="*/ 300037 h 300037"/>
                <a:gd name="connsiteX3" fmla="*/ -1 w 71247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7124700" h="300037">
                  <a:moveTo>
                    <a:pt x="-1" y="-1"/>
                  </a:moveTo>
                  <a:lnTo>
                    <a:pt x="7124700" y="-1"/>
                  </a:lnTo>
                  <a:lnTo>
                    <a:pt x="7124700" y="300037"/>
                  </a:lnTo>
                  <a:lnTo>
                    <a:pt x="-1" y="300037"/>
                  </a:lnTo>
                  <a:close/>
                </a:path>
              </a:pathLst>
            </a:custGeom>
          </p:spPr>
        </p:pic>
        <p:sp>
          <p:nvSpPr>
            <p:cNvPr id="15" name="Freihandform: Form 14">
              <a:extLst>
                <a:ext uri="{FF2B5EF4-FFF2-40B4-BE49-F238E27FC236}">
                  <a16:creationId xmlns:a16="http://schemas.microsoft.com/office/drawing/2014/main" id="{7E7F3B24-1016-C964-1B23-8C6422D2F3D8}"/>
                </a:ext>
              </a:extLst>
            </p:cNvPr>
            <p:cNvSpPr/>
            <p:nvPr/>
          </p:nvSpPr>
          <p:spPr>
            <a:xfrm>
              <a:off x="1575594" y="2137569"/>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6" name="Grafik 15">
              <a:extLst>
                <a:ext uri="{FF2B5EF4-FFF2-40B4-BE49-F238E27FC236}">
                  <a16:creationId xmlns:a16="http://schemas.microsoft.com/office/drawing/2014/main" id="{4E362761-2502-C234-71BB-05DF5BA43688}"/>
                </a:ext>
              </a:extLst>
            </p:cNvPr>
            <p:cNvPicPr>
              <a:picLocks noChangeAspect="1"/>
            </p:cNvPicPr>
            <p:nvPr/>
          </p:nvPicPr>
          <p:blipFill>
            <a:blip r:embed="rId3"/>
            <a:stretch>
              <a:fillRect/>
            </a:stretch>
          </p:blipFill>
          <p:spPr>
            <a:xfrm>
              <a:off x="1666081" y="2170906"/>
              <a:ext cx="1143000" cy="557212"/>
            </a:xfrm>
            <a:custGeom>
              <a:avLst/>
              <a:gdLst>
                <a:gd name="connsiteX0" fmla="*/ -1 w 1143000"/>
                <a:gd name="connsiteY0" fmla="*/ -1 h 557212"/>
                <a:gd name="connsiteX1" fmla="*/ 1143000 w 1143000"/>
                <a:gd name="connsiteY1" fmla="*/ -1 h 557212"/>
                <a:gd name="connsiteX2" fmla="*/ 1143000 w 1143000"/>
                <a:gd name="connsiteY2" fmla="*/ 557212 h 557212"/>
                <a:gd name="connsiteX3" fmla="*/ -1 w 1143000"/>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1143000" h="557212">
                  <a:moveTo>
                    <a:pt x="-1" y="-1"/>
                  </a:moveTo>
                  <a:lnTo>
                    <a:pt x="1143000" y="-1"/>
                  </a:lnTo>
                  <a:lnTo>
                    <a:pt x="1143000" y="557212"/>
                  </a:lnTo>
                  <a:lnTo>
                    <a:pt x="-1" y="557212"/>
                  </a:lnTo>
                  <a:close/>
                </a:path>
              </a:pathLst>
            </a:custGeom>
          </p:spPr>
        </p:pic>
        <p:pic>
          <p:nvPicPr>
            <p:cNvPr id="17" name="Grafik 16">
              <a:extLst>
                <a:ext uri="{FF2B5EF4-FFF2-40B4-BE49-F238E27FC236}">
                  <a16:creationId xmlns:a16="http://schemas.microsoft.com/office/drawing/2014/main" id="{FEC1797C-3511-6B96-D6EF-D8661FDA4B3F}"/>
                </a:ext>
              </a:extLst>
            </p:cNvPr>
            <p:cNvPicPr>
              <a:picLocks noChangeAspect="1"/>
            </p:cNvPicPr>
            <p:nvPr/>
          </p:nvPicPr>
          <p:blipFill rotWithShape="1">
            <a:blip r:embed="rId4"/>
            <a:srcRect l="31966" t="65899" r="33344" b="-4019"/>
            <a:stretch/>
          </p:blipFill>
          <p:spPr>
            <a:xfrm>
              <a:off x="2421551" y="2104230"/>
              <a:ext cx="386291" cy="404626"/>
            </a:xfrm>
            <a:custGeom>
              <a:avLst/>
              <a:gdLst>
                <a:gd name="connsiteX0" fmla="*/ 0 w 1113520"/>
                <a:gd name="connsiteY0" fmla="*/ 0 h 1061475"/>
                <a:gd name="connsiteX1" fmla="*/ 1113520 w 1113520"/>
                <a:gd name="connsiteY1" fmla="*/ 0 h 1061475"/>
                <a:gd name="connsiteX2" fmla="*/ 1113520 w 1113520"/>
                <a:gd name="connsiteY2" fmla="*/ 1061476 h 1061475"/>
                <a:gd name="connsiteX3" fmla="*/ 0 w 1113520"/>
                <a:gd name="connsiteY3" fmla="*/ 1061476 h 1061475"/>
              </a:gdLst>
              <a:ahLst/>
              <a:cxnLst>
                <a:cxn ang="0">
                  <a:pos x="connsiteX0" y="connsiteY0"/>
                </a:cxn>
                <a:cxn ang="0">
                  <a:pos x="connsiteX1" y="connsiteY1"/>
                </a:cxn>
                <a:cxn ang="0">
                  <a:pos x="connsiteX2" y="connsiteY2"/>
                </a:cxn>
                <a:cxn ang="0">
                  <a:pos x="connsiteX3" y="connsiteY3"/>
                </a:cxn>
              </a:cxnLst>
              <a:rect l="l" t="t" r="r" b="b"/>
              <a:pathLst>
                <a:path w="1113520" h="1061475">
                  <a:moveTo>
                    <a:pt x="0" y="0"/>
                  </a:moveTo>
                  <a:lnTo>
                    <a:pt x="1113520" y="0"/>
                  </a:lnTo>
                  <a:lnTo>
                    <a:pt x="1113520" y="1061476"/>
                  </a:lnTo>
                  <a:lnTo>
                    <a:pt x="0" y="1061476"/>
                  </a:lnTo>
                  <a:close/>
                </a:path>
              </a:pathLst>
            </a:custGeom>
          </p:spPr>
        </p:pic>
        <p:sp>
          <p:nvSpPr>
            <p:cNvPr id="18" name="Freihandform: Form 17">
              <a:extLst>
                <a:ext uri="{FF2B5EF4-FFF2-40B4-BE49-F238E27FC236}">
                  <a16:creationId xmlns:a16="http://schemas.microsoft.com/office/drawing/2014/main" id="{67F94D4A-AD17-D4AE-BCB1-04F7F447D544}"/>
                </a:ext>
              </a:extLst>
            </p:cNvPr>
            <p:cNvSpPr/>
            <p:nvPr/>
          </p:nvSpPr>
          <p:spPr>
            <a:xfrm>
              <a:off x="1575594" y="3078162"/>
              <a:ext cx="1238250" cy="571500"/>
            </a:xfrm>
            <a:custGeom>
              <a:avLst/>
              <a:gdLst>
                <a:gd name="connsiteX0" fmla="*/ 0 w 1238250"/>
                <a:gd name="connsiteY0" fmla="*/ 0 h 571500"/>
                <a:gd name="connsiteX1" fmla="*/ 1238250 w 1238250"/>
                <a:gd name="connsiteY1" fmla="*/ 0 h 571500"/>
                <a:gd name="connsiteX2" fmla="*/ 1238250 w 1238250"/>
                <a:gd name="connsiteY2" fmla="*/ 571500 h 571500"/>
                <a:gd name="connsiteX3" fmla="*/ 0 w 123825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238250" h="571500">
                  <a:moveTo>
                    <a:pt x="0" y="0"/>
                  </a:moveTo>
                  <a:lnTo>
                    <a:pt x="1238250" y="0"/>
                  </a:lnTo>
                  <a:lnTo>
                    <a:pt x="1238250" y="571500"/>
                  </a:lnTo>
                  <a:lnTo>
                    <a:pt x="0" y="571500"/>
                  </a:lnTo>
                  <a:close/>
                </a:path>
              </a:pathLst>
            </a:custGeom>
            <a:solidFill>
              <a:srgbClr val="647687"/>
            </a:solidFill>
            <a:ln w="9525" cap="flat">
              <a:solidFill>
                <a:srgbClr val="314354"/>
              </a:solidFill>
              <a:prstDash val="solid"/>
              <a:miter/>
            </a:ln>
          </p:spPr>
          <p:txBody>
            <a:bodyPr rtlCol="0" anchor="ctr"/>
            <a:lstStyle/>
            <a:p>
              <a:endParaRPr lang="de-DE"/>
            </a:p>
          </p:txBody>
        </p:sp>
        <p:pic>
          <p:nvPicPr>
            <p:cNvPr id="19" name="Grafik 18">
              <a:extLst>
                <a:ext uri="{FF2B5EF4-FFF2-40B4-BE49-F238E27FC236}">
                  <a16:creationId xmlns:a16="http://schemas.microsoft.com/office/drawing/2014/main" id="{F4FF6B07-289E-4D13-8352-0F3C68990C55}"/>
                </a:ext>
              </a:extLst>
            </p:cNvPr>
            <p:cNvPicPr>
              <a:picLocks noChangeAspect="1"/>
            </p:cNvPicPr>
            <p:nvPr/>
          </p:nvPicPr>
          <p:blipFill>
            <a:blip r:embed="rId5"/>
            <a:stretch>
              <a:fillRect/>
            </a:stretch>
          </p:blipFill>
          <p:spPr>
            <a:xfrm>
              <a:off x="1685131" y="3242469"/>
              <a:ext cx="1123950" cy="300037"/>
            </a:xfrm>
            <a:custGeom>
              <a:avLst/>
              <a:gdLst>
                <a:gd name="connsiteX0" fmla="*/ -1 w 1123950"/>
                <a:gd name="connsiteY0" fmla="*/ -1 h 300037"/>
                <a:gd name="connsiteX1" fmla="*/ 1123950 w 1123950"/>
                <a:gd name="connsiteY1" fmla="*/ -1 h 300037"/>
                <a:gd name="connsiteX2" fmla="*/ 1123950 w 1123950"/>
                <a:gd name="connsiteY2" fmla="*/ 300037 h 300037"/>
                <a:gd name="connsiteX3" fmla="*/ -1 w 11239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123950" h="300037">
                  <a:moveTo>
                    <a:pt x="-1" y="-1"/>
                  </a:moveTo>
                  <a:lnTo>
                    <a:pt x="1123950" y="-1"/>
                  </a:lnTo>
                  <a:lnTo>
                    <a:pt x="1123950" y="300037"/>
                  </a:lnTo>
                  <a:lnTo>
                    <a:pt x="-1" y="300037"/>
                  </a:lnTo>
                  <a:close/>
                </a:path>
              </a:pathLst>
            </a:custGeom>
          </p:spPr>
        </p:pic>
        <p:pic>
          <p:nvPicPr>
            <p:cNvPr id="20" name="Grafik 19">
              <a:extLst>
                <a:ext uri="{FF2B5EF4-FFF2-40B4-BE49-F238E27FC236}">
                  <a16:creationId xmlns:a16="http://schemas.microsoft.com/office/drawing/2014/main" id="{6BF01080-6CE2-D9CD-BB17-A1B1F74DF528}"/>
                </a:ext>
              </a:extLst>
            </p:cNvPr>
            <p:cNvPicPr>
              <a:picLocks noChangeAspect="1"/>
            </p:cNvPicPr>
            <p:nvPr/>
          </p:nvPicPr>
          <p:blipFill rotWithShape="1">
            <a:blip r:embed="rId4"/>
            <a:srcRect l="35657" t="33705" r="35224" b="33326"/>
            <a:stretch/>
          </p:blipFill>
          <p:spPr>
            <a:xfrm>
              <a:off x="2460180" y="3047207"/>
              <a:ext cx="325374" cy="351092"/>
            </a:xfrm>
            <a:custGeom>
              <a:avLst/>
              <a:gdLst>
                <a:gd name="connsiteX0" fmla="*/ 0 w 1117358"/>
                <a:gd name="connsiteY0" fmla="*/ 0 h 1064933"/>
                <a:gd name="connsiteX1" fmla="*/ 1117359 w 1117358"/>
                <a:gd name="connsiteY1" fmla="*/ 0 h 1064933"/>
                <a:gd name="connsiteX2" fmla="*/ 1117359 w 1117358"/>
                <a:gd name="connsiteY2" fmla="*/ 1064933 h 1064933"/>
                <a:gd name="connsiteX3" fmla="*/ 0 w 1117358"/>
                <a:gd name="connsiteY3" fmla="*/ 1064933 h 1064933"/>
              </a:gdLst>
              <a:ahLst/>
              <a:cxnLst>
                <a:cxn ang="0">
                  <a:pos x="connsiteX0" y="connsiteY0"/>
                </a:cxn>
                <a:cxn ang="0">
                  <a:pos x="connsiteX1" y="connsiteY1"/>
                </a:cxn>
                <a:cxn ang="0">
                  <a:pos x="connsiteX2" y="connsiteY2"/>
                </a:cxn>
                <a:cxn ang="0">
                  <a:pos x="connsiteX3" y="connsiteY3"/>
                </a:cxn>
              </a:cxnLst>
              <a:rect l="l" t="t" r="r" b="b"/>
              <a:pathLst>
                <a:path w="1117358" h="1064933">
                  <a:moveTo>
                    <a:pt x="0" y="0"/>
                  </a:moveTo>
                  <a:lnTo>
                    <a:pt x="1117359" y="0"/>
                  </a:lnTo>
                  <a:lnTo>
                    <a:pt x="1117359" y="1064933"/>
                  </a:lnTo>
                  <a:lnTo>
                    <a:pt x="0" y="1064933"/>
                  </a:lnTo>
                  <a:close/>
                </a:path>
              </a:pathLst>
            </a:custGeom>
          </p:spPr>
        </p:pic>
        <p:grpSp>
          <p:nvGrpSpPr>
            <p:cNvPr id="21" name="Inhaltsplatzhalter 6">
              <a:extLst>
                <a:ext uri="{FF2B5EF4-FFF2-40B4-BE49-F238E27FC236}">
                  <a16:creationId xmlns:a16="http://schemas.microsoft.com/office/drawing/2014/main" id="{E68974EC-1D71-6A59-2777-FC93136BEBE3}"/>
                </a:ext>
              </a:extLst>
            </p:cNvPr>
            <p:cNvGrpSpPr/>
            <p:nvPr/>
          </p:nvGrpSpPr>
          <p:grpSpPr>
            <a:xfrm>
              <a:off x="2824511" y="3331623"/>
              <a:ext cx="348805" cy="66675"/>
              <a:chOff x="2824511" y="3331623"/>
              <a:chExt cx="348805" cy="66675"/>
            </a:xfrm>
          </p:grpSpPr>
          <p:sp>
            <p:nvSpPr>
              <p:cNvPr id="22" name="Freihandform: Form 21">
                <a:extLst>
                  <a:ext uri="{FF2B5EF4-FFF2-40B4-BE49-F238E27FC236}">
                    <a16:creationId xmlns:a16="http://schemas.microsoft.com/office/drawing/2014/main" id="{2B60A521-5E1F-1302-64BD-9A1066934FA5}"/>
                  </a:ext>
                </a:extLst>
              </p:cNvPr>
              <p:cNvSpPr/>
              <p:nvPr/>
            </p:nvSpPr>
            <p:spPr>
              <a:xfrm>
                <a:off x="2874518" y="3364960"/>
                <a:ext cx="248793" cy="9525"/>
              </a:xfrm>
              <a:custGeom>
                <a:avLst/>
                <a:gdLst>
                  <a:gd name="connsiteX0" fmla="*/ 248793 w 248793"/>
                  <a:gd name="connsiteY0" fmla="*/ 0 h 9525"/>
                  <a:gd name="connsiteX1" fmla="*/ 0 w 248793"/>
                  <a:gd name="connsiteY1" fmla="*/ 0 h 9525"/>
                </a:gdLst>
                <a:ahLst/>
                <a:cxnLst>
                  <a:cxn ang="0">
                    <a:pos x="connsiteX0" y="connsiteY0"/>
                  </a:cxn>
                  <a:cxn ang="0">
                    <a:pos x="connsiteX1" y="connsiteY1"/>
                  </a:cxn>
                </a:cxnLst>
                <a:rect l="l" t="t" r="r" b="b"/>
                <a:pathLst>
                  <a:path w="248793" h="9525">
                    <a:moveTo>
                      <a:pt x="248793" y="0"/>
                    </a:moveTo>
                    <a:lnTo>
                      <a:pt x="0" y="0"/>
                    </a:lnTo>
                  </a:path>
                </a:pathLst>
              </a:custGeom>
              <a:noFill/>
              <a:ln w="9525" cap="flat">
                <a:solidFill>
                  <a:srgbClr val="000000"/>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CAF6B167-75DE-DA04-7BE0-11E0E14D8AC6}"/>
                  </a:ext>
                </a:extLst>
              </p:cNvPr>
              <p:cNvSpPr/>
              <p:nvPr/>
            </p:nvSpPr>
            <p:spPr>
              <a:xfrm>
                <a:off x="3106642" y="3331623"/>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7364EDC1-9C1B-3CA4-EE2B-7C89DFF50816}"/>
                  </a:ext>
                </a:extLst>
              </p:cNvPr>
              <p:cNvSpPr/>
              <p:nvPr/>
            </p:nvSpPr>
            <p:spPr>
              <a:xfrm>
                <a:off x="2824511" y="3331623"/>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grpSp>
        <p:sp>
          <p:nvSpPr>
            <p:cNvPr id="25" name="Freihandform: Form 24">
              <a:extLst>
                <a:ext uri="{FF2B5EF4-FFF2-40B4-BE49-F238E27FC236}">
                  <a16:creationId xmlns:a16="http://schemas.microsoft.com/office/drawing/2014/main" id="{10CE249D-F2BE-E2D8-F92D-2366D607C791}"/>
                </a:ext>
              </a:extLst>
            </p:cNvPr>
            <p:cNvSpPr/>
            <p:nvPr/>
          </p:nvSpPr>
          <p:spPr>
            <a:xfrm>
              <a:off x="8400256" y="3156744"/>
              <a:ext cx="476250" cy="285750"/>
            </a:xfrm>
            <a:custGeom>
              <a:avLst/>
              <a:gdLst>
                <a:gd name="connsiteX0" fmla="*/ 0 w 476250"/>
                <a:gd name="connsiteY0" fmla="*/ 0 h 285750"/>
                <a:gd name="connsiteX1" fmla="*/ 476250 w 476250"/>
                <a:gd name="connsiteY1" fmla="*/ 0 h 285750"/>
                <a:gd name="connsiteX2" fmla="*/ 476250 w 476250"/>
                <a:gd name="connsiteY2" fmla="*/ 285750 h 285750"/>
                <a:gd name="connsiteX3" fmla="*/ 0 w 4762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476250" h="285750">
                  <a:moveTo>
                    <a:pt x="0" y="0"/>
                  </a:moveTo>
                  <a:lnTo>
                    <a:pt x="476250" y="0"/>
                  </a:lnTo>
                  <a:lnTo>
                    <a:pt x="476250" y="285750"/>
                  </a:lnTo>
                  <a:lnTo>
                    <a:pt x="0" y="285750"/>
                  </a:lnTo>
                  <a:close/>
                </a:path>
              </a:pathLst>
            </a:custGeom>
            <a:noFill/>
            <a:ln w="9525" cap="flat">
              <a:no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67955674-BF0D-2DE6-9051-5710B23AC03C}"/>
                </a:ext>
              </a:extLst>
            </p:cNvPr>
            <p:cNvPicPr>
              <a:picLocks noChangeAspect="1"/>
            </p:cNvPicPr>
            <p:nvPr/>
          </p:nvPicPr>
          <p:blipFill>
            <a:blip r:embed="rId6"/>
            <a:stretch>
              <a:fillRect/>
            </a:stretch>
          </p:blipFill>
          <p:spPr>
            <a:xfrm rot="-5400000">
              <a:off x="8578850" y="3140075"/>
              <a:ext cx="171450" cy="300037"/>
            </a:xfrm>
            <a:custGeom>
              <a:avLst/>
              <a:gdLst>
                <a:gd name="connsiteX0" fmla="*/ 2 w 171450"/>
                <a:gd name="connsiteY0" fmla="*/ -4 h 300037"/>
                <a:gd name="connsiteX1" fmla="*/ 171452 w 171450"/>
                <a:gd name="connsiteY1" fmla="*/ -4 h 300037"/>
                <a:gd name="connsiteX2" fmla="*/ 171452 w 171450"/>
                <a:gd name="connsiteY2" fmla="*/ 300033 h 300037"/>
                <a:gd name="connsiteX3" fmla="*/ 2 w 171450"/>
                <a:gd name="connsiteY3" fmla="*/ 300033 h 300037"/>
              </a:gdLst>
              <a:ahLst/>
              <a:cxnLst>
                <a:cxn ang="0">
                  <a:pos x="connsiteX0" y="connsiteY0"/>
                </a:cxn>
                <a:cxn ang="0">
                  <a:pos x="connsiteX1" y="connsiteY1"/>
                </a:cxn>
                <a:cxn ang="0">
                  <a:pos x="connsiteX2" y="connsiteY2"/>
                </a:cxn>
                <a:cxn ang="0">
                  <a:pos x="connsiteX3" y="connsiteY3"/>
                </a:cxn>
              </a:cxnLst>
              <a:rect l="l" t="t" r="r" b="b"/>
              <a:pathLst>
                <a:path w="171450" h="300037">
                  <a:moveTo>
                    <a:pt x="2" y="-4"/>
                  </a:moveTo>
                  <a:lnTo>
                    <a:pt x="171452" y="-4"/>
                  </a:lnTo>
                  <a:lnTo>
                    <a:pt x="171452" y="300033"/>
                  </a:lnTo>
                  <a:lnTo>
                    <a:pt x="2" y="300033"/>
                  </a:lnTo>
                  <a:close/>
                </a:path>
              </a:pathLst>
            </a:custGeom>
          </p:spPr>
        </p:pic>
        <p:sp>
          <p:nvSpPr>
            <p:cNvPr id="27" name="Freihandform: Form 26">
              <a:extLst>
                <a:ext uri="{FF2B5EF4-FFF2-40B4-BE49-F238E27FC236}">
                  <a16:creationId xmlns:a16="http://schemas.microsoft.com/office/drawing/2014/main" id="{A37BA2E6-6C3E-2FEB-BB89-3F41F1CE83FB}"/>
                </a:ext>
              </a:extLst>
            </p:cNvPr>
            <p:cNvSpPr/>
            <p:nvPr/>
          </p:nvSpPr>
          <p:spPr>
            <a:xfrm>
              <a:off x="3183985" y="2904331"/>
              <a:ext cx="1524000" cy="857250"/>
            </a:xfrm>
            <a:custGeom>
              <a:avLst/>
              <a:gdLst>
                <a:gd name="connsiteX0" fmla="*/ 1395412 w 1524000"/>
                <a:gd name="connsiteY0" fmla="*/ 0 h 857250"/>
                <a:gd name="connsiteX1" fmla="*/ 1524000 w 1524000"/>
                <a:gd name="connsiteY1" fmla="*/ 128588 h 857250"/>
                <a:gd name="connsiteX2" fmla="*/ 1524000 w 1524000"/>
                <a:gd name="connsiteY2" fmla="*/ 728663 h 857250"/>
                <a:gd name="connsiteX3" fmla="*/ 1395412 w 1524000"/>
                <a:gd name="connsiteY3" fmla="*/ 857250 h 857250"/>
                <a:gd name="connsiteX4" fmla="*/ 128587 w 1524000"/>
                <a:gd name="connsiteY4" fmla="*/ 857250 h 857250"/>
                <a:gd name="connsiteX5" fmla="*/ 0 w 1524000"/>
                <a:gd name="connsiteY5" fmla="*/ 728663 h 857250"/>
                <a:gd name="connsiteX6" fmla="*/ 0 w 1524000"/>
                <a:gd name="connsiteY6" fmla="*/ 128588 h 857250"/>
                <a:gd name="connsiteX7" fmla="*/ 128587 w 152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857250">
                  <a:moveTo>
                    <a:pt x="1395412" y="0"/>
                  </a:moveTo>
                  <a:cubicBezTo>
                    <a:pt x="1466429" y="0"/>
                    <a:pt x="1524000" y="57571"/>
                    <a:pt x="1524000" y="128588"/>
                  </a:cubicBezTo>
                  <a:lnTo>
                    <a:pt x="1524000" y="728663"/>
                  </a:lnTo>
                  <a:cubicBezTo>
                    <a:pt x="1524000" y="799679"/>
                    <a:pt x="1466429" y="857250"/>
                    <a:pt x="1395412" y="857250"/>
                  </a:cubicBezTo>
                  <a:lnTo>
                    <a:pt x="128587" y="857250"/>
                  </a:lnTo>
                  <a:cubicBezTo>
                    <a:pt x="57570" y="857250"/>
                    <a:pt x="0" y="799679"/>
                    <a:pt x="0" y="728663"/>
                  </a:cubicBezTo>
                  <a:lnTo>
                    <a:pt x="0" y="128588"/>
                  </a:lnTo>
                  <a:cubicBezTo>
                    <a:pt x="0" y="57571"/>
                    <a:pt x="57570" y="0"/>
                    <a:pt x="128587" y="0"/>
                  </a:cubicBezTo>
                  <a:close/>
                </a:path>
              </a:pathLst>
            </a:custGeom>
            <a:solidFill>
              <a:srgbClr val="D5E8D4"/>
            </a:solidFill>
            <a:ln w="9525" cap="flat">
              <a:solidFill>
                <a:srgbClr val="82B366"/>
              </a:solidFill>
              <a:prstDash val="solid"/>
              <a:miter/>
            </a:ln>
          </p:spPr>
          <p:txBody>
            <a:bodyPr rtlCol="0" anchor="ctr"/>
            <a:lstStyle/>
            <a:p>
              <a:endParaRPr lang="de-DE"/>
            </a:p>
          </p:txBody>
        </p:sp>
        <p:pic>
          <p:nvPicPr>
            <p:cNvPr id="28" name="Grafik 27">
              <a:extLst>
                <a:ext uri="{FF2B5EF4-FFF2-40B4-BE49-F238E27FC236}">
                  <a16:creationId xmlns:a16="http://schemas.microsoft.com/office/drawing/2014/main" id="{42FE2B38-3B6D-19AF-2042-F9523FB1F3C1}"/>
                </a:ext>
              </a:extLst>
            </p:cNvPr>
            <p:cNvPicPr>
              <a:picLocks noChangeAspect="1"/>
            </p:cNvPicPr>
            <p:nvPr/>
          </p:nvPicPr>
          <p:blipFill>
            <a:blip r:embed="rId7"/>
            <a:stretch>
              <a:fillRect/>
            </a:stretch>
          </p:blipFill>
          <p:spPr>
            <a:xfrm>
              <a:off x="3294856" y="3442494"/>
              <a:ext cx="1314450" cy="300037"/>
            </a:xfrm>
            <a:custGeom>
              <a:avLst/>
              <a:gdLst>
                <a:gd name="connsiteX0" fmla="*/ -1 w 1314450"/>
                <a:gd name="connsiteY0" fmla="*/ -1 h 300037"/>
                <a:gd name="connsiteX1" fmla="*/ 1314450 w 1314450"/>
                <a:gd name="connsiteY1" fmla="*/ -1 h 300037"/>
                <a:gd name="connsiteX2" fmla="*/ 1314450 w 1314450"/>
                <a:gd name="connsiteY2" fmla="*/ 300037 h 300037"/>
                <a:gd name="connsiteX3" fmla="*/ -1 w 131445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314450" h="300037">
                  <a:moveTo>
                    <a:pt x="-1" y="-1"/>
                  </a:moveTo>
                  <a:lnTo>
                    <a:pt x="1314450" y="-1"/>
                  </a:lnTo>
                  <a:lnTo>
                    <a:pt x="1314450" y="300037"/>
                  </a:lnTo>
                  <a:lnTo>
                    <a:pt x="-1" y="300037"/>
                  </a:lnTo>
                  <a:close/>
                </a:path>
              </a:pathLst>
            </a:custGeom>
          </p:spPr>
        </p:pic>
        <p:pic>
          <p:nvPicPr>
            <p:cNvPr id="29" name="Grafik 28">
              <a:extLst>
                <a:ext uri="{FF2B5EF4-FFF2-40B4-BE49-F238E27FC236}">
                  <a16:creationId xmlns:a16="http://schemas.microsoft.com/office/drawing/2014/main" id="{136600C7-A901-6FEC-4F56-F358AD7C1E2E}"/>
                </a:ext>
              </a:extLst>
            </p:cNvPr>
            <p:cNvPicPr>
              <a:picLocks noChangeAspect="1"/>
            </p:cNvPicPr>
            <p:nvPr/>
          </p:nvPicPr>
          <p:blipFill>
            <a:blip r:embed="rId8"/>
            <a:stretch>
              <a:fillRect/>
            </a:stretch>
          </p:blipFill>
          <p:spPr>
            <a:xfrm>
              <a:off x="4346607" y="34234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0" name="Freihandform: Form 29">
              <a:extLst>
                <a:ext uri="{FF2B5EF4-FFF2-40B4-BE49-F238E27FC236}">
                  <a16:creationId xmlns:a16="http://schemas.microsoft.com/office/drawing/2014/main" id="{029D61D2-7DEC-940D-1CCE-34BBECC591D4}"/>
                </a:ext>
              </a:extLst>
            </p:cNvPr>
            <p:cNvSpPr/>
            <p:nvPr/>
          </p:nvSpPr>
          <p:spPr>
            <a:xfrm>
              <a:off x="3298571" y="2999581"/>
              <a:ext cx="1294828" cy="357187"/>
            </a:xfrm>
            <a:custGeom>
              <a:avLst/>
              <a:gdLst>
                <a:gd name="connsiteX0" fmla="*/ 1241203 w 1294828"/>
                <a:gd name="connsiteY0" fmla="*/ 0 h 357187"/>
                <a:gd name="connsiteX1" fmla="*/ 1294829 w 1294828"/>
                <a:gd name="connsiteY1" fmla="*/ 53626 h 357187"/>
                <a:gd name="connsiteX2" fmla="*/ 1294829 w 1294828"/>
                <a:gd name="connsiteY2" fmla="*/ 303562 h 357187"/>
                <a:gd name="connsiteX3" fmla="*/ 1241203 w 1294828"/>
                <a:gd name="connsiteY3" fmla="*/ 357188 h 357187"/>
                <a:gd name="connsiteX4" fmla="*/ 53626 w 1294828"/>
                <a:gd name="connsiteY4" fmla="*/ 357188 h 357187"/>
                <a:gd name="connsiteX5" fmla="*/ 0 w 1294828"/>
                <a:gd name="connsiteY5" fmla="*/ 303562 h 357187"/>
                <a:gd name="connsiteX6" fmla="*/ 0 w 1294828"/>
                <a:gd name="connsiteY6" fmla="*/ 53626 h 357187"/>
                <a:gd name="connsiteX7" fmla="*/ 53626 w 1294828"/>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828" h="357187">
                  <a:moveTo>
                    <a:pt x="1241203" y="0"/>
                  </a:moveTo>
                  <a:cubicBezTo>
                    <a:pt x="1270820" y="0"/>
                    <a:pt x="1294829" y="24009"/>
                    <a:pt x="1294829" y="53626"/>
                  </a:cubicBezTo>
                  <a:lnTo>
                    <a:pt x="1294829" y="303562"/>
                  </a:lnTo>
                  <a:cubicBezTo>
                    <a:pt x="1294829" y="333179"/>
                    <a:pt x="1270820" y="357188"/>
                    <a:pt x="1241203" y="357188"/>
                  </a:cubicBezTo>
                  <a:lnTo>
                    <a:pt x="53626" y="357188"/>
                  </a:lnTo>
                  <a:cubicBezTo>
                    <a:pt x="24009" y="357188"/>
                    <a:pt x="0" y="333179"/>
                    <a:pt x="0" y="303562"/>
                  </a:cubicBezTo>
                  <a:lnTo>
                    <a:pt x="0" y="53626"/>
                  </a:lnTo>
                  <a:cubicBezTo>
                    <a:pt x="0" y="24009"/>
                    <a:pt x="24009" y="0"/>
                    <a:pt x="53626"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1" name="Grafik 30">
              <a:extLst>
                <a:ext uri="{FF2B5EF4-FFF2-40B4-BE49-F238E27FC236}">
                  <a16:creationId xmlns:a16="http://schemas.microsoft.com/office/drawing/2014/main" id="{8D876B3B-008E-289B-B41B-D8A74D969D2A}"/>
                </a:ext>
              </a:extLst>
            </p:cNvPr>
            <p:cNvPicPr>
              <a:picLocks noChangeAspect="1"/>
            </p:cNvPicPr>
            <p:nvPr/>
          </p:nvPicPr>
          <p:blipFill>
            <a:blip r:embed="rId9"/>
            <a:stretch>
              <a:fillRect/>
            </a:stretch>
          </p:blipFill>
          <p:spPr>
            <a:xfrm>
              <a:off x="3361531" y="3051969"/>
              <a:ext cx="1228725" cy="300037"/>
            </a:xfrm>
            <a:custGeom>
              <a:avLst/>
              <a:gdLst>
                <a:gd name="connsiteX0" fmla="*/ -1 w 1228725"/>
                <a:gd name="connsiteY0" fmla="*/ -1 h 300037"/>
                <a:gd name="connsiteX1" fmla="*/ 1228725 w 1228725"/>
                <a:gd name="connsiteY1" fmla="*/ -1 h 300037"/>
                <a:gd name="connsiteX2" fmla="*/ 1228725 w 1228725"/>
                <a:gd name="connsiteY2" fmla="*/ 300037 h 300037"/>
                <a:gd name="connsiteX3" fmla="*/ -1 w 1228725"/>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1228725" h="300037">
                  <a:moveTo>
                    <a:pt x="-1" y="-1"/>
                  </a:moveTo>
                  <a:lnTo>
                    <a:pt x="1228725" y="-1"/>
                  </a:lnTo>
                  <a:lnTo>
                    <a:pt x="1228725" y="300037"/>
                  </a:lnTo>
                  <a:lnTo>
                    <a:pt x="-1" y="300037"/>
                  </a:lnTo>
                  <a:close/>
                </a:path>
              </a:pathLst>
            </a:custGeom>
          </p:spPr>
        </p:pic>
        <p:sp>
          <p:nvSpPr>
            <p:cNvPr id="32" name="Freihandform: Form 31">
              <a:extLst>
                <a:ext uri="{FF2B5EF4-FFF2-40B4-BE49-F238E27FC236}">
                  <a16:creationId xmlns:a16="http://schemas.microsoft.com/office/drawing/2014/main" id="{35A3C8A2-C0E8-7D5D-7BDF-8AEC88630744}"/>
                </a:ext>
              </a:extLst>
            </p:cNvPr>
            <p:cNvSpPr/>
            <p:nvPr/>
          </p:nvSpPr>
          <p:spPr>
            <a:xfrm>
              <a:off x="4995069" y="1975644"/>
              <a:ext cx="2095500" cy="1857375"/>
            </a:xfrm>
            <a:custGeom>
              <a:avLst/>
              <a:gdLst>
                <a:gd name="connsiteX0" fmla="*/ 1816894 w 2095500"/>
                <a:gd name="connsiteY0" fmla="*/ 0 h 1857375"/>
                <a:gd name="connsiteX1" fmla="*/ 2095500 w 2095500"/>
                <a:gd name="connsiteY1" fmla="*/ 278606 h 1857375"/>
                <a:gd name="connsiteX2" fmla="*/ 2095500 w 2095500"/>
                <a:gd name="connsiteY2" fmla="*/ 1578769 h 1857375"/>
                <a:gd name="connsiteX3" fmla="*/ 1816894 w 2095500"/>
                <a:gd name="connsiteY3" fmla="*/ 1857375 h 1857375"/>
                <a:gd name="connsiteX4" fmla="*/ 278606 w 2095500"/>
                <a:gd name="connsiteY4" fmla="*/ 1857375 h 1857375"/>
                <a:gd name="connsiteX5" fmla="*/ 0 w 2095500"/>
                <a:gd name="connsiteY5" fmla="*/ 1578769 h 1857375"/>
                <a:gd name="connsiteX6" fmla="*/ 0 w 2095500"/>
                <a:gd name="connsiteY6" fmla="*/ 278606 h 1857375"/>
                <a:gd name="connsiteX7" fmla="*/ 278606 w 2095500"/>
                <a:gd name="connsiteY7"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57375">
                  <a:moveTo>
                    <a:pt x="1816894" y="0"/>
                  </a:moveTo>
                  <a:cubicBezTo>
                    <a:pt x="1970764" y="0"/>
                    <a:pt x="2095500" y="124736"/>
                    <a:pt x="2095500" y="278606"/>
                  </a:cubicBezTo>
                  <a:lnTo>
                    <a:pt x="2095500" y="1578769"/>
                  </a:lnTo>
                  <a:cubicBezTo>
                    <a:pt x="2095500" y="1732639"/>
                    <a:pt x="1970764" y="1857375"/>
                    <a:pt x="1816894" y="1857375"/>
                  </a:cubicBezTo>
                  <a:lnTo>
                    <a:pt x="278606" y="1857375"/>
                  </a:lnTo>
                  <a:cubicBezTo>
                    <a:pt x="124736" y="1857375"/>
                    <a:pt x="0" y="1732639"/>
                    <a:pt x="0" y="1578769"/>
                  </a:cubicBezTo>
                  <a:lnTo>
                    <a:pt x="0" y="278606"/>
                  </a:lnTo>
                  <a:cubicBezTo>
                    <a:pt x="0" y="124736"/>
                    <a:pt x="124736" y="0"/>
                    <a:pt x="278606" y="0"/>
                  </a:cubicBezTo>
                  <a:close/>
                </a:path>
              </a:pathLst>
            </a:custGeom>
            <a:solidFill>
              <a:srgbClr val="DAE8FC"/>
            </a:solidFill>
            <a:ln w="9525" cap="flat">
              <a:solidFill>
                <a:srgbClr val="6C8EBF"/>
              </a:solidFill>
              <a:prstDash val="solid"/>
              <a:miter/>
            </a:ln>
          </p:spPr>
          <p:txBody>
            <a:bodyPr rtlCol="0" anchor="ctr"/>
            <a:lstStyle/>
            <a:p>
              <a:endParaRPr lang="de-DE"/>
            </a:p>
          </p:txBody>
        </p:sp>
        <p:pic>
          <p:nvPicPr>
            <p:cNvPr id="33" name="Grafik 32">
              <a:extLst>
                <a:ext uri="{FF2B5EF4-FFF2-40B4-BE49-F238E27FC236}">
                  <a16:creationId xmlns:a16="http://schemas.microsoft.com/office/drawing/2014/main" id="{DCF45252-CFBF-D371-3B7D-D36505903CA6}"/>
                </a:ext>
              </a:extLst>
            </p:cNvPr>
            <p:cNvPicPr>
              <a:picLocks noChangeAspect="1"/>
            </p:cNvPicPr>
            <p:nvPr/>
          </p:nvPicPr>
          <p:blipFill>
            <a:blip r:embed="rId10"/>
            <a:stretch>
              <a:fillRect/>
            </a:stretch>
          </p:blipFill>
          <p:spPr>
            <a:xfrm>
              <a:off x="5066506" y="3442494"/>
              <a:ext cx="2019300" cy="300037"/>
            </a:xfrm>
            <a:custGeom>
              <a:avLst/>
              <a:gdLst>
                <a:gd name="connsiteX0" fmla="*/ -1 w 2019300"/>
                <a:gd name="connsiteY0" fmla="*/ -1 h 300037"/>
                <a:gd name="connsiteX1" fmla="*/ 2019300 w 2019300"/>
                <a:gd name="connsiteY1" fmla="*/ -1 h 300037"/>
                <a:gd name="connsiteX2" fmla="*/ 2019300 w 2019300"/>
                <a:gd name="connsiteY2" fmla="*/ 300037 h 300037"/>
                <a:gd name="connsiteX3" fmla="*/ -1 w 20193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019300" h="300037">
                  <a:moveTo>
                    <a:pt x="-1" y="-1"/>
                  </a:moveTo>
                  <a:lnTo>
                    <a:pt x="2019300" y="-1"/>
                  </a:lnTo>
                  <a:lnTo>
                    <a:pt x="2019300" y="300037"/>
                  </a:lnTo>
                  <a:lnTo>
                    <a:pt x="-1" y="300037"/>
                  </a:lnTo>
                  <a:close/>
                </a:path>
              </a:pathLst>
            </a:custGeom>
          </p:spPr>
        </p:pic>
        <p:sp>
          <p:nvSpPr>
            <p:cNvPr id="34" name="Freihandform: Form 33">
              <a:extLst>
                <a:ext uri="{FF2B5EF4-FFF2-40B4-BE49-F238E27FC236}">
                  <a16:creationId xmlns:a16="http://schemas.microsoft.com/office/drawing/2014/main" id="{60203BF1-3046-414B-C6A8-C8DF4C8540EC}"/>
                </a:ext>
              </a:extLst>
            </p:cNvPr>
            <p:cNvSpPr/>
            <p:nvPr/>
          </p:nvSpPr>
          <p:spPr>
            <a:xfrm>
              <a:off x="5105368" y="2118519"/>
              <a:ext cx="1874900" cy="1238250"/>
            </a:xfrm>
            <a:custGeom>
              <a:avLst/>
              <a:gdLst>
                <a:gd name="connsiteX0" fmla="*/ 1689163 w 1874900"/>
                <a:gd name="connsiteY0" fmla="*/ 0 h 1238250"/>
                <a:gd name="connsiteX1" fmla="*/ 1874901 w 1874900"/>
                <a:gd name="connsiteY1" fmla="*/ 185738 h 1238250"/>
                <a:gd name="connsiteX2" fmla="*/ 1874901 w 1874900"/>
                <a:gd name="connsiteY2" fmla="*/ 1052513 h 1238250"/>
                <a:gd name="connsiteX3" fmla="*/ 1689163 w 1874900"/>
                <a:gd name="connsiteY3" fmla="*/ 1238250 h 1238250"/>
                <a:gd name="connsiteX4" fmla="*/ 185737 w 1874900"/>
                <a:gd name="connsiteY4" fmla="*/ 1238250 h 1238250"/>
                <a:gd name="connsiteX5" fmla="*/ 0 w 1874900"/>
                <a:gd name="connsiteY5" fmla="*/ 1052513 h 1238250"/>
                <a:gd name="connsiteX6" fmla="*/ 0 w 1874900"/>
                <a:gd name="connsiteY6" fmla="*/ 185738 h 1238250"/>
                <a:gd name="connsiteX7" fmla="*/ 185737 w 1874900"/>
                <a:gd name="connsiteY7"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900" h="1238250">
                  <a:moveTo>
                    <a:pt x="1689163" y="0"/>
                  </a:moveTo>
                  <a:cubicBezTo>
                    <a:pt x="1791743" y="0"/>
                    <a:pt x="1874901" y="83158"/>
                    <a:pt x="1874901" y="185738"/>
                  </a:cubicBezTo>
                  <a:lnTo>
                    <a:pt x="1874901" y="1052513"/>
                  </a:lnTo>
                  <a:cubicBezTo>
                    <a:pt x="1874901" y="1155092"/>
                    <a:pt x="1791743" y="1238250"/>
                    <a:pt x="1689163" y="1238250"/>
                  </a:cubicBezTo>
                  <a:lnTo>
                    <a:pt x="185737" y="1238250"/>
                  </a:lnTo>
                  <a:cubicBezTo>
                    <a:pt x="83157" y="1238250"/>
                    <a:pt x="0" y="1155092"/>
                    <a:pt x="0" y="1052513"/>
                  </a:cubicBezTo>
                  <a:lnTo>
                    <a:pt x="0" y="185738"/>
                  </a:lnTo>
                  <a:cubicBezTo>
                    <a:pt x="0" y="83158"/>
                    <a:pt x="83157" y="0"/>
                    <a:pt x="185737"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5" name="Grafik 34">
              <a:extLst>
                <a:ext uri="{FF2B5EF4-FFF2-40B4-BE49-F238E27FC236}">
                  <a16:creationId xmlns:a16="http://schemas.microsoft.com/office/drawing/2014/main" id="{A4E1EE5B-1A57-E0A9-8664-165BFA97E5FA}"/>
                </a:ext>
              </a:extLst>
            </p:cNvPr>
            <p:cNvPicPr>
              <a:picLocks noChangeAspect="1"/>
            </p:cNvPicPr>
            <p:nvPr/>
          </p:nvPicPr>
          <p:blipFill>
            <a:blip r:embed="rId11"/>
            <a:stretch>
              <a:fillRect/>
            </a:stretch>
          </p:blipFill>
          <p:spPr>
            <a:xfrm>
              <a:off x="5114131" y="1566069"/>
              <a:ext cx="1857375" cy="1814512"/>
            </a:xfrm>
            <a:custGeom>
              <a:avLst/>
              <a:gdLst>
                <a:gd name="connsiteX0" fmla="*/ -1 w 1857375"/>
                <a:gd name="connsiteY0" fmla="*/ -1 h 1814512"/>
                <a:gd name="connsiteX1" fmla="*/ 1857375 w 1857375"/>
                <a:gd name="connsiteY1" fmla="*/ -1 h 1814512"/>
                <a:gd name="connsiteX2" fmla="*/ 1857375 w 1857375"/>
                <a:gd name="connsiteY2" fmla="*/ 1814512 h 1814512"/>
                <a:gd name="connsiteX3" fmla="*/ -1 w 1857375"/>
                <a:gd name="connsiteY3" fmla="*/ 1814512 h 1814512"/>
              </a:gdLst>
              <a:ahLst/>
              <a:cxnLst>
                <a:cxn ang="0">
                  <a:pos x="connsiteX0" y="connsiteY0"/>
                </a:cxn>
                <a:cxn ang="0">
                  <a:pos x="connsiteX1" y="connsiteY1"/>
                </a:cxn>
                <a:cxn ang="0">
                  <a:pos x="connsiteX2" y="connsiteY2"/>
                </a:cxn>
                <a:cxn ang="0">
                  <a:pos x="connsiteX3" y="connsiteY3"/>
                </a:cxn>
              </a:cxnLst>
              <a:rect l="l" t="t" r="r" b="b"/>
              <a:pathLst>
                <a:path w="1857375" h="1814512">
                  <a:moveTo>
                    <a:pt x="-1" y="-1"/>
                  </a:moveTo>
                  <a:lnTo>
                    <a:pt x="1857375" y="-1"/>
                  </a:lnTo>
                  <a:lnTo>
                    <a:pt x="1857375" y="1814512"/>
                  </a:lnTo>
                  <a:lnTo>
                    <a:pt x="-1" y="1814512"/>
                  </a:lnTo>
                  <a:close/>
                </a:path>
              </a:pathLst>
            </a:custGeom>
          </p:spPr>
        </p:pic>
        <p:pic>
          <p:nvPicPr>
            <p:cNvPr id="36" name="Grafik 35">
              <a:extLst>
                <a:ext uri="{FF2B5EF4-FFF2-40B4-BE49-F238E27FC236}">
                  <a16:creationId xmlns:a16="http://schemas.microsoft.com/office/drawing/2014/main" id="{3A59A705-98F7-0110-3BD4-53D5BA87A8C0}"/>
                </a:ext>
              </a:extLst>
            </p:cNvPr>
            <p:cNvPicPr>
              <a:picLocks noChangeAspect="1"/>
            </p:cNvPicPr>
            <p:nvPr/>
          </p:nvPicPr>
          <p:blipFill>
            <a:blip r:embed="rId8"/>
            <a:stretch>
              <a:fillRect/>
            </a:stretch>
          </p:blipFill>
          <p:spPr>
            <a:xfrm>
              <a:off x="6736905" y="3437731"/>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37" name="Freihandform: Form 36">
              <a:extLst>
                <a:ext uri="{FF2B5EF4-FFF2-40B4-BE49-F238E27FC236}">
                  <a16:creationId xmlns:a16="http://schemas.microsoft.com/office/drawing/2014/main" id="{885635BC-5610-46CD-B133-C5D8596F489A}"/>
                </a:ext>
              </a:extLst>
            </p:cNvPr>
            <p:cNvSpPr/>
            <p:nvPr/>
          </p:nvSpPr>
          <p:spPr>
            <a:xfrm>
              <a:off x="52156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8" name="Grafik 37">
              <a:extLst>
                <a:ext uri="{FF2B5EF4-FFF2-40B4-BE49-F238E27FC236}">
                  <a16:creationId xmlns:a16="http://schemas.microsoft.com/office/drawing/2014/main" id="{EC9EE09D-DF25-B3A4-F89C-F21322EA426D}"/>
                </a:ext>
              </a:extLst>
            </p:cNvPr>
            <p:cNvPicPr>
              <a:picLocks noChangeAspect="1"/>
            </p:cNvPicPr>
            <p:nvPr/>
          </p:nvPicPr>
          <p:blipFill>
            <a:blip r:embed="rId12"/>
            <a:stretch>
              <a:fillRect/>
            </a:stretch>
          </p:blipFill>
          <p:spPr>
            <a:xfrm>
              <a:off x="5218906"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sp>
          <p:nvSpPr>
            <p:cNvPr id="39" name="Freihandform: Form 38">
              <a:extLst>
                <a:ext uri="{FF2B5EF4-FFF2-40B4-BE49-F238E27FC236}">
                  <a16:creationId xmlns:a16="http://schemas.microsoft.com/office/drawing/2014/main" id="{D328E1D6-E76D-B329-41D4-ACBF85B0785E}"/>
                </a:ext>
              </a:extLst>
            </p:cNvPr>
            <p:cNvSpPr/>
            <p:nvPr/>
          </p:nvSpPr>
          <p:spPr>
            <a:xfrm>
              <a:off x="6097968" y="2213769"/>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40" name="Grafik 39">
              <a:extLst>
                <a:ext uri="{FF2B5EF4-FFF2-40B4-BE49-F238E27FC236}">
                  <a16:creationId xmlns:a16="http://schemas.microsoft.com/office/drawing/2014/main" id="{277F1600-B9FF-1A77-67E5-D79C96E99981}"/>
                </a:ext>
              </a:extLst>
            </p:cNvPr>
            <p:cNvPicPr>
              <a:picLocks noChangeAspect="1"/>
            </p:cNvPicPr>
            <p:nvPr/>
          </p:nvPicPr>
          <p:blipFill>
            <a:blip r:embed="rId13"/>
            <a:stretch>
              <a:fillRect/>
            </a:stretch>
          </p:blipFill>
          <p:spPr>
            <a:xfrm>
              <a:off x="6104731" y="2389981"/>
              <a:ext cx="752475" cy="557212"/>
            </a:xfrm>
            <a:custGeom>
              <a:avLst/>
              <a:gdLst>
                <a:gd name="connsiteX0" fmla="*/ -1 w 752475"/>
                <a:gd name="connsiteY0" fmla="*/ -1 h 557212"/>
                <a:gd name="connsiteX1" fmla="*/ 752475 w 752475"/>
                <a:gd name="connsiteY1" fmla="*/ -1 h 557212"/>
                <a:gd name="connsiteX2" fmla="*/ 752475 w 752475"/>
                <a:gd name="connsiteY2" fmla="*/ 557212 h 557212"/>
                <a:gd name="connsiteX3" fmla="*/ -1 w 75247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752475" h="557212">
                  <a:moveTo>
                    <a:pt x="-1" y="-1"/>
                  </a:moveTo>
                  <a:lnTo>
                    <a:pt x="752475" y="-1"/>
                  </a:lnTo>
                  <a:lnTo>
                    <a:pt x="752475" y="557212"/>
                  </a:lnTo>
                  <a:lnTo>
                    <a:pt x="-1" y="557212"/>
                  </a:lnTo>
                  <a:close/>
                </a:path>
              </a:pathLst>
            </a:custGeom>
          </p:spPr>
        </p:pic>
        <p:grpSp>
          <p:nvGrpSpPr>
            <p:cNvPr id="41" name="Inhaltsplatzhalter 6">
              <a:extLst>
                <a:ext uri="{FF2B5EF4-FFF2-40B4-BE49-F238E27FC236}">
                  <a16:creationId xmlns:a16="http://schemas.microsoft.com/office/drawing/2014/main" id="{ABE237FE-A4E7-1643-1C7E-F77CEECCC17F}"/>
                </a:ext>
              </a:extLst>
            </p:cNvPr>
            <p:cNvGrpSpPr/>
            <p:nvPr/>
          </p:nvGrpSpPr>
          <p:grpSpPr>
            <a:xfrm>
              <a:off x="4718653" y="2823559"/>
              <a:ext cx="486346" cy="543401"/>
              <a:chOff x="4718653" y="2823559"/>
              <a:chExt cx="486346" cy="543401"/>
            </a:xfrm>
          </p:grpSpPr>
          <p:sp>
            <p:nvSpPr>
              <p:cNvPr id="42" name="Freihandform: Form 41">
                <a:extLst>
                  <a:ext uri="{FF2B5EF4-FFF2-40B4-BE49-F238E27FC236}">
                    <a16:creationId xmlns:a16="http://schemas.microsoft.com/office/drawing/2014/main" id="{64C82C1D-6A52-14AF-63D4-45E4038CB9C9}"/>
                  </a:ext>
                </a:extLst>
              </p:cNvPr>
              <p:cNvSpPr/>
              <p:nvPr/>
            </p:nvSpPr>
            <p:spPr>
              <a:xfrm>
                <a:off x="4768659" y="2856801"/>
                <a:ext cx="386333" cy="476821"/>
              </a:xfrm>
              <a:custGeom>
                <a:avLst/>
                <a:gdLst>
                  <a:gd name="connsiteX0" fmla="*/ 0 w 386333"/>
                  <a:gd name="connsiteY0" fmla="*/ 476822 h 476821"/>
                  <a:gd name="connsiteX1" fmla="*/ 70294 w 386333"/>
                  <a:gd name="connsiteY1" fmla="*/ 476822 h 476821"/>
                  <a:gd name="connsiteX2" fmla="*/ 140684 w 386333"/>
                  <a:gd name="connsiteY2" fmla="*/ 381572 h 476821"/>
                  <a:gd name="connsiteX3" fmla="*/ 140684 w 386333"/>
                  <a:gd name="connsiteY3" fmla="*/ 95822 h 476821"/>
                  <a:gd name="connsiteX4" fmla="*/ 235934 w 386333"/>
                  <a:gd name="connsiteY4" fmla="*/ 381 h 476821"/>
                  <a:gd name="connsiteX5" fmla="*/ 386334 w 386333"/>
                  <a:gd name="connsiteY5" fmla="*/ 0 h 4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3" h="476821">
                    <a:moveTo>
                      <a:pt x="0" y="476822"/>
                    </a:moveTo>
                    <a:lnTo>
                      <a:pt x="70294" y="476822"/>
                    </a:lnTo>
                    <a:cubicBezTo>
                      <a:pt x="117224" y="476822"/>
                      <a:pt x="140684" y="445075"/>
                      <a:pt x="140684" y="381572"/>
                    </a:cubicBezTo>
                    <a:lnTo>
                      <a:pt x="140684" y="95822"/>
                    </a:lnTo>
                    <a:cubicBezTo>
                      <a:pt x="140684" y="32318"/>
                      <a:pt x="172431" y="505"/>
                      <a:pt x="235934" y="381"/>
                    </a:cubicBezTo>
                    <a:lnTo>
                      <a:pt x="386334" y="0"/>
                    </a:lnTo>
                  </a:path>
                </a:pathLst>
              </a:custGeom>
              <a:noFill/>
              <a:ln w="9525" cap="flat">
                <a:solidFill>
                  <a:srgbClr val="000000"/>
                </a:solidFill>
                <a:prstDash val="solid"/>
                <a:miter/>
              </a:ln>
            </p:spPr>
            <p:txBody>
              <a:bodyPr rtlCol="0" anchor="ctr"/>
              <a:lstStyle/>
              <a:p>
                <a:endParaRPr lang="de-DE"/>
              </a:p>
            </p:txBody>
          </p:sp>
          <p:sp>
            <p:nvSpPr>
              <p:cNvPr id="43" name="Freihandform: Form 42">
                <a:extLst>
                  <a:ext uri="{FF2B5EF4-FFF2-40B4-BE49-F238E27FC236}">
                    <a16:creationId xmlns:a16="http://schemas.microsoft.com/office/drawing/2014/main" id="{9A2A87D1-A951-EF10-ED54-108066A6DDB1}"/>
                  </a:ext>
                </a:extLst>
              </p:cNvPr>
              <p:cNvSpPr/>
              <p:nvPr/>
            </p:nvSpPr>
            <p:spPr>
              <a:xfrm>
                <a:off x="4718653" y="3300285"/>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4" name="Freihandform: Form 43">
                <a:extLst>
                  <a:ext uri="{FF2B5EF4-FFF2-40B4-BE49-F238E27FC236}">
                    <a16:creationId xmlns:a16="http://schemas.microsoft.com/office/drawing/2014/main" id="{56BC764D-2B5C-0953-3E27-E77AD999FA12}"/>
                  </a:ext>
                </a:extLst>
              </p:cNvPr>
              <p:cNvSpPr/>
              <p:nvPr/>
            </p:nvSpPr>
            <p:spPr>
              <a:xfrm>
                <a:off x="5138229" y="2823559"/>
                <a:ext cx="66770" cy="66675"/>
              </a:xfrm>
              <a:custGeom>
                <a:avLst/>
                <a:gdLst>
                  <a:gd name="connsiteX0" fmla="*/ 66770 w 66770"/>
                  <a:gd name="connsiteY0" fmla="*/ 33147 h 66675"/>
                  <a:gd name="connsiteX1" fmla="*/ 190 w 66770"/>
                  <a:gd name="connsiteY1" fmla="*/ 66675 h 66675"/>
                  <a:gd name="connsiteX2" fmla="*/ 16764 w 66770"/>
                  <a:gd name="connsiteY2" fmla="*/ 33242 h 66675"/>
                  <a:gd name="connsiteX3" fmla="*/ 0 w 66770"/>
                  <a:gd name="connsiteY3" fmla="*/ 0 h 66675"/>
                </a:gdLst>
                <a:ahLst/>
                <a:cxnLst>
                  <a:cxn ang="0">
                    <a:pos x="connsiteX0" y="connsiteY0"/>
                  </a:cxn>
                  <a:cxn ang="0">
                    <a:pos x="connsiteX1" y="connsiteY1"/>
                  </a:cxn>
                  <a:cxn ang="0">
                    <a:pos x="connsiteX2" y="connsiteY2"/>
                  </a:cxn>
                  <a:cxn ang="0">
                    <a:pos x="connsiteX3" y="connsiteY3"/>
                  </a:cxn>
                </a:cxnLst>
                <a:rect l="l" t="t" r="r" b="b"/>
                <a:pathLst>
                  <a:path w="66770" h="66675">
                    <a:moveTo>
                      <a:pt x="66770" y="33147"/>
                    </a:moveTo>
                    <a:lnTo>
                      <a:pt x="190" y="66675"/>
                    </a:lnTo>
                    <a:lnTo>
                      <a:pt x="16764" y="33242"/>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45" name="Inhaltsplatzhalter 6">
              <a:extLst>
                <a:ext uri="{FF2B5EF4-FFF2-40B4-BE49-F238E27FC236}">
                  <a16:creationId xmlns:a16="http://schemas.microsoft.com/office/drawing/2014/main" id="{5FCEACE9-947B-B3B0-6086-3C57E7548643}"/>
                </a:ext>
              </a:extLst>
            </p:cNvPr>
            <p:cNvGrpSpPr/>
            <p:nvPr/>
          </p:nvGrpSpPr>
          <p:grpSpPr>
            <a:xfrm>
              <a:off x="2824511" y="2394744"/>
              <a:ext cx="2380488" cy="67341"/>
              <a:chOff x="2824511" y="2394744"/>
              <a:chExt cx="2380488" cy="67341"/>
            </a:xfrm>
          </p:grpSpPr>
          <p:sp>
            <p:nvSpPr>
              <p:cNvPr id="46" name="Freihandform: Form 45">
                <a:extLst>
                  <a:ext uri="{FF2B5EF4-FFF2-40B4-BE49-F238E27FC236}">
                    <a16:creationId xmlns:a16="http://schemas.microsoft.com/office/drawing/2014/main" id="{83BF30F2-424D-773B-759A-4641E10DDF41}"/>
                  </a:ext>
                </a:extLst>
              </p:cNvPr>
              <p:cNvSpPr/>
              <p:nvPr/>
            </p:nvSpPr>
            <p:spPr>
              <a:xfrm>
                <a:off x="2874518" y="2428081"/>
                <a:ext cx="2280475" cy="666"/>
              </a:xfrm>
              <a:custGeom>
                <a:avLst/>
                <a:gdLst>
                  <a:gd name="connsiteX0" fmla="*/ 0 w 2280475"/>
                  <a:gd name="connsiteY0" fmla="*/ 667 h 666"/>
                  <a:gd name="connsiteX1" fmla="*/ 987076 w 2280475"/>
                  <a:gd name="connsiteY1" fmla="*/ 667 h 666"/>
                  <a:gd name="connsiteX2" fmla="*/ 1177576 w 2280475"/>
                  <a:gd name="connsiteY2" fmla="*/ 667 h 666"/>
                  <a:gd name="connsiteX3" fmla="*/ 2280476 w 2280475"/>
                  <a:gd name="connsiteY3" fmla="*/ 0 h 666"/>
                </a:gdLst>
                <a:ahLst/>
                <a:cxnLst>
                  <a:cxn ang="0">
                    <a:pos x="connsiteX0" y="connsiteY0"/>
                  </a:cxn>
                  <a:cxn ang="0">
                    <a:pos x="connsiteX1" y="connsiteY1"/>
                  </a:cxn>
                  <a:cxn ang="0">
                    <a:pos x="connsiteX2" y="connsiteY2"/>
                  </a:cxn>
                  <a:cxn ang="0">
                    <a:pos x="connsiteX3" y="connsiteY3"/>
                  </a:cxn>
                </a:cxnLst>
                <a:rect l="l" t="t" r="r" b="b"/>
                <a:pathLst>
                  <a:path w="2280475" h="666">
                    <a:moveTo>
                      <a:pt x="0" y="667"/>
                    </a:moveTo>
                    <a:lnTo>
                      <a:pt x="987076" y="667"/>
                    </a:lnTo>
                    <a:cubicBezTo>
                      <a:pt x="1050579" y="667"/>
                      <a:pt x="1114073" y="667"/>
                      <a:pt x="1177576" y="667"/>
                    </a:cubicBezTo>
                    <a:lnTo>
                      <a:pt x="2280476" y="0"/>
                    </a:lnTo>
                  </a:path>
                </a:pathLst>
              </a:custGeom>
              <a:noFill/>
              <a:ln w="9525" cap="flat">
                <a:solidFill>
                  <a:srgbClr val="000000"/>
                </a:solidFill>
                <a:prstDash val="solid"/>
                <a:miter/>
              </a:ln>
            </p:spPr>
            <p:txBody>
              <a:bodyPr rtlCol="0" anchor="ctr"/>
              <a:lstStyle/>
              <a:p>
                <a:endParaRPr lang="de-DE"/>
              </a:p>
            </p:txBody>
          </p:sp>
          <p:sp>
            <p:nvSpPr>
              <p:cNvPr id="47" name="Freihandform: Form 46">
                <a:extLst>
                  <a:ext uri="{FF2B5EF4-FFF2-40B4-BE49-F238E27FC236}">
                    <a16:creationId xmlns:a16="http://schemas.microsoft.com/office/drawing/2014/main" id="{C5261D38-5F13-FF4C-CCA4-94A0B12A7882}"/>
                  </a:ext>
                </a:extLst>
              </p:cNvPr>
              <p:cNvSpPr/>
              <p:nvPr/>
            </p:nvSpPr>
            <p:spPr>
              <a:xfrm>
                <a:off x="2824511" y="2395410"/>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48" name="Freihandform: Form 47">
                <a:extLst>
                  <a:ext uri="{FF2B5EF4-FFF2-40B4-BE49-F238E27FC236}">
                    <a16:creationId xmlns:a16="http://schemas.microsoft.com/office/drawing/2014/main" id="{88034F0E-8DA2-4D57-538F-FC3BD1F9F388}"/>
                  </a:ext>
                </a:extLst>
              </p:cNvPr>
              <p:cNvSpPr/>
              <p:nvPr/>
            </p:nvSpPr>
            <p:spPr>
              <a:xfrm>
                <a:off x="5138325" y="2394744"/>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pic>
          <p:nvPicPr>
            <p:cNvPr id="49" name="Grafik 48">
              <a:extLst>
                <a:ext uri="{FF2B5EF4-FFF2-40B4-BE49-F238E27FC236}">
                  <a16:creationId xmlns:a16="http://schemas.microsoft.com/office/drawing/2014/main" id="{CC42B055-F9E2-7D9D-F910-A8BF7CB11EAD}"/>
                </a:ext>
              </a:extLst>
            </p:cNvPr>
            <p:cNvPicPr>
              <a:picLocks noChangeAspect="1"/>
            </p:cNvPicPr>
            <p:nvPr/>
          </p:nvPicPr>
          <p:blipFill>
            <a:blip r:embed="rId8"/>
            <a:stretch>
              <a:fillRect/>
            </a:stretch>
          </p:blipFill>
          <p:spPr>
            <a:xfrm>
              <a:off x="8395494" y="5704681"/>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p:spPr>
        </p:pic>
        <p:sp>
          <p:nvSpPr>
            <p:cNvPr id="50" name="Freihandform: Form 49">
              <a:extLst>
                <a:ext uri="{FF2B5EF4-FFF2-40B4-BE49-F238E27FC236}">
                  <a16:creationId xmlns:a16="http://schemas.microsoft.com/office/drawing/2014/main" id="{58F1AB70-B7C9-C2A2-1513-41777FA961EC}"/>
                </a:ext>
              </a:extLst>
            </p:cNvPr>
            <p:cNvSpPr/>
            <p:nvPr/>
          </p:nvSpPr>
          <p:spPr>
            <a:xfrm>
              <a:off x="4754562" y="4137819"/>
              <a:ext cx="2571750" cy="1905000"/>
            </a:xfrm>
            <a:custGeom>
              <a:avLst/>
              <a:gdLst>
                <a:gd name="connsiteX0" fmla="*/ 2343150 w 2571750"/>
                <a:gd name="connsiteY0" fmla="*/ 0 h 1905000"/>
                <a:gd name="connsiteX1" fmla="*/ 2571750 w 2571750"/>
                <a:gd name="connsiteY1" fmla="*/ 228600 h 1905000"/>
                <a:gd name="connsiteX2" fmla="*/ 2571750 w 2571750"/>
                <a:gd name="connsiteY2" fmla="*/ 1676400 h 1905000"/>
                <a:gd name="connsiteX3" fmla="*/ 2343150 w 2571750"/>
                <a:gd name="connsiteY3" fmla="*/ 1905000 h 1905000"/>
                <a:gd name="connsiteX4" fmla="*/ 228600 w 2571750"/>
                <a:gd name="connsiteY4" fmla="*/ 1905000 h 1905000"/>
                <a:gd name="connsiteX5" fmla="*/ 0 w 2571750"/>
                <a:gd name="connsiteY5" fmla="*/ 1676400 h 1905000"/>
                <a:gd name="connsiteX6" fmla="*/ 0 w 2571750"/>
                <a:gd name="connsiteY6" fmla="*/ 228600 h 1905000"/>
                <a:gd name="connsiteX7" fmla="*/ 228600 w 2571750"/>
                <a:gd name="connsiteY7"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0" h="1905000">
                  <a:moveTo>
                    <a:pt x="2343150" y="0"/>
                  </a:moveTo>
                  <a:cubicBezTo>
                    <a:pt x="2469402" y="0"/>
                    <a:pt x="2571750" y="102348"/>
                    <a:pt x="2571750" y="228600"/>
                  </a:cubicBezTo>
                  <a:lnTo>
                    <a:pt x="2571750" y="1676400"/>
                  </a:lnTo>
                  <a:cubicBezTo>
                    <a:pt x="2571750" y="1802652"/>
                    <a:pt x="2469402" y="1905000"/>
                    <a:pt x="2343150" y="1905000"/>
                  </a:cubicBezTo>
                  <a:lnTo>
                    <a:pt x="228600" y="1905000"/>
                  </a:lnTo>
                  <a:cubicBezTo>
                    <a:pt x="102348" y="1905000"/>
                    <a:pt x="0" y="1802652"/>
                    <a:pt x="0" y="1676400"/>
                  </a:cubicBezTo>
                  <a:lnTo>
                    <a:pt x="0" y="228600"/>
                  </a:lnTo>
                  <a:cubicBezTo>
                    <a:pt x="0" y="102348"/>
                    <a:pt x="102348" y="0"/>
                    <a:pt x="228600" y="0"/>
                  </a:cubicBezTo>
                  <a:close/>
                </a:path>
              </a:pathLst>
            </a:custGeom>
            <a:solidFill>
              <a:srgbClr val="E1D5E7"/>
            </a:solidFill>
            <a:ln w="9525" cap="flat">
              <a:solidFill>
                <a:srgbClr val="9673A6"/>
              </a:solidFill>
              <a:prstDash val="solid"/>
              <a:miter/>
            </a:ln>
          </p:spPr>
          <p:txBody>
            <a:bodyPr rtlCol="0" anchor="ctr"/>
            <a:lstStyle/>
            <a:p>
              <a:endParaRPr lang="de-DE"/>
            </a:p>
          </p:txBody>
        </p:sp>
        <p:pic>
          <p:nvPicPr>
            <p:cNvPr id="51" name="Grafik 50">
              <a:extLst>
                <a:ext uri="{FF2B5EF4-FFF2-40B4-BE49-F238E27FC236}">
                  <a16:creationId xmlns:a16="http://schemas.microsoft.com/office/drawing/2014/main" id="{C7687EF2-D5ED-161D-FA5F-9AA4B70455BD}"/>
                </a:ext>
              </a:extLst>
            </p:cNvPr>
            <p:cNvPicPr>
              <a:picLocks noChangeAspect="1"/>
            </p:cNvPicPr>
            <p:nvPr/>
          </p:nvPicPr>
          <p:blipFill>
            <a:blip r:embed="rId14"/>
            <a:stretch>
              <a:fillRect/>
            </a:stretch>
          </p:blipFill>
          <p:spPr>
            <a:xfrm>
              <a:off x="4866481" y="5718969"/>
              <a:ext cx="2362200" cy="300037"/>
            </a:xfrm>
            <a:custGeom>
              <a:avLst/>
              <a:gdLst>
                <a:gd name="connsiteX0" fmla="*/ -1 w 2362200"/>
                <a:gd name="connsiteY0" fmla="*/ -1 h 300037"/>
                <a:gd name="connsiteX1" fmla="*/ 2362200 w 2362200"/>
                <a:gd name="connsiteY1" fmla="*/ -1 h 300037"/>
                <a:gd name="connsiteX2" fmla="*/ 2362200 w 2362200"/>
                <a:gd name="connsiteY2" fmla="*/ 300037 h 300037"/>
                <a:gd name="connsiteX3" fmla="*/ -1 w 2362200"/>
                <a:gd name="connsiteY3" fmla="*/ 300037 h 300037"/>
              </a:gdLst>
              <a:ahLst/>
              <a:cxnLst>
                <a:cxn ang="0">
                  <a:pos x="connsiteX0" y="connsiteY0"/>
                </a:cxn>
                <a:cxn ang="0">
                  <a:pos x="connsiteX1" y="connsiteY1"/>
                </a:cxn>
                <a:cxn ang="0">
                  <a:pos x="connsiteX2" y="connsiteY2"/>
                </a:cxn>
                <a:cxn ang="0">
                  <a:pos x="connsiteX3" y="connsiteY3"/>
                </a:cxn>
              </a:cxnLst>
              <a:rect l="l" t="t" r="r" b="b"/>
              <a:pathLst>
                <a:path w="2362200" h="300037">
                  <a:moveTo>
                    <a:pt x="-1" y="-1"/>
                  </a:moveTo>
                  <a:lnTo>
                    <a:pt x="2362200" y="-1"/>
                  </a:lnTo>
                  <a:lnTo>
                    <a:pt x="2362200" y="300037"/>
                  </a:lnTo>
                  <a:lnTo>
                    <a:pt x="-1" y="300037"/>
                  </a:lnTo>
                  <a:close/>
                </a:path>
              </a:pathLst>
            </a:custGeom>
          </p:spPr>
        </p:pic>
        <p:sp>
          <p:nvSpPr>
            <p:cNvPr id="52" name="Freihandform: Form 51">
              <a:extLst>
                <a:ext uri="{FF2B5EF4-FFF2-40B4-BE49-F238E27FC236}">
                  <a16:creationId xmlns:a16="http://schemas.microsoft.com/office/drawing/2014/main" id="{458A17FF-70C0-F2F1-59F2-754E6469A63E}"/>
                </a:ext>
              </a:extLst>
            </p:cNvPr>
            <p:cNvSpPr/>
            <p:nvPr/>
          </p:nvSpPr>
          <p:spPr>
            <a:xfrm>
              <a:off x="4869910" y="4939919"/>
              <a:ext cx="713327" cy="701802"/>
            </a:xfrm>
            <a:custGeom>
              <a:avLst/>
              <a:gdLst>
                <a:gd name="connsiteX0" fmla="*/ 572929 w 713327"/>
                <a:gd name="connsiteY0" fmla="*/ 0 h 701802"/>
                <a:gd name="connsiteX1" fmla="*/ 713327 w 713327"/>
                <a:gd name="connsiteY1" fmla="*/ 140398 h 701802"/>
                <a:gd name="connsiteX2" fmla="*/ 713327 w 713327"/>
                <a:gd name="connsiteY2" fmla="*/ 561403 h 701802"/>
                <a:gd name="connsiteX3" fmla="*/ 572929 w 713327"/>
                <a:gd name="connsiteY3" fmla="*/ 701802 h 701802"/>
                <a:gd name="connsiteX4" fmla="*/ 140399 w 713327"/>
                <a:gd name="connsiteY4" fmla="*/ 701802 h 701802"/>
                <a:gd name="connsiteX5" fmla="*/ 0 w 713327"/>
                <a:gd name="connsiteY5" fmla="*/ 561403 h 701802"/>
                <a:gd name="connsiteX6" fmla="*/ 0 w 713327"/>
                <a:gd name="connsiteY6" fmla="*/ 140398 h 701802"/>
                <a:gd name="connsiteX7" fmla="*/ 140399 w 713327"/>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701802">
                  <a:moveTo>
                    <a:pt x="572929" y="0"/>
                  </a:moveTo>
                  <a:cubicBezTo>
                    <a:pt x="650469" y="0"/>
                    <a:pt x="713327" y="62859"/>
                    <a:pt x="713327" y="140398"/>
                  </a:cubicBezTo>
                  <a:lnTo>
                    <a:pt x="713327" y="561403"/>
                  </a:lnTo>
                  <a:cubicBezTo>
                    <a:pt x="713327" y="638944"/>
                    <a:pt x="650469" y="701802"/>
                    <a:pt x="572929"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3" name="Grafik 52">
              <a:extLst>
                <a:ext uri="{FF2B5EF4-FFF2-40B4-BE49-F238E27FC236}">
                  <a16:creationId xmlns:a16="http://schemas.microsoft.com/office/drawing/2014/main" id="{1B6A14B6-73B9-5D42-CFDA-AF2B8A92CA0E}"/>
                </a:ext>
              </a:extLst>
            </p:cNvPr>
            <p:cNvPicPr>
              <a:picLocks noChangeAspect="1"/>
            </p:cNvPicPr>
            <p:nvPr/>
          </p:nvPicPr>
          <p:blipFill>
            <a:blip r:embed="rId15"/>
            <a:stretch>
              <a:fillRect/>
            </a:stretch>
          </p:blipFill>
          <p:spPr>
            <a:xfrm>
              <a:off x="4876006"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4" name="Freihandform: Form 53">
              <a:extLst>
                <a:ext uri="{FF2B5EF4-FFF2-40B4-BE49-F238E27FC236}">
                  <a16:creationId xmlns:a16="http://schemas.microsoft.com/office/drawing/2014/main" id="{CA6F65C2-D2AF-DA64-4E2B-5EF42BFC77F8}"/>
                </a:ext>
              </a:extLst>
            </p:cNvPr>
            <p:cNvSpPr/>
            <p:nvPr/>
          </p:nvSpPr>
          <p:spPr>
            <a:xfrm>
              <a:off x="4869910" y="4238117"/>
              <a:ext cx="713327" cy="601598"/>
            </a:xfrm>
            <a:custGeom>
              <a:avLst/>
              <a:gdLst>
                <a:gd name="connsiteX0" fmla="*/ 593026 w 713327"/>
                <a:gd name="connsiteY0" fmla="*/ 0 h 601598"/>
                <a:gd name="connsiteX1" fmla="*/ 713327 w 713327"/>
                <a:gd name="connsiteY1" fmla="*/ 120301 h 601598"/>
                <a:gd name="connsiteX2" fmla="*/ 713327 w 713327"/>
                <a:gd name="connsiteY2" fmla="*/ 481298 h 601598"/>
                <a:gd name="connsiteX3" fmla="*/ 593026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6" y="0"/>
                  </a:moveTo>
                  <a:cubicBezTo>
                    <a:pt x="659467" y="0"/>
                    <a:pt x="713327" y="53860"/>
                    <a:pt x="713327" y="120301"/>
                  </a:cubicBezTo>
                  <a:lnTo>
                    <a:pt x="713327" y="481298"/>
                  </a:lnTo>
                  <a:cubicBezTo>
                    <a:pt x="713327" y="547738"/>
                    <a:pt x="659467" y="601599"/>
                    <a:pt x="593026"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5" name="Grafik 54">
              <a:extLst>
                <a:ext uri="{FF2B5EF4-FFF2-40B4-BE49-F238E27FC236}">
                  <a16:creationId xmlns:a16="http://schemas.microsoft.com/office/drawing/2014/main" id="{DBB26B02-2AE6-2562-87CA-F0E51137C1FD}"/>
                </a:ext>
              </a:extLst>
            </p:cNvPr>
            <p:cNvPicPr>
              <a:picLocks noChangeAspect="1"/>
            </p:cNvPicPr>
            <p:nvPr/>
          </p:nvPicPr>
          <p:blipFill>
            <a:blip r:embed="rId16"/>
            <a:stretch>
              <a:fillRect/>
            </a:stretch>
          </p:blipFill>
          <p:spPr>
            <a:xfrm>
              <a:off x="487600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6" name="Freihandform: Form 55">
              <a:extLst>
                <a:ext uri="{FF2B5EF4-FFF2-40B4-BE49-F238E27FC236}">
                  <a16:creationId xmlns:a16="http://schemas.microsoft.com/office/drawing/2014/main" id="{93E0802F-7992-A727-17F3-BD5905851C7B}"/>
                </a:ext>
              </a:extLst>
            </p:cNvPr>
            <p:cNvSpPr/>
            <p:nvPr/>
          </p:nvSpPr>
          <p:spPr>
            <a:xfrm>
              <a:off x="5693061" y="4238117"/>
              <a:ext cx="713327" cy="601598"/>
            </a:xfrm>
            <a:custGeom>
              <a:avLst/>
              <a:gdLst>
                <a:gd name="connsiteX0" fmla="*/ 593027 w 713327"/>
                <a:gd name="connsiteY0" fmla="*/ 0 h 601598"/>
                <a:gd name="connsiteX1" fmla="*/ 713327 w 713327"/>
                <a:gd name="connsiteY1" fmla="*/ 120301 h 601598"/>
                <a:gd name="connsiteX2" fmla="*/ 713327 w 713327"/>
                <a:gd name="connsiteY2" fmla="*/ 481298 h 601598"/>
                <a:gd name="connsiteX3" fmla="*/ 593027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7" y="0"/>
                  </a:moveTo>
                  <a:cubicBezTo>
                    <a:pt x="659467" y="0"/>
                    <a:pt x="713327" y="53860"/>
                    <a:pt x="713327" y="120301"/>
                  </a:cubicBezTo>
                  <a:lnTo>
                    <a:pt x="713327" y="481298"/>
                  </a:lnTo>
                  <a:cubicBezTo>
                    <a:pt x="713327" y="547738"/>
                    <a:pt x="659467" y="601599"/>
                    <a:pt x="593027"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7" name="Grafik 56">
              <a:extLst>
                <a:ext uri="{FF2B5EF4-FFF2-40B4-BE49-F238E27FC236}">
                  <a16:creationId xmlns:a16="http://schemas.microsoft.com/office/drawing/2014/main" id="{8347E78A-295F-B611-D12D-2F3C0E123A57}"/>
                </a:ext>
              </a:extLst>
            </p:cNvPr>
            <p:cNvPicPr>
              <a:picLocks noChangeAspect="1"/>
            </p:cNvPicPr>
            <p:nvPr/>
          </p:nvPicPr>
          <p:blipFill>
            <a:blip r:embed="rId17"/>
            <a:stretch>
              <a:fillRect/>
            </a:stretch>
          </p:blipFill>
          <p:spPr>
            <a:xfrm>
              <a:off x="5695156"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58" name="Freihandform: Form 57">
              <a:extLst>
                <a:ext uri="{FF2B5EF4-FFF2-40B4-BE49-F238E27FC236}">
                  <a16:creationId xmlns:a16="http://schemas.microsoft.com/office/drawing/2014/main" id="{99B6D087-939D-A613-85C9-E8764AA841DC}"/>
                </a:ext>
              </a:extLst>
            </p:cNvPr>
            <p:cNvSpPr/>
            <p:nvPr/>
          </p:nvSpPr>
          <p:spPr>
            <a:xfrm>
              <a:off x="5695728"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9 w 713232"/>
                <a:gd name="connsiteY4" fmla="*/ 701802 h 701802"/>
                <a:gd name="connsiteX5" fmla="*/ 0 w 713232"/>
                <a:gd name="connsiteY5" fmla="*/ 561403 h 701802"/>
                <a:gd name="connsiteX6" fmla="*/ 0 w 713232"/>
                <a:gd name="connsiteY6" fmla="*/ 140398 h 701802"/>
                <a:gd name="connsiteX7" fmla="*/ 140399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3" y="701802"/>
                    <a:pt x="572834"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9" name="Grafik 58">
              <a:extLst>
                <a:ext uri="{FF2B5EF4-FFF2-40B4-BE49-F238E27FC236}">
                  <a16:creationId xmlns:a16="http://schemas.microsoft.com/office/drawing/2014/main" id="{341E93E4-120A-2872-407F-26CE1894DD07}"/>
                </a:ext>
              </a:extLst>
            </p:cNvPr>
            <p:cNvPicPr>
              <a:picLocks noChangeAspect="1"/>
            </p:cNvPicPr>
            <p:nvPr/>
          </p:nvPicPr>
          <p:blipFill>
            <a:blip r:embed="rId18"/>
            <a:stretch>
              <a:fillRect/>
            </a:stretch>
          </p:blipFill>
          <p:spPr>
            <a:xfrm>
              <a:off x="570468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pic>
          <p:nvPicPr>
            <p:cNvPr id="60" name="Grafik 59">
              <a:extLst>
                <a:ext uri="{FF2B5EF4-FFF2-40B4-BE49-F238E27FC236}">
                  <a16:creationId xmlns:a16="http://schemas.microsoft.com/office/drawing/2014/main" id="{C378CD43-F59F-815B-6631-A9907DADFCC4}"/>
                </a:ext>
              </a:extLst>
            </p:cNvPr>
            <p:cNvPicPr>
              <a:picLocks noChangeAspect="1"/>
            </p:cNvPicPr>
            <p:nvPr/>
          </p:nvPicPr>
          <p:blipFill>
            <a:blip r:embed="rId8"/>
            <a:stretch>
              <a:fillRect/>
            </a:stretch>
          </p:blipFill>
          <p:spPr>
            <a:xfrm>
              <a:off x="6929787" y="5677154"/>
              <a:ext cx="249173" cy="249174"/>
            </a:xfrm>
            <a:custGeom>
              <a:avLst/>
              <a:gdLst>
                <a:gd name="connsiteX0" fmla="*/ 0 w 249173"/>
                <a:gd name="connsiteY0" fmla="*/ 0 h 249174"/>
                <a:gd name="connsiteX1" fmla="*/ 249174 w 249173"/>
                <a:gd name="connsiteY1" fmla="*/ 0 h 249174"/>
                <a:gd name="connsiteX2" fmla="*/ 249174 w 249173"/>
                <a:gd name="connsiteY2" fmla="*/ 249174 h 249174"/>
                <a:gd name="connsiteX3" fmla="*/ 0 w 249173"/>
                <a:gd name="connsiteY3" fmla="*/ 249174 h 249174"/>
              </a:gdLst>
              <a:ahLst/>
              <a:cxnLst>
                <a:cxn ang="0">
                  <a:pos x="connsiteX0" y="connsiteY0"/>
                </a:cxn>
                <a:cxn ang="0">
                  <a:pos x="connsiteX1" y="connsiteY1"/>
                </a:cxn>
                <a:cxn ang="0">
                  <a:pos x="connsiteX2" y="connsiteY2"/>
                </a:cxn>
                <a:cxn ang="0">
                  <a:pos x="connsiteX3" y="connsiteY3"/>
                </a:cxn>
              </a:cxnLst>
              <a:rect l="l" t="t" r="r" b="b"/>
              <a:pathLst>
                <a:path w="249173" h="249174">
                  <a:moveTo>
                    <a:pt x="0" y="0"/>
                  </a:moveTo>
                  <a:lnTo>
                    <a:pt x="249174" y="0"/>
                  </a:lnTo>
                  <a:lnTo>
                    <a:pt x="249174" y="249174"/>
                  </a:lnTo>
                  <a:lnTo>
                    <a:pt x="0" y="249174"/>
                  </a:lnTo>
                  <a:close/>
                </a:path>
              </a:pathLst>
            </a:custGeom>
          </p:spPr>
        </p:pic>
        <p:sp>
          <p:nvSpPr>
            <p:cNvPr id="61" name="Freihandform: Form 60">
              <a:extLst>
                <a:ext uri="{FF2B5EF4-FFF2-40B4-BE49-F238E27FC236}">
                  <a16:creationId xmlns:a16="http://schemas.microsoft.com/office/drawing/2014/main" id="{EF5FC6C1-625A-6FED-A943-FE4A65B69977}"/>
                </a:ext>
              </a:extLst>
            </p:cNvPr>
            <p:cNvSpPr/>
            <p:nvPr/>
          </p:nvSpPr>
          <p:spPr>
            <a:xfrm>
              <a:off x="6516116" y="4939919"/>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8 w 713232"/>
                <a:gd name="connsiteY4" fmla="*/ 701802 h 701802"/>
                <a:gd name="connsiteX5" fmla="*/ 0 w 713232"/>
                <a:gd name="connsiteY5" fmla="*/ 561403 h 701802"/>
                <a:gd name="connsiteX6" fmla="*/ 0 w 713232"/>
                <a:gd name="connsiteY6" fmla="*/ 140398 h 701802"/>
                <a:gd name="connsiteX7" fmla="*/ 140398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4" y="701802"/>
                    <a:pt x="572834" y="701802"/>
                  </a:cubicBezTo>
                  <a:lnTo>
                    <a:pt x="140398" y="701802"/>
                  </a:lnTo>
                  <a:cubicBezTo>
                    <a:pt x="62858" y="701802"/>
                    <a:pt x="0" y="638943"/>
                    <a:pt x="0" y="561403"/>
                  </a:cubicBezTo>
                  <a:lnTo>
                    <a:pt x="0" y="140398"/>
                  </a:lnTo>
                  <a:cubicBezTo>
                    <a:pt x="0" y="62858"/>
                    <a:pt x="62858" y="0"/>
                    <a:pt x="140398"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2" name="Grafik 61">
              <a:extLst>
                <a:ext uri="{FF2B5EF4-FFF2-40B4-BE49-F238E27FC236}">
                  <a16:creationId xmlns:a16="http://schemas.microsoft.com/office/drawing/2014/main" id="{DF3A52B5-2E3D-D400-64A9-DD475035227F}"/>
                </a:ext>
              </a:extLst>
            </p:cNvPr>
            <p:cNvPicPr>
              <a:picLocks noChangeAspect="1"/>
            </p:cNvPicPr>
            <p:nvPr/>
          </p:nvPicPr>
          <p:blipFill>
            <a:blip r:embed="rId19"/>
            <a:stretch>
              <a:fillRect/>
            </a:stretch>
          </p:blipFill>
          <p:spPr>
            <a:xfrm>
              <a:off x="6523831" y="5037931"/>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3" name="Freihandform: Form 62">
              <a:extLst>
                <a:ext uri="{FF2B5EF4-FFF2-40B4-BE49-F238E27FC236}">
                  <a16:creationId xmlns:a16="http://schemas.microsoft.com/office/drawing/2014/main" id="{D5468150-21D9-4C4E-1E67-2EEC2127AAFB}"/>
                </a:ext>
              </a:extLst>
            </p:cNvPr>
            <p:cNvSpPr/>
            <p:nvPr/>
          </p:nvSpPr>
          <p:spPr>
            <a:xfrm>
              <a:off x="6516116" y="4238117"/>
              <a:ext cx="713232" cy="601598"/>
            </a:xfrm>
            <a:custGeom>
              <a:avLst/>
              <a:gdLst>
                <a:gd name="connsiteX0" fmla="*/ 592931 w 713232"/>
                <a:gd name="connsiteY0" fmla="*/ 0 h 601598"/>
                <a:gd name="connsiteX1" fmla="*/ 713232 w 713232"/>
                <a:gd name="connsiteY1" fmla="*/ 120301 h 601598"/>
                <a:gd name="connsiteX2" fmla="*/ 713232 w 713232"/>
                <a:gd name="connsiteY2" fmla="*/ 481298 h 601598"/>
                <a:gd name="connsiteX3" fmla="*/ 592931 w 713232"/>
                <a:gd name="connsiteY3" fmla="*/ 601599 h 601598"/>
                <a:gd name="connsiteX4" fmla="*/ 120301 w 713232"/>
                <a:gd name="connsiteY4" fmla="*/ 601599 h 601598"/>
                <a:gd name="connsiteX5" fmla="*/ 0 w 713232"/>
                <a:gd name="connsiteY5" fmla="*/ 481298 h 601598"/>
                <a:gd name="connsiteX6" fmla="*/ 0 w 713232"/>
                <a:gd name="connsiteY6" fmla="*/ 120301 h 601598"/>
                <a:gd name="connsiteX7" fmla="*/ 120301 w 713232"/>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601598">
                  <a:moveTo>
                    <a:pt x="592931" y="0"/>
                  </a:moveTo>
                  <a:cubicBezTo>
                    <a:pt x="659371" y="0"/>
                    <a:pt x="713232" y="53860"/>
                    <a:pt x="713232" y="120301"/>
                  </a:cubicBezTo>
                  <a:lnTo>
                    <a:pt x="713232" y="481298"/>
                  </a:lnTo>
                  <a:cubicBezTo>
                    <a:pt x="713232" y="547738"/>
                    <a:pt x="659371" y="601599"/>
                    <a:pt x="592931" y="601599"/>
                  </a:cubicBezTo>
                  <a:lnTo>
                    <a:pt x="120301" y="601599"/>
                  </a:lnTo>
                  <a:cubicBezTo>
                    <a:pt x="53861" y="601599"/>
                    <a:pt x="0" y="547739"/>
                    <a:pt x="0" y="481298"/>
                  </a:cubicBezTo>
                  <a:lnTo>
                    <a:pt x="0" y="120301"/>
                  </a:lnTo>
                  <a:cubicBezTo>
                    <a:pt x="0" y="53861"/>
                    <a:pt x="53861"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4" name="Grafik 63">
              <a:extLst>
                <a:ext uri="{FF2B5EF4-FFF2-40B4-BE49-F238E27FC236}">
                  <a16:creationId xmlns:a16="http://schemas.microsoft.com/office/drawing/2014/main" id="{7CD9CBDD-8B12-DEEF-B585-BCE40CB66554}"/>
                </a:ext>
              </a:extLst>
            </p:cNvPr>
            <p:cNvPicPr>
              <a:picLocks noChangeAspect="1"/>
            </p:cNvPicPr>
            <p:nvPr/>
          </p:nvPicPr>
          <p:blipFill>
            <a:blip r:embed="rId20"/>
            <a:stretch>
              <a:fillRect/>
            </a:stretch>
          </p:blipFill>
          <p:spPr>
            <a:xfrm>
              <a:off x="6523831" y="4285456"/>
              <a:ext cx="695325" cy="557212"/>
            </a:xfrm>
            <a:custGeom>
              <a:avLst/>
              <a:gdLst>
                <a:gd name="connsiteX0" fmla="*/ -1 w 695325"/>
                <a:gd name="connsiteY0" fmla="*/ -1 h 557212"/>
                <a:gd name="connsiteX1" fmla="*/ 695325 w 695325"/>
                <a:gd name="connsiteY1" fmla="*/ -1 h 557212"/>
                <a:gd name="connsiteX2" fmla="*/ 695325 w 695325"/>
                <a:gd name="connsiteY2" fmla="*/ 557212 h 557212"/>
                <a:gd name="connsiteX3" fmla="*/ -1 w 695325"/>
                <a:gd name="connsiteY3" fmla="*/ 557212 h 557212"/>
              </a:gdLst>
              <a:ahLst/>
              <a:cxnLst>
                <a:cxn ang="0">
                  <a:pos x="connsiteX0" y="connsiteY0"/>
                </a:cxn>
                <a:cxn ang="0">
                  <a:pos x="connsiteX1" y="connsiteY1"/>
                </a:cxn>
                <a:cxn ang="0">
                  <a:pos x="connsiteX2" y="connsiteY2"/>
                </a:cxn>
                <a:cxn ang="0">
                  <a:pos x="connsiteX3" y="connsiteY3"/>
                </a:cxn>
              </a:cxnLst>
              <a:rect l="l" t="t" r="r" b="b"/>
              <a:pathLst>
                <a:path w="695325" h="557212">
                  <a:moveTo>
                    <a:pt x="-1" y="-1"/>
                  </a:moveTo>
                  <a:lnTo>
                    <a:pt x="695325" y="-1"/>
                  </a:lnTo>
                  <a:lnTo>
                    <a:pt x="695325" y="557212"/>
                  </a:lnTo>
                  <a:lnTo>
                    <a:pt x="-1" y="557212"/>
                  </a:lnTo>
                  <a:close/>
                </a:path>
              </a:pathLst>
            </a:custGeom>
          </p:spPr>
        </p:pic>
        <p:sp>
          <p:nvSpPr>
            <p:cNvPr id="65" name="Freihandform: Form 64">
              <a:extLst>
                <a:ext uri="{FF2B5EF4-FFF2-40B4-BE49-F238E27FC236}">
                  <a16:creationId xmlns:a16="http://schemas.microsoft.com/office/drawing/2014/main" id="{F05C29F4-3077-6CE8-F6DE-F29542A24500}"/>
                </a:ext>
              </a:extLst>
            </p:cNvPr>
            <p:cNvSpPr/>
            <p:nvPr/>
          </p:nvSpPr>
          <p:spPr>
            <a:xfrm>
              <a:off x="7385844" y="1975644"/>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66" name="Grafik 65">
              <a:extLst>
                <a:ext uri="{FF2B5EF4-FFF2-40B4-BE49-F238E27FC236}">
                  <a16:creationId xmlns:a16="http://schemas.microsoft.com/office/drawing/2014/main" id="{E2B7F0BD-8C1C-5D0C-A2CD-D96C1940B71F}"/>
                </a:ext>
              </a:extLst>
            </p:cNvPr>
            <p:cNvPicPr>
              <a:picLocks noChangeAspect="1"/>
            </p:cNvPicPr>
            <p:nvPr/>
          </p:nvPicPr>
          <p:blipFill>
            <a:blip r:embed="rId21"/>
            <a:stretch>
              <a:fillRect/>
            </a:stretch>
          </p:blipFill>
          <p:spPr>
            <a:xfrm>
              <a:off x="7381081" y="2775744"/>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67" name="Freihandform: Form 66">
              <a:extLst>
                <a:ext uri="{FF2B5EF4-FFF2-40B4-BE49-F238E27FC236}">
                  <a16:creationId xmlns:a16="http://schemas.microsoft.com/office/drawing/2014/main" id="{B9B0280C-C226-544C-7CA8-C1C3F800E1AE}"/>
                </a:ext>
              </a:extLst>
            </p:cNvPr>
            <p:cNvSpPr/>
            <p:nvPr/>
          </p:nvSpPr>
          <p:spPr>
            <a:xfrm>
              <a:off x="7481094" y="2070894"/>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68" name="Grafik 67">
              <a:extLst>
                <a:ext uri="{FF2B5EF4-FFF2-40B4-BE49-F238E27FC236}">
                  <a16:creationId xmlns:a16="http://schemas.microsoft.com/office/drawing/2014/main" id="{F72731DB-67AE-EFBD-7B62-035E3B55D236}"/>
                </a:ext>
              </a:extLst>
            </p:cNvPr>
            <p:cNvPicPr>
              <a:picLocks noChangeAspect="1"/>
            </p:cNvPicPr>
            <p:nvPr/>
          </p:nvPicPr>
          <p:blipFill>
            <a:blip r:embed="rId22"/>
            <a:stretch>
              <a:fillRect/>
            </a:stretch>
          </p:blipFill>
          <p:spPr>
            <a:xfrm>
              <a:off x="7485856" y="2104231"/>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69" name="Grafik 68">
              <a:extLst>
                <a:ext uri="{FF2B5EF4-FFF2-40B4-BE49-F238E27FC236}">
                  <a16:creationId xmlns:a16="http://schemas.microsoft.com/office/drawing/2014/main" id="{BB52EC76-E91A-D698-2493-5DA302669661}"/>
                </a:ext>
              </a:extLst>
            </p:cNvPr>
            <p:cNvPicPr>
              <a:picLocks noChangeAspect="1"/>
            </p:cNvPicPr>
            <p:nvPr/>
          </p:nvPicPr>
          <p:blipFill>
            <a:blip r:embed="rId8"/>
            <a:stretch>
              <a:fillRect/>
            </a:stretch>
          </p:blipFill>
          <p:spPr>
            <a:xfrm>
              <a:off x="7476331" y="2709069"/>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0" name="Freihandform: Form 69">
              <a:extLst>
                <a:ext uri="{FF2B5EF4-FFF2-40B4-BE49-F238E27FC236}">
                  <a16:creationId xmlns:a16="http://schemas.microsoft.com/office/drawing/2014/main" id="{39FC4E62-85D2-007C-338A-EE80B4ADFA75}"/>
                </a:ext>
              </a:extLst>
            </p:cNvPr>
            <p:cNvSpPr/>
            <p:nvPr/>
          </p:nvSpPr>
          <p:spPr>
            <a:xfrm>
              <a:off x="8719344" y="2070894"/>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1" name="Grafik 70">
              <a:extLst>
                <a:ext uri="{FF2B5EF4-FFF2-40B4-BE49-F238E27FC236}">
                  <a16:creationId xmlns:a16="http://schemas.microsoft.com/office/drawing/2014/main" id="{FFE0E37A-7BC2-7D7D-608F-988BF54E0712}"/>
                </a:ext>
              </a:extLst>
            </p:cNvPr>
            <p:cNvPicPr>
              <a:picLocks noChangeAspect="1"/>
            </p:cNvPicPr>
            <p:nvPr/>
          </p:nvPicPr>
          <p:blipFill>
            <a:blip r:embed="rId23"/>
            <a:stretch>
              <a:fillRect/>
            </a:stretch>
          </p:blipFill>
          <p:spPr>
            <a:xfrm>
              <a:off x="8724106" y="2232819"/>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72" name="Freihandform: Form 71">
              <a:extLst>
                <a:ext uri="{FF2B5EF4-FFF2-40B4-BE49-F238E27FC236}">
                  <a16:creationId xmlns:a16="http://schemas.microsoft.com/office/drawing/2014/main" id="{FB70A4B8-4272-419A-2B6B-731D7E6D1F6D}"/>
                </a:ext>
              </a:extLst>
            </p:cNvPr>
            <p:cNvSpPr/>
            <p:nvPr/>
          </p:nvSpPr>
          <p:spPr>
            <a:xfrm>
              <a:off x="9481344" y="2070894"/>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3" name="Grafik 72">
              <a:extLst>
                <a:ext uri="{FF2B5EF4-FFF2-40B4-BE49-F238E27FC236}">
                  <a16:creationId xmlns:a16="http://schemas.microsoft.com/office/drawing/2014/main" id="{93101BB1-5D2E-80D7-0AD7-68F92D843E76}"/>
                </a:ext>
              </a:extLst>
            </p:cNvPr>
            <p:cNvPicPr>
              <a:picLocks noChangeAspect="1"/>
            </p:cNvPicPr>
            <p:nvPr/>
          </p:nvPicPr>
          <p:blipFill>
            <a:blip r:embed="rId24"/>
            <a:stretch>
              <a:fillRect/>
            </a:stretch>
          </p:blipFill>
          <p:spPr>
            <a:xfrm>
              <a:off x="9486106" y="2232819"/>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sp>
          <p:nvSpPr>
            <p:cNvPr id="74" name="Freihandform: Form 73">
              <a:extLst>
                <a:ext uri="{FF2B5EF4-FFF2-40B4-BE49-F238E27FC236}">
                  <a16:creationId xmlns:a16="http://schemas.microsoft.com/office/drawing/2014/main" id="{3A512019-2161-19F6-E114-AEA4D77F33FC}"/>
                </a:ext>
              </a:extLst>
            </p:cNvPr>
            <p:cNvSpPr/>
            <p:nvPr/>
          </p:nvSpPr>
          <p:spPr>
            <a:xfrm>
              <a:off x="7385844" y="3528219"/>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75" name="Grafik 74">
              <a:extLst>
                <a:ext uri="{FF2B5EF4-FFF2-40B4-BE49-F238E27FC236}">
                  <a16:creationId xmlns:a16="http://schemas.microsoft.com/office/drawing/2014/main" id="{9DE06F3D-05D5-6E9A-45C3-1FE79BB7A51E}"/>
                </a:ext>
              </a:extLst>
            </p:cNvPr>
            <p:cNvPicPr>
              <a:picLocks noChangeAspect="1"/>
            </p:cNvPicPr>
            <p:nvPr/>
          </p:nvPicPr>
          <p:blipFill>
            <a:blip r:embed="rId21"/>
            <a:stretch>
              <a:fillRect/>
            </a:stretch>
          </p:blipFill>
          <p:spPr>
            <a:xfrm>
              <a:off x="7381081" y="4275931"/>
              <a:ext cx="2733675" cy="352425"/>
            </a:xfrm>
            <a:custGeom>
              <a:avLst/>
              <a:gdLst>
                <a:gd name="connsiteX0" fmla="*/ -1 w 2733675"/>
                <a:gd name="connsiteY0" fmla="*/ -1 h 352425"/>
                <a:gd name="connsiteX1" fmla="*/ 2733675 w 2733675"/>
                <a:gd name="connsiteY1" fmla="*/ -1 h 352425"/>
                <a:gd name="connsiteX2" fmla="*/ 2733675 w 2733675"/>
                <a:gd name="connsiteY2" fmla="*/ 352425 h 352425"/>
                <a:gd name="connsiteX3" fmla="*/ -1 w 27336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2733675" h="352425">
                  <a:moveTo>
                    <a:pt x="-1" y="-1"/>
                  </a:moveTo>
                  <a:lnTo>
                    <a:pt x="2733675" y="-1"/>
                  </a:lnTo>
                  <a:lnTo>
                    <a:pt x="2733675" y="352425"/>
                  </a:lnTo>
                  <a:lnTo>
                    <a:pt x="-1" y="352425"/>
                  </a:lnTo>
                  <a:close/>
                </a:path>
              </a:pathLst>
            </a:custGeom>
          </p:spPr>
        </p:pic>
        <p:sp>
          <p:nvSpPr>
            <p:cNvPr id="76" name="Freihandform: Form 75">
              <a:extLst>
                <a:ext uri="{FF2B5EF4-FFF2-40B4-BE49-F238E27FC236}">
                  <a16:creationId xmlns:a16="http://schemas.microsoft.com/office/drawing/2014/main" id="{7E98C649-01FA-048C-E0FD-83916217F3BA}"/>
                </a:ext>
              </a:extLst>
            </p:cNvPr>
            <p:cNvSpPr/>
            <p:nvPr/>
          </p:nvSpPr>
          <p:spPr>
            <a:xfrm>
              <a:off x="7481094" y="3623469"/>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7" name="Grafik 76">
              <a:extLst>
                <a:ext uri="{FF2B5EF4-FFF2-40B4-BE49-F238E27FC236}">
                  <a16:creationId xmlns:a16="http://schemas.microsoft.com/office/drawing/2014/main" id="{C405CDC1-CEDE-3B2D-DAD1-E8D76C4B1950}"/>
                </a:ext>
              </a:extLst>
            </p:cNvPr>
            <p:cNvPicPr>
              <a:picLocks noChangeAspect="1"/>
            </p:cNvPicPr>
            <p:nvPr/>
          </p:nvPicPr>
          <p:blipFill>
            <a:blip r:embed="rId22"/>
            <a:stretch>
              <a:fillRect/>
            </a:stretch>
          </p:blipFill>
          <p:spPr>
            <a:xfrm>
              <a:off x="7485856" y="3630612"/>
              <a:ext cx="1123950" cy="609600"/>
            </a:xfrm>
            <a:custGeom>
              <a:avLst/>
              <a:gdLst>
                <a:gd name="connsiteX0" fmla="*/ -1 w 1123950"/>
                <a:gd name="connsiteY0" fmla="*/ -1 h 609600"/>
                <a:gd name="connsiteX1" fmla="*/ 1123950 w 1123950"/>
                <a:gd name="connsiteY1" fmla="*/ -1 h 609600"/>
                <a:gd name="connsiteX2" fmla="*/ 1123950 w 1123950"/>
                <a:gd name="connsiteY2" fmla="*/ 609600 h 609600"/>
                <a:gd name="connsiteX3" fmla="*/ -1 w 112395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1123950" h="609600">
                  <a:moveTo>
                    <a:pt x="-1" y="-1"/>
                  </a:moveTo>
                  <a:lnTo>
                    <a:pt x="1123950" y="-1"/>
                  </a:lnTo>
                  <a:lnTo>
                    <a:pt x="1123950" y="609600"/>
                  </a:lnTo>
                  <a:lnTo>
                    <a:pt x="-1" y="609600"/>
                  </a:lnTo>
                  <a:close/>
                </a:path>
              </a:pathLst>
            </a:custGeom>
          </p:spPr>
        </p:pic>
        <p:pic>
          <p:nvPicPr>
            <p:cNvPr id="78" name="Grafik 77">
              <a:extLst>
                <a:ext uri="{FF2B5EF4-FFF2-40B4-BE49-F238E27FC236}">
                  <a16:creationId xmlns:a16="http://schemas.microsoft.com/office/drawing/2014/main" id="{94204E2D-D1EA-9FCE-19A6-A1B68A6DD065}"/>
                </a:ext>
              </a:extLst>
            </p:cNvPr>
            <p:cNvPicPr>
              <a:picLocks noChangeAspect="1"/>
            </p:cNvPicPr>
            <p:nvPr/>
          </p:nvPicPr>
          <p:blipFill>
            <a:blip r:embed="rId8"/>
            <a:stretch>
              <a:fillRect/>
            </a:stretch>
          </p:blipFill>
          <p:spPr>
            <a:xfrm>
              <a:off x="7476331" y="4261644"/>
              <a:ext cx="285750" cy="285750"/>
            </a:xfrm>
            <a:custGeom>
              <a:avLst/>
              <a:gdLst>
                <a:gd name="connsiteX0" fmla="*/ 0 w 285750"/>
                <a:gd name="connsiteY0" fmla="*/ 0 h 285750"/>
                <a:gd name="connsiteX1" fmla="*/ 285750 w 285750"/>
                <a:gd name="connsiteY1" fmla="*/ 0 h 285750"/>
                <a:gd name="connsiteX2" fmla="*/ 285750 w 285750"/>
                <a:gd name="connsiteY2" fmla="*/ 285750 h 285750"/>
                <a:gd name="connsiteX3" fmla="*/ 0 w 2857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0"/>
                  </a:moveTo>
                  <a:lnTo>
                    <a:pt x="285750" y="0"/>
                  </a:lnTo>
                  <a:lnTo>
                    <a:pt x="285750" y="285750"/>
                  </a:lnTo>
                  <a:lnTo>
                    <a:pt x="0" y="285750"/>
                  </a:lnTo>
                  <a:close/>
                </a:path>
              </a:pathLst>
            </a:custGeom>
          </p:spPr>
        </p:pic>
        <p:sp>
          <p:nvSpPr>
            <p:cNvPr id="79" name="Freihandform: Form 78">
              <a:extLst>
                <a:ext uri="{FF2B5EF4-FFF2-40B4-BE49-F238E27FC236}">
                  <a16:creationId xmlns:a16="http://schemas.microsoft.com/office/drawing/2014/main" id="{D1FEE45B-69F7-D570-0EA7-59437599C9FF}"/>
                </a:ext>
              </a:extLst>
            </p:cNvPr>
            <p:cNvSpPr/>
            <p:nvPr/>
          </p:nvSpPr>
          <p:spPr>
            <a:xfrm>
              <a:off x="8719344" y="3623469"/>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0" name="Grafik 79">
              <a:extLst>
                <a:ext uri="{FF2B5EF4-FFF2-40B4-BE49-F238E27FC236}">
                  <a16:creationId xmlns:a16="http://schemas.microsoft.com/office/drawing/2014/main" id="{B96FC311-87CC-8825-018F-B4FEEA1E2200}"/>
                </a:ext>
              </a:extLst>
            </p:cNvPr>
            <p:cNvPicPr>
              <a:picLocks noChangeAspect="1"/>
            </p:cNvPicPr>
            <p:nvPr/>
          </p:nvPicPr>
          <p:blipFill>
            <a:blip r:embed="rId23"/>
            <a:stretch>
              <a:fillRect/>
            </a:stretch>
          </p:blipFill>
          <p:spPr>
            <a:xfrm>
              <a:off x="8724106" y="3759200"/>
              <a:ext cx="647700" cy="352425"/>
            </a:xfrm>
            <a:custGeom>
              <a:avLst/>
              <a:gdLst>
                <a:gd name="connsiteX0" fmla="*/ -1 w 647700"/>
                <a:gd name="connsiteY0" fmla="*/ -1 h 352425"/>
                <a:gd name="connsiteX1" fmla="*/ 647700 w 647700"/>
                <a:gd name="connsiteY1" fmla="*/ -1 h 352425"/>
                <a:gd name="connsiteX2" fmla="*/ 647700 w 647700"/>
                <a:gd name="connsiteY2" fmla="*/ 352425 h 352425"/>
                <a:gd name="connsiteX3" fmla="*/ -1 w 64770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47700" h="352425">
                  <a:moveTo>
                    <a:pt x="-1" y="-1"/>
                  </a:moveTo>
                  <a:lnTo>
                    <a:pt x="647700" y="-1"/>
                  </a:lnTo>
                  <a:lnTo>
                    <a:pt x="647700" y="352425"/>
                  </a:lnTo>
                  <a:lnTo>
                    <a:pt x="-1" y="352425"/>
                  </a:lnTo>
                  <a:close/>
                </a:path>
              </a:pathLst>
            </a:custGeom>
          </p:spPr>
        </p:pic>
        <p:sp>
          <p:nvSpPr>
            <p:cNvPr id="81" name="Freihandform: Form 80">
              <a:extLst>
                <a:ext uri="{FF2B5EF4-FFF2-40B4-BE49-F238E27FC236}">
                  <a16:creationId xmlns:a16="http://schemas.microsoft.com/office/drawing/2014/main" id="{BB11EBC0-04F4-D0E0-8AFF-82369D668B84}"/>
                </a:ext>
              </a:extLst>
            </p:cNvPr>
            <p:cNvSpPr/>
            <p:nvPr/>
          </p:nvSpPr>
          <p:spPr>
            <a:xfrm>
              <a:off x="9481344" y="3623469"/>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2" name="Grafik 81">
              <a:extLst>
                <a:ext uri="{FF2B5EF4-FFF2-40B4-BE49-F238E27FC236}">
                  <a16:creationId xmlns:a16="http://schemas.microsoft.com/office/drawing/2014/main" id="{41DC64F4-11AB-52CF-70C5-87FA3B56A323}"/>
                </a:ext>
              </a:extLst>
            </p:cNvPr>
            <p:cNvPicPr>
              <a:picLocks noChangeAspect="1"/>
            </p:cNvPicPr>
            <p:nvPr/>
          </p:nvPicPr>
          <p:blipFill>
            <a:blip r:embed="rId24"/>
            <a:stretch>
              <a:fillRect/>
            </a:stretch>
          </p:blipFill>
          <p:spPr>
            <a:xfrm>
              <a:off x="9486106" y="3759200"/>
              <a:ext cx="676275" cy="352425"/>
            </a:xfrm>
            <a:custGeom>
              <a:avLst/>
              <a:gdLst>
                <a:gd name="connsiteX0" fmla="*/ -1 w 676275"/>
                <a:gd name="connsiteY0" fmla="*/ -1 h 352425"/>
                <a:gd name="connsiteX1" fmla="*/ 676275 w 676275"/>
                <a:gd name="connsiteY1" fmla="*/ -1 h 352425"/>
                <a:gd name="connsiteX2" fmla="*/ 676275 w 676275"/>
                <a:gd name="connsiteY2" fmla="*/ 352425 h 352425"/>
                <a:gd name="connsiteX3" fmla="*/ -1 w 67627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676275" h="352425">
                  <a:moveTo>
                    <a:pt x="-1" y="-1"/>
                  </a:moveTo>
                  <a:lnTo>
                    <a:pt x="676275" y="-1"/>
                  </a:lnTo>
                  <a:lnTo>
                    <a:pt x="676275" y="352425"/>
                  </a:lnTo>
                  <a:lnTo>
                    <a:pt x="-1" y="352425"/>
                  </a:lnTo>
                  <a:close/>
                </a:path>
              </a:pathLst>
            </a:custGeom>
          </p:spPr>
        </p:pic>
        <p:grpSp>
          <p:nvGrpSpPr>
            <p:cNvPr id="83" name="Inhaltsplatzhalter 6">
              <a:extLst>
                <a:ext uri="{FF2B5EF4-FFF2-40B4-BE49-F238E27FC236}">
                  <a16:creationId xmlns:a16="http://schemas.microsoft.com/office/drawing/2014/main" id="{171A82E0-6693-8A29-E686-1EF4121F9CFF}"/>
                </a:ext>
              </a:extLst>
            </p:cNvPr>
            <p:cNvGrpSpPr/>
            <p:nvPr/>
          </p:nvGrpSpPr>
          <p:grpSpPr>
            <a:xfrm>
              <a:off x="6880638" y="2389981"/>
              <a:ext cx="589787" cy="66675"/>
              <a:chOff x="6880638" y="2389981"/>
              <a:chExt cx="589787" cy="66675"/>
            </a:xfrm>
          </p:grpSpPr>
          <p:sp>
            <p:nvSpPr>
              <p:cNvPr id="84" name="Freihandform: Form 83">
                <a:extLst>
                  <a:ext uri="{FF2B5EF4-FFF2-40B4-BE49-F238E27FC236}">
                    <a16:creationId xmlns:a16="http://schemas.microsoft.com/office/drawing/2014/main" id="{A3C47DBA-F7B7-C6E6-8373-E0D5694DEA9A}"/>
                  </a:ext>
                </a:extLst>
              </p:cNvPr>
              <p:cNvSpPr/>
              <p:nvPr/>
            </p:nvSpPr>
            <p:spPr>
              <a:xfrm>
                <a:off x="6930644" y="2423319"/>
                <a:ext cx="489775" cy="9525"/>
              </a:xfrm>
              <a:custGeom>
                <a:avLst/>
                <a:gdLst>
                  <a:gd name="connsiteX0" fmla="*/ 0 w 489775"/>
                  <a:gd name="connsiteY0" fmla="*/ 0 h 9525"/>
                  <a:gd name="connsiteX1" fmla="*/ 169450 w 489775"/>
                  <a:gd name="connsiteY1" fmla="*/ 0 h 9525"/>
                  <a:gd name="connsiteX2" fmla="*/ 359950 w 489775"/>
                  <a:gd name="connsiteY2" fmla="*/ 0 h 9525"/>
                  <a:gd name="connsiteX3" fmla="*/ 489775 w 489775"/>
                  <a:gd name="connsiteY3" fmla="*/ 0 h 9525"/>
                </a:gdLst>
                <a:ahLst/>
                <a:cxnLst>
                  <a:cxn ang="0">
                    <a:pos x="connsiteX0" y="connsiteY0"/>
                  </a:cxn>
                  <a:cxn ang="0">
                    <a:pos x="connsiteX1" y="connsiteY1"/>
                  </a:cxn>
                  <a:cxn ang="0">
                    <a:pos x="connsiteX2" y="connsiteY2"/>
                  </a:cxn>
                  <a:cxn ang="0">
                    <a:pos x="connsiteX3" y="connsiteY3"/>
                  </a:cxn>
                </a:cxnLst>
                <a:rect l="l" t="t" r="r" b="b"/>
                <a:pathLst>
                  <a:path w="489775" h="9525">
                    <a:moveTo>
                      <a:pt x="0" y="0"/>
                    </a:moveTo>
                    <a:lnTo>
                      <a:pt x="169450" y="0"/>
                    </a:lnTo>
                    <a:cubicBezTo>
                      <a:pt x="232953" y="0"/>
                      <a:pt x="296446" y="0"/>
                      <a:pt x="359950" y="0"/>
                    </a:cubicBezTo>
                    <a:lnTo>
                      <a:pt x="489775" y="0"/>
                    </a:lnTo>
                  </a:path>
                </a:pathLst>
              </a:custGeom>
              <a:noFill/>
              <a:ln w="9525" cap="flat">
                <a:solidFill>
                  <a:srgbClr val="000000"/>
                </a:solidFill>
                <a:prstDash val="solid"/>
                <a:miter/>
              </a:ln>
            </p:spPr>
            <p:txBody>
              <a:bodyPr rtlCol="0" anchor="ctr"/>
              <a:lstStyle/>
              <a:p>
                <a:endParaRPr lang="de-DE"/>
              </a:p>
            </p:txBody>
          </p:sp>
          <p:sp>
            <p:nvSpPr>
              <p:cNvPr id="85" name="Freihandform: Form 84">
                <a:extLst>
                  <a:ext uri="{FF2B5EF4-FFF2-40B4-BE49-F238E27FC236}">
                    <a16:creationId xmlns:a16="http://schemas.microsoft.com/office/drawing/2014/main" id="{BC5DDA39-C352-ADC9-D56E-AA66635C7076}"/>
                  </a:ext>
                </a:extLst>
              </p:cNvPr>
              <p:cNvSpPr/>
              <p:nvPr/>
            </p:nvSpPr>
            <p:spPr>
              <a:xfrm>
                <a:off x="6880638" y="2389981"/>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86" name="Freihandform: Form 85">
                <a:extLst>
                  <a:ext uri="{FF2B5EF4-FFF2-40B4-BE49-F238E27FC236}">
                    <a16:creationId xmlns:a16="http://schemas.microsoft.com/office/drawing/2014/main" id="{BDB827C3-9451-5A48-CA7D-45346DECE75B}"/>
                  </a:ext>
                </a:extLst>
              </p:cNvPr>
              <p:cNvSpPr/>
              <p:nvPr/>
            </p:nvSpPr>
            <p:spPr>
              <a:xfrm>
                <a:off x="7403751" y="23899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87" name="Inhaltsplatzhalter 6">
              <a:extLst>
                <a:ext uri="{FF2B5EF4-FFF2-40B4-BE49-F238E27FC236}">
                  <a16:creationId xmlns:a16="http://schemas.microsoft.com/office/drawing/2014/main" id="{A0C19D60-BDEB-6DAA-33D1-C6EF88338A0E}"/>
                </a:ext>
              </a:extLst>
            </p:cNvPr>
            <p:cNvGrpSpPr/>
            <p:nvPr/>
          </p:nvGrpSpPr>
          <p:grpSpPr>
            <a:xfrm>
              <a:off x="6880638" y="2823559"/>
              <a:ext cx="589787" cy="1118996"/>
              <a:chOff x="6880638" y="2823559"/>
              <a:chExt cx="589787" cy="1118996"/>
            </a:xfrm>
          </p:grpSpPr>
          <p:sp>
            <p:nvSpPr>
              <p:cNvPr id="88" name="Freihandform: Form 87">
                <a:extLst>
                  <a:ext uri="{FF2B5EF4-FFF2-40B4-BE49-F238E27FC236}">
                    <a16:creationId xmlns:a16="http://schemas.microsoft.com/office/drawing/2014/main" id="{DABB3409-E07F-2CFD-C794-179FCB1446B8}"/>
                  </a:ext>
                </a:extLst>
              </p:cNvPr>
              <p:cNvSpPr/>
              <p:nvPr/>
            </p:nvSpPr>
            <p:spPr>
              <a:xfrm>
                <a:off x="6930644" y="2856801"/>
                <a:ext cx="489775" cy="1052417"/>
              </a:xfrm>
              <a:custGeom>
                <a:avLst/>
                <a:gdLst>
                  <a:gd name="connsiteX0" fmla="*/ 489775 w 489775"/>
                  <a:gd name="connsiteY0" fmla="*/ 1052417 h 1052417"/>
                  <a:gd name="connsiteX1" fmla="*/ 340900 w 489775"/>
                  <a:gd name="connsiteY1" fmla="*/ 1052417 h 1052417"/>
                  <a:gd name="connsiteX2" fmla="*/ 245650 w 489775"/>
                  <a:gd name="connsiteY2" fmla="*/ 957167 h 1052417"/>
                  <a:gd name="connsiteX3" fmla="*/ 245650 w 489775"/>
                  <a:gd name="connsiteY3" fmla="*/ 95822 h 1052417"/>
                  <a:gd name="connsiteX4" fmla="*/ 150400 w 489775"/>
                  <a:gd name="connsiteY4" fmla="*/ 381 h 1052417"/>
                  <a:gd name="connsiteX5" fmla="*/ 0 w 489775"/>
                  <a:gd name="connsiteY5" fmla="*/ 0 h 10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75" h="1052417">
                    <a:moveTo>
                      <a:pt x="489775" y="1052417"/>
                    </a:moveTo>
                    <a:lnTo>
                      <a:pt x="340900" y="1052417"/>
                    </a:lnTo>
                    <a:cubicBezTo>
                      <a:pt x="277396" y="1052417"/>
                      <a:pt x="245650" y="1020671"/>
                      <a:pt x="245650" y="957167"/>
                    </a:cubicBezTo>
                    <a:lnTo>
                      <a:pt x="245650" y="95822"/>
                    </a:lnTo>
                    <a:cubicBezTo>
                      <a:pt x="245650" y="32318"/>
                      <a:pt x="213903" y="505"/>
                      <a:pt x="150400" y="381"/>
                    </a:cubicBezTo>
                    <a:lnTo>
                      <a:pt x="0" y="0"/>
                    </a:lnTo>
                  </a:path>
                </a:pathLst>
              </a:custGeom>
              <a:noFill/>
              <a:ln w="9525" cap="flat">
                <a:solidFill>
                  <a:srgbClr val="000000"/>
                </a:solidFill>
                <a:prstDash val="solid"/>
                <a:miter/>
              </a:ln>
            </p:spPr>
            <p:txBody>
              <a:bodyPr rtlCol="0" anchor="ctr"/>
              <a:lstStyle/>
              <a:p>
                <a:endParaRPr lang="de-DE"/>
              </a:p>
            </p:txBody>
          </p:sp>
          <p:sp>
            <p:nvSpPr>
              <p:cNvPr id="89" name="Freihandform: Form 88">
                <a:extLst>
                  <a:ext uri="{FF2B5EF4-FFF2-40B4-BE49-F238E27FC236}">
                    <a16:creationId xmlns:a16="http://schemas.microsoft.com/office/drawing/2014/main" id="{304FF024-2EB0-8EF2-C355-4964F17CDB68}"/>
                  </a:ext>
                </a:extLst>
              </p:cNvPr>
              <p:cNvSpPr/>
              <p:nvPr/>
            </p:nvSpPr>
            <p:spPr>
              <a:xfrm>
                <a:off x="7403751" y="38758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0" name="Freihandform: Form 89">
                <a:extLst>
                  <a:ext uri="{FF2B5EF4-FFF2-40B4-BE49-F238E27FC236}">
                    <a16:creationId xmlns:a16="http://schemas.microsoft.com/office/drawing/2014/main" id="{57E74866-992B-3380-B85C-07EC66869C11}"/>
                  </a:ext>
                </a:extLst>
              </p:cNvPr>
              <p:cNvSpPr/>
              <p:nvPr/>
            </p:nvSpPr>
            <p:spPr>
              <a:xfrm>
                <a:off x="6880638" y="2823559"/>
                <a:ext cx="66769" cy="66675"/>
              </a:xfrm>
              <a:custGeom>
                <a:avLst/>
                <a:gdLst>
                  <a:gd name="connsiteX0" fmla="*/ 0 w 66769"/>
                  <a:gd name="connsiteY0" fmla="*/ 33147 h 66675"/>
                  <a:gd name="connsiteX1" fmla="*/ 66770 w 66769"/>
                  <a:gd name="connsiteY1" fmla="*/ 0 h 66675"/>
                  <a:gd name="connsiteX2" fmla="*/ 50006 w 66769"/>
                  <a:gd name="connsiteY2" fmla="*/ 33242 h 66675"/>
                  <a:gd name="connsiteX3" fmla="*/ 66580 w 66769"/>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769" h="66675">
                    <a:moveTo>
                      <a:pt x="0" y="33147"/>
                    </a:moveTo>
                    <a:lnTo>
                      <a:pt x="66770" y="0"/>
                    </a:lnTo>
                    <a:lnTo>
                      <a:pt x="50006" y="33242"/>
                    </a:lnTo>
                    <a:lnTo>
                      <a:pt x="66580" y="66675"/>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91" name="Inhaltsplatzhalter 6">
              <a:extLst>
                <a:ext uri="{FF2B5EF4-FFF2-40B4-BE49-F238E27FC236}">
                  <a16:creationId xmlns:a16="http://schemas.microsoft.com/office/drawing/2014/main" id="{520ABA8E-C776-DA9F-ADC5-8820FA9DEF13}"/>
                </a:ext>
              </a:extLst>
            </p:cNvPr>
            <p:cNvGrpSpPr/>
            <p:nvPr/>
          </p:nvGrpSpPr>
          <p:grpSpPr>
            <a:xfrm>
              <a:off x="6008147" y="3843686"/>
              <a:ext cx="67056" cy="283464"/>
              <a:chOff x="6008147" y="3843686"/>
              <a:chExt cx="67056" cy="283464"/>
            </a:xfrm>
          </p:grpSpPr>
          <p:sp>
            <p:nvSpPr>
              <p:cNvPr id="92" name="Freihandform: Form 91">
                <a:extLst>
                  <a:ext uri="{FF2B5EF4-FFF2-40B4-BE49-F238E27FC236}">
                    <a16:creationId xmlns:a16="http://schemas.microsoft.com/office/drawing/2014/main" id="{FFD5ACF8-E0EE-1D96-34A8-930309DD130A}"/>
                  </a:ext>
                </a:extLst>
              </p:cNvPr>
              <p:cNvSpPr/>
              <p:nvPr/>
            </p:nvSpPr>
            <p:spPr>
              <a:xfrm>
                <a:off x="6041485" y="3893693"/>
                <a:ext cx="571" cy="183451"/>
              </a:xfrm>
              <a:custGeom>
                <a:avLst/>
                <a:gdLst>
                  <a:gd name="connsiteX0" fmla="*/ 0 w 571"/>
                  <a:gd name="connsiteY0" fmla="*/ 183452 h 183451"/>
                  <a:gd name="connsiteX1" fmla="*/ 0 w 571"/>
                  <a:gd name="connsiteY1" fmla="*/ 118586 h 183451"/>
                  <a:gd name="connsiteX2" fmla="*/ 286 w 571"/>
                  <a:gd name="connsiteY2" fmla="*/ 26765 h 183451"/>
                  <a:gd name="connsiteX3" fmla="*/ 572 w 571"/>
                  <a:gd name="connsiteY3" fmla="*/ 0 h 183451"/>
                </a:gdLst>
                <a:ahLst/>
                <a:cxnLst>
                  <a:cxn ang="0">
                    <a:pos x="connsiteX0" y="connsiteY0"/>
                  </a:cxn>
                  <a:cxn ang="0">
                    <a:pos x="connsiteX1" y="connsiteY1"/>
                  </a:cxn>
                  <a:cxn ang="0">
                    <a:pos x="connsiteX2" y="connsiteY2"/>
                  </a:cxn>
                  <a:cxn ang="0">
                    <a:pos x="connsiteX3" y="connsiteY3"/>
                  </a:cxn>
                </a:cxnLst>
                <a:rect l="l" t="t" r="r" b="b"/>
                <a:pathLst>
                  <a:path w="571" h="183451">
                    <a:moveTo>
                      <a:pt x="0" y="183452"/>
                    </a:moveTo>
                    <a:lnTo>
                      <a:pt x="0" y="118586"/>
                    </a:lnTo>
                    <a:cubicBezTo>
                      <a:pt x="0" y="75276"/>
                      <a:pt x="95" y="44672"/>
                      <a:pt x="286" y="26765"/>
                    </a:cubicBezTo>
                    <a:lnTo>
                      <a:pt x="572" y="0"/>
                    </a:lnTo>
                  </a:path>
                </a:pathLst>
              </a:custGeom>
              <a:noFill/>
              <a:ln w="9525" cap="flat">
                <a:solidFill>
                  <a:srgbClr val="000000"/>
                </a:solid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ACF42B5D-7C9B-A6AC-AEE8-B9903DB096A4}"/>
                  </a:ext>
                </a:extLst>
              </p:cNvPr>
              <p:cNvSpPr/>
              <p:nvPr/>
            </p:nvSpPr>
            <p:spPr>
              <a:xfrm>
                <a:off x="6008147" y="4060476"/>
                <a:ext cx="66675" cy="66675"/>
              </a:xfrm>
              <a:custGeom>
                <a:avLst/>
                <a:gdLst>
                  <a:gd name="connsiteX0" fmla="*/ 33338 w 66675"/>
                  <a:gd name="connsiteY0" fmla="*/ 66675 h 66675"/>
                  <a:gd name="connsiteX1" fmla="*/ 0 w 66675"/>
                  <a:gd name="connsiteY1" fmla="*/ 0 h 66675"/>
                  <a:gd name="connsiteX2" fmla="*/ 33338 w 66675"/>
                  <a:gd name="connsiteY2" fmla="*/ 16669 h 66675"/>
                  <a:gd name="connsiteX3" fmla="*/ 66675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33338" y="66675"/>
                    </a:moveTo>
                    <a:lnTo>
                      <a:pt x="0" y="0"/>
                    </a:lnTo>
                    <a:lnTo>
                      <a:pt x="33338" y="16669"/>
                    </a:lnTo>
                    <a:lnTo>
                      <a:pt x="66675"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ABFB5F91-C197-44D5-9DA6-1ABC003C67EE}"/>
                  </a:ext>
                </a:extLst>
              </p:cNvPr>
              <p:cNvSpPr/>
              <p:nvPr/>
            </p:nvSpPr>
            <p:spPr>
              <a:xfrm>
                <a:off x="6008528" y="3843686"/>
                <a:ext cx="66675" cy="67056"/>
              </a:xfrm>
              <a:custGeom>
                <a:avLst/>
                <a:gdLst>
                  <a:gd name="connsiteX0" fmla="*/ 34195 w 66675"/>
                  <a:gd name="connsiteY0" fmla="*/ 0 h 67056"/>
                  <a:gd name="connsiteX1" fmla="*/ 66675 w 66675"/>
                  <a:gd name="connsiteY1" fmla="*/ 67056 h 67056"/>
                  <a:gd name="connsiteX2" fmla="*/ 33528 w 66675"/>
                  <a:gd name="connsiteY2" fmla="*/ 50006 h 67056"/>
                  <a:gd name="connsiteX3" fmla="*/ 0 w 66675"/>
                  <a:gd name="connsiteY3" fmla="*/ 66294 h 67056"/>
                </a:gdLst>
                <a:ahLst/>
                <a:cxnLst>
                  <a:cxn ang="0">
                    <a:pos x="connsiteX0" y="connsiteY0"/>
                  </a:cxn>
                  <a:cxn ang="0">
                    <a:pos x="connsiteX1" y="connsiteY1"/>
                  </a:cxn>
                  <a:cxn ang="0">
                    <a:pos x="connsiteX2" y="connsiteY2"/>
                  </a:cxn>
                  <a:cxn ang="0">
                    <a:pos x="connsiteX3" y="connsiteY3"/>
                  </a:cxn>
                </a:cxnLst>
                <a:rect l="l" t="t" r="r" b="b"/>
                <a:pathLst>
                  <a:path w="66675" h="67056">
                    <a:moveTo>
                      <a:pt x="34195" y="0"/>
                    </a:moveTo>
                    <a:lnTo>
                      <a:pt x="66675" y="67056"/>
                    </a:lnTo>
                    <a:lnTo>
                      <a:pt x="33528" y="50006"/>
                    </a:lnTo>
                    <a:lnTo>
                      <a:pt x="0" y="66294"/>
                    </a:lnTo>
                    <a:close/>
                  </a:path>
                </a:pathLst>
              </a:custGeom>
              <a:solidFill>
                <a:srgbClr val="000000"/>
              </a:solidFill>
              <a:ln w="9525" cap="flat">
                <a:solidFill>
                  <a:srgbClr val="000000"/>
                </a:solidFill>
                <a:prstDash val="solid"/>
                <a:miter/>
              </a:ln>
            </p:spPr>
            <p:txBody>
              <a:bodyPr rtlCol="0" anchor="ctr"/>
              <a:lstStyle/>
              <a:p>
                <a:endParaRPr lang="de-DE"/>
              </a:p>
            </p:txBody>
          </p:sp>
        </p:grpSp>
      </p:grpSp>
      <p:sp>
        <p:nvSpPr>
          <p:cNvPr id="8" name="Rechteck: abgerundete Ecken 7">
            <a:extLst>
              <a:ext uri="{FF2B5EF4-FFF2-40B4-BE49-F238E27FC236}">
                <a16:creationId xmlns:a16="http://schemas.microsoft.com/office/drawing/2014/main" id="{EBAA35D0-C465-05F5-E04B-CEDC4798F063}"/>
              </a:ext>
            </a:extLst>
          </p:cNvPr>
          <p:cNvSpPr/>
          <p:nvPr/>
        </p:nvSpPr>
        <p:spPr>
          <a:xfrm>
            <a:off x="2941193" y="1566069"/>
            <a:ext cx="7650608" cy="4682332"/>
          </a:xfrm>
          <a:prstGeom prst="roundRect">
            <a:avLst>
              <a:gd name="adj" fmla="val 3408"/>
            </a:avLst>
          </a:prstGeom>
          <a:noFill/>
        </p:spPr>
        <p:style>
          <a:lnRef idx="2">
            <a:schemeClr val="accent2"/>
          </a:lnRef>
          <a:fillRef idx="1">
            <a:schemeClr val="lt1"/>
          </a:fillRef>
          <a:effectRef idx="0">
            <a:schemeClr val="accent2"/>
          </a:effectRef>
          <a:fontRef idx="minor">
            <a:schemeClr val="dk1"/>
          </a:fontRef>
        </p:style>
        <p:txBody>
          <a:bodyPr rtlCol="0" anchor="t"/>
          <a:lstStyle/>
          <a:p>
            <a:r>
              <a:rPr lang="de-DE" b="1" dirty="0"/>
              <a:t>Host</a:t>
            </a:r>
          </a:p>
        </p:txBody>
      </p:sp>
      <p:sp>
        <p:nvSpPr>
          <p:cNvPr id="2" name="Rectangle 21">
            <a:extLst>
              <a:ext uri="{FF2B5EF4-FFF2-40B4-BE49-F238E27FC236}">
                <a16:creationId xmlns:a16="http://schemas.microsoft.com/office/drawing/2014/main" id="{CC958779-3DFE-C022-0AFC-34684567550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phic 34" descr="Gears with solid fill">
            <a:extLst>
              <a:ext uri="{FF2B5EF4-FFF2-40B4-BE49-F238E27FC236}">
                <a16:creationId xmlns:a16="http://schemas.microsoft.com/office/drawing/2014/main" id="{74198F2E-EA20-76BC-F5A9-5D8554F9317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35488" y="5532324"/>
            <a:ext cx="856924" cy="856924"/>
          </a:xfrm>
          <a:prstGeom prst="rect">
            <a:avLst/>
          </a:prstGeom>
        </p:spPr>
      </p:pic>
    </p:spTree>
    <p:extLst>
      <p:ext uri="{BB962C8B-B14F-4D97-AF65-F5344CB8AC3E}">
        <p14:creationId xmlns:p14="http://schemas.microsoft.com/office/powerpoint/2010/main" val="381864563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dirty="0"/>
              <a:t>Wie </a:t>
            </a:r>
            <a:r>
              <a:rPr lang="de-DE" sz="2400" dirty="0"/>
              <a:t>funktionieren</a:t>
            </a:r>
            <a:r>
              <a:rPr lang="de-DE" dirty="0"/>
              <a:t>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28</a:t>
            </a:fld>
            <a:endParaRPr lang="de-DE" altLang="de-DE"/>
          </a:p>
        </p:txBody>
      </p:sp>
      <p:sp>
        <p:nvSpPr>
          <p:cNvPr id="25" name="Freihandform: Form 24">
            <a:extLst>
              <a:ext uri="{FF2B5EF4-FFF2-40B4-BE49-F238E27FC236}">
                <a16:creationId xmlns:a16="http://schemas.microsoft.com/office/drawing/2014/main" id="{10CE249D-F2BE-E2D8-F92D-2366D607C791}"/>
              </a:ext>
            </a:extLst>
          </p:cNvPr>
          <p:cNvSpPr/>
          <p:nvPr/>
        </p:nvSpPr>
        <p:spPr>
          <a:xfrm>
            <a:off x="9741694" y="3140979"/>
            <a:ext cx="476250" cy="285750"/>
          </a:xfrm>
          <a:custGeom>
            <a:avLst/>
            <a:gdLst>
              <a:gd name="connsiteX0" fmla="*/ 0 w 476250"/>
              <a:gd name="connsiteY0" fmla="*/ 0 h 285750"/>
              <a:gd name="connsiteX1" fmla="*/ 476250 w 476250"/>
              <a:gd name="connsiteY1" fmla="*/ 0 h 285750"/>
              <a:gd name="connsiteX2" fmla="*/ 476250 w 476250"/>
              <a:gd name="connsiteY2" fmla="*/ 285750 h 285750"/>
              <a:gd name="connsiteX3" fmla="*/ 0 w 4762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476250" h="285750">
                <a:moveTo>
                  <a:pt x="0" y="0"/>
                </a:moveTo>
                <a:lnTo>
                  <a:pt x="476250" y="0"/>
                </a:lnTo>
                <a:lnTo>
                  <a:pt x="476250" y="285750"/>
                </a:lnTo>
                <a:lnTo>
                  <a:pt x="0" y="285750"/>
                </a:lnTo>
                <a:close/>
              </a:path>
            </a:pathLst>
          </a:custGeom>
          <a:noFill/>
          <a:ln w="9525" cap="flat">
            <a:no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67955674-BF0D-2DE6-9051-5710B23AC03C}"/>
              </a:ext>
            </a:extLst>
          </p:cNvPr>
          <p:cNvPicPr>
            <a:picLocks noChangeAspect="1"/>
          </p:cNvPicPr>
          <p:nvPr/>
        </p:nvPicPr>
        <p:blipFill>
          <a:blip r:embed="rId2"/>
          <a:stretch>
            <a:fillRect/>
          </a:stretch>
        </p:blipFill>
        <p:spPr>
          <a:xfrm rot="16200000">
            <a:off x="9920288" y="3124310"/>
            <a:ext cx="171450" cy="300037"/>
          </a:xfrm>
          <a:prstGeom prst="rect">
            <a:avLst/>
          </a:prstGeom>
        </p:spPr>
      </p:pic>
      <p:sp>
        <p:nvSpPr>
          <p:cNvPr id="32" name="Freihandform: Form 31">
            <a:extLst>
              <a:ext uri="{FF2B5EF4-FFF2-40B4-BE49-F238E27FC236}">
                <a16:creationId xmlns:a16="http://schemas.microsoft.com/office/drawing/2014/main" id="{35A3C8A2-C0E8-7D5D-7BDF-8AEC88630744}"/>
              </a:ext>
            </a:extLst>
          </p:cNvPr>
          <p:cNvSpPr/>
          <p:nvPr/>
        </p:nvSpPr>
        <p:spPr>
          <a:xfrm>
            <a:off x="6336507" y="1959879"/>
            <a:ext cx="2095500" cy="1857375"/>
          </a:xfrm>
          <a:custGeom>
            <a:avLst/>
            <a:gdLst>
              <a:gd name="connsiteX0" fmla="*/ 1816894 w 2095500"/>
              <a:gd name="connsiteY0" fmla="*/ 0 h 1857375"/>
              <a:gd name="connsiteX1" fmla="*/ 2095500 w 2095500"/>
              <a:gd name="connsiteY1" fmla="*/ 278606 h 1857375"/>
              <a:gd name="connsiteX2" fmla="*/ 2095500 w 2095500"/>
              <a:gd name="connsiteY2" fmla="*/ 1578769 h 1857375"/>
              <a:gd name="connsiteX3" fmla="*/ 1816894 w 2095500"/>
              <a:gd name="connsiteY3" fmla="*/ 1857375 h 1857375"/>
              <a:gd name="connsiteX4" fmla="*/ 278606 w 2095500"/>
              <a:gd name="connsiteY4" fmla="*/ 1857375 h 1857375"/>
              <a:gd name="connsiteX5" fmla="*/ 0 w 2095500"/>
              <a:gd name="connsiteY5" fmla="*/ 1578769 h 1857375"/>
              <a:gd name="connsiteX6" fmla="*/ 0 w 2095500"/>
              <a:gd name="connsiteY6" fmla="*/ 278606 h 1857375"/>
              <a:gd name="connsiteX7" fmla="*/ 278606 w 2095500"/>
              <a:gd name="connsiteY7"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57375">
                <a:moveTo>
                  <a:pt x="1816894" y="0"/>
                </a:moveTo>
                <a:cubicBezTo>
                  <a:pt x="1970764" y="0"/>
                  <a:pt x="2095500" y="124736"/>
                  <a:pt x="2095500" y="278606"/>
                </a:cubicBezTo>
                <a:lnTo>
                  <a:pt x="2095500" y="1578769"/>
                </a:lnTo>
                <a:cubicBezTo>
                  <a:pt x="2095500" y="1732639"/>
                  <a:pt x="1970764" y="1857375"/>
                  <a:pt x="1816894" y="1857375"/>
                </a:cubicBezTo>
                <a:lnTo>
                  <a:pt x="278606" y="1857375"/>
                </a:lnTo>
                <a:cubicBezTo>
                  <a:pt x="124736" y="1857375"/>
                  <a:pt x="0" y="1732639"/>
                  <a:pt x="0" y="1578769"/>
                </a:cubicBezTo>
                <a:lnTo>
                  <a:pt x="0" y="278606"/>
                </a:lnTo>
                <a:cubicBezTo>
                  <a:pt x="0" y="124736"/>
                  <a:pt x="124736" y="0"/>
                  <a:pt x="278606" y="0"/>
                </a:cubicBezTo>
                <a:close/>
              </a:path>
            </a:pathLst>
          </a:custGeom>
          <a:solidFill>
            <a:srgbClr val="DAE8FC"/>
          </a:solidFill>
          <a:ln w="9525" cap="flat">
            <a:solidFill>
              <a:srgbClr val="6C8EBF"/>
            </a:solidFill>
            <a:prstDash val="solid"/>
            <a:miter/>
          </a:ln>
        </p:spPr>
        <p:txBody>
          <a:bodyPr rtlCol="0" anchor="ctr"/>
          <a:lstStyle/>
          <a:p>
            <a:endParaRPr lang="de-DE"/>
          </a:p>
        </p:txBody>
      </p:sp>
      <p:pic>
        <p:nvPicPr>
          <p:cNvPr id="33" name="Grafik 32">
            <a:extLst>
              <a:ext uri="{FF2B5EF4-FFF2-40B4-BE49-F238E27FC236}">
                <a16:creationId xmlns:a16="http://schemas.microsoft.com/office/drawing/2014/main" id="{DCF45252-CFBF-D371-3B7D-D36505903CA6}"/>
              </a:ext>
            </a:extLst>
          </p:cNvPr>
          <p:cNvPicPr>
            <a:picLocks noChangeAspect="1"/>
          </p:cNvPicPr>
          <p:nvPr/>
        </p:nvPicPr>
        <p:blipFill>
          <a:blip r:embed="rId3"/>
          <a:stretch>
            <a:fillRect/>
          </a:stretch>
        </p:blipFill>
        <p:spPr>
          <a:xfrm>
            <a:off x="6407944" y="3426729"/>
            <a:ext cx="2019300" cy="300037"/>
          </a:xfrm>
          <a:prstGeom prst="rect">
            <a:avLst/>
          </a:prstGeom>
        </p:spPr>
      </p:pic>
      <p:sp>
        <p:nvSpPr>
          <p:cNvPr id="34" name="Freihandform: Form 33">
            <a:extLst>
              <a:ext uri="{FF2B5EF4-FFF2-40B4-BE49-F238E27FC236}">
                <a16:creationId xmlns:a16="http://schemas.microsoft.com/office/drawing/2014/main" id="{60203BF1-3046-414B-C6A8-C8DF4C8540EC}"/>
              </a:ext>
            </a:extLst>
          </p:cNvPr>
          <p:cNvSpPr/>
          <p:nvPr/>
        </p:nvSpPr>
        <p:spPr>
          <a:xfrm>
            <a:off x="6446806" y="2102754"/>
            <a:ext cx="1874900" cy="1238250"/>
          </a:xfrm>
          <a:custGeom>
            <a:avLst/>
            <a:gdLst>
              <a:gd name="connsiteX0" fmla="*/ 1689163 w 1874900"/>
              <a:gd name="connsiteY0" fmla="*/ 0 h 1238250"/>
              <a:gd name="connsiteX1" fmla="*/ 1874901 w 1874900"/>
              <a:gd name="connsiteY1" fmla="*/ 185738 h 1238250"/>
              <a:gd name="connsiteX2" fmla="*/ 1874901 w 1874900"/>
              <a:gd name="connsiteY2" fmla="*/ 1052513 h 1238250"/>
              <a:gd name="connsiteX3" fmla="*/ 1689163 w 1874900"/>
              <a:gd name="connsiteY3" fmla="*/ 1238250 h 1238250"/>
              <a:gd name="connsiteX4" fmla="*/ 185737 w 1874900"/>
              <a:gd name="connsiteY4" fmla="*/ 1238250 h 1238250"/>
              <a:gd name="connsiteX5" fmla="*/ 0 w 1874900"/>
              <a:gd name="connsiteY5" fmla="*/ 1052513 h 1238250"/>
              <a:gd name="connsiteX6" fmla="*/ 0 w 1874900"/>
              <a:gd name="connsiteY6" fmla="*/ 185738 h 1238250"/>
              <a:gd name="connsiteX7" fmla="*/ 185737 w 1874900"/>
              <a:gd name="connsiteY7"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900" h="1238250">
                <a:moveTo>
                  <a:pt x="1689163" y="0"/>
                </a:moveTo>
                <a:cubicBezTo>
                  <a:pt x="1791743" y="0"/>
                  <a:pt x="1874901" y="83158"/>
                  <a:pt x="1874901" y="185738"/>
                </a:cubicBezTo>
                <a:lnTo>
                  <a:pt x="1874901" y="1052513"/>
                </a:lnTo>
                <a:cubicBezTo>
                  <a:pt x="1874901" y="1155092"/>
                  <a:pt x="1791743" y="1238250"/>
                  <a:pt x="1689163" y="1238250"/>
                </a:cubicBezTo>
                <a:lnTo>
                  <a:pt x="185737" y="1238250"/>
                </a:lnTo>
                <a:cubicBezTo>
                  <a:pt x="83157" y="1238250"/>
                  <a:pt x="0" y="1155092"/>
                  <a:pt x="0" y="1052513"/>
                </a:cubicBezTo>
                <a:lnTo>
                  <a:pt x="0" y="185738"/>
                </a:lnTo>
                <a:cubicBezTo>
                  <a:pt x="0" y="83158"/>
                  <a:pt x="83157" y="0"/>
                  <a:pt x="185737"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5" name="Grafik 34">
            <a:extLst>
              <a:ext uri="{FF2B5EF4-FFF2-40B4-BE49-F238E27FC236}">
                <a16:creationId xmlns:a16="http://schemas.microsoft.com/office/drawing/2014/main" id="{A4E1EE5B-1A57-E0A9-8664-165BFA97E5FA}"/>
              </a:ext>
            </a:extLst>
          </p:cNvPr>
          <p:cNvPicPr>
            <a:picLocks noChangeAspect="1"/>
          </p:cNvPicPr>
          <p:nvPr/>
        </p:nvPicPr>
        <p:blipFill>
          <a:blip r:embed="rId4"/>
          <a:stretch>
            <a:fillRect/>
          </a:stretch>
        </p:blipFill>
        <p:spPr>
          <a:xfrm>
            <a:off x="6455569" y="1550304"/>
            <a:ext cx="1857375" cy="1814512"/>
          </a:xfrm>
          <a:prstGeom prst="rect">
            <a:avLst/>
          </a:prstGeom>
        </p:spPr>
      </p:pic>
      <p:pic>
        <p:nvPicPr>
          <p:cNvPr id="36" name="Grafik 35">
            <a:extLst>
              <a:ext uri="{FF2B5EF4-FFF2-40B4-BE49-F238E27FC236}">
                <a16:creationId xmlns:a16="http://schemas.microsoft.com/office/drawing/2014/main" id="{3A59A705-98F7-0110-3BD4-53D5BA87A8C0}"/>
              </a:ext>
            </a:extLst>
          </p:cNvPr>
          <p:cNvPicPr>
            <a:picLocks noChangeAspect="1"/>
          </p:cNvPicPr>
          <p:nvPr/>
        </p:nvPicPr>
        <p:blipFill>
          <a:blip r:embed="rId5"/>
          <a:stretch>
            <a:fillRect/>
          </a:stretch>
        </p:blipFill>
        <p:spPr>
          <a:xfrm>
            <a:off x="8078343" y="3421966"/>
            <a:ext cx="285750" cy="285750"/>
          </a:xfrm>
          <a:prstGeom prst="rect">
            <a:avLst/>
          </a:prstGeom>
        </p:spPr>
      </p:pic>
      <p:sp>
        <p:nvSpPr>
          <p:cNvPr id="37" name="Freihandform: Form 36">
            <a:extLst>
              <a:ext uri="{FF2B5EF4-FFF2-40B4-BE49-F238E27FC236}">
                <a16:creationId xmlns:a16="http://schemas.microsoft.com/office/drawing/2014/main" id="{885635BC-5610-46CD-B133-C5D8596F489A}"/>
              </a:ext>
            </a:extLst>
          </p:cNvPr>
          <p:cNvSpPr/>
          <p:nvPr/>
        </p:nvSpPr>
        <p:spPr>
          <a:xfrm>
            <a:off x="6557106" y="2198004"/>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38" name="Grafik 37">
            <a:extLst>
              <a:ext uri="{FF2B5EF4-FFF2-40B4-BE49-F238E27FC236}">
                <a16:creationId xmlns:a16="http://schemas.microsoft.com/office/drawing/2014/main" id="{EC9EE09D-DF25-B3A4-F89C-F21322EA426D}"/>
              </a:ext>
            </a:extLst>
          </p:cNvPr>
          <p:cNvPicPr>
            <a:picLocks noChangeAspect="1"/>
          </p:cNvPicPr>
          <p:nvPr/>
        </p:nvPicPr>
        <p:blipFill>
          <a:blip r:embed="rId6"/>
          <a:stretch>
            <a:fillRect/>
          </a:stretch>
        </p:blipFill>
        <p:spPr>
          <a:xfrm>
            <a:off x="6560344" y="2374216"/>
            <a:ext cx="752475" cy="557212"/>
          </a:xfrm>
          <a:prstGeom prst="rect">
            <a:avLst/>
          </a:prstGeom>
        </p:spPr>
      </p:pic>
      <p:sp>
        <p:nvSpPr>
          <p:cNvPr id="39" name="Freihandform: Form 38">
            <a:extLst>
              <a:ext uri="{FF2B5EF4-FFF2-40B4-BE49-F238E27FC236}">
                <a16:creationId xmlns:a16="http://schemas.microsoft.com/office/drawing/2014/main" id="{D328E1D6-E76D-B329-41D4-ACBF85B0785E}"/>
              </a:ext>
            </a:extLst>
          </p:cNvPr>
          <p:cNvSpPr/>
          <p:nvPr/>
        </p:nvSpPr>
        <p:spPr>
          <a:xfrm>
            <a:off x="7439406" y="2198004"/>
            <a:ext cx="772001" cy="857250"/>
          </a:xfrm>
          <a:custGeom>
            <a:avLst/>
            <a:gdLst>
              <a:gd name="connsiteX0" fmla="*/ 656177 w 772001"/>
              <a:gd name="connsiteY0" fmla="*/ 0 h 857250"/>
              <a:gd name="connsiteX1" fmla="*/ 772001 w 772001"/>
              <a:gd name="connsiteY1" fmla="*/ 115824 h 857250"/>
              <a:gd name="connsiteX2" fmla="*/ 772001 w 772001"/>
              <a:gd name="connsiteY2" fmla="*/ 741426 h 857250"/>
              <a:gd name="connsiteX3" fmla="*/ 656177 w 772001"/>
              <a:gd name="connsiteY3" fmla="*/ 857250 h 857250"/>
              <a:gd name="connsiteX4" fmla="*/ 115824 w 772001"/>
              <a:gd name="connsiteY4" fmla="*/ 857250 h 857250"/>
              <a:gd name="connsiteX5" fmla="*/ 0 w 772001"/>
              <a:gd name="connsiteY5" fmla="*/ 741426 h 857250"/>
              <a:gd name="connsiteX6" fmla="*/ 0 w 772001"/>
              <a:gd name="connsiteY6" fmla="*/ 115824 h 857250"/>
              <a:gd name="connsiteX7" fmla="*/ 115824 w 772001"/>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001" h="857250">
                <a:moveTo>
                  <a:pt x="656177" y="0"/>
                </a:moveTo>
                <a:cubicBezTo>
                  <a:pt x="720145" y="0"/>
                  <a:pt x="772001" y="51856"/>
                  <a:pt x="772001" y="115824"/>
                </a:cubicBezTo>
                <a:lnTo>
                  <a:pt x="772001" y="741426"/>
                </a:lnTo>
                <a:cubicBezTo>
                  <a:pt x="772001" y="805394"/>
                  <a:pt x="720145" y="857250"/>
                  <a:pt x="656177" y="857250"/>
                </a:cubicBezTo>
                <a:lnTo>
                  <a:pt x="115824" y="857250"/>
                </a:lnTo>
                <a:cubicBezTo>
                  <a:pt x="51856" y="857250"/>
                  <a:pt x="0" y="805394"/>
                  <a:pt x="0" y="741426"/>
                </a:cubicBezTo>
                <a:lnTo>
                  <a:pt x="0" y="115824"/>
                </a:lnTo>
                <a:cubicBezTo>
                  <a:pt x="0" y="51856"/>
                  <a:pt x="51856" y="0"/>
                  <a:pt x="115824"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40" name="Grafik 39">
            <a:extLst>
              <a:ext uri="{FF2B5EF4-FFF2-40B4-BE49-F238E27FC236}">
                <a16:creationId xmlns:a16="http://schemas.microsoft.com/office/drawing/2014/main" id="{277F1600-B9FF-1A77-67E5-D79C96E99981}"/>
              </a:ext>
            </a:extLst>
          </p:cNvPr>
          <p:cNvPicPr>
            <a:picLocks noChangeAspect="1"/>
          </p:cNvPicPr>
          <p:nvPr/>
        </p:nvPicPr>
        <p:blipFill>
          <a:blip r:embed="rId7"/>
          <a:stretch>
            <a:fillRect/>
          </a:stretch>
        </p:blipFill>
        <p:spPr>
          <a:xfrm>
            <a:off x="7446169" y="2374216"/>
            <a:ext cx="752475" cy="557212"/>
          </a:xfrm>
          <a:prstGeom prst="rect">
            <a:avLst/>
          </a:prstGeom>
        </p:spPr>
      </p:pic>
      <p:sp>
        <p:nvSpPr>
          <p:cNvPr id="50" name="Freihandform: Form 49">
            <a:extLst>
              <a:ext uri="{FF2B5EF4-FFF2-40B4-BE49-F238E27FC236}">
                <a16:creationId xmlns:a16="http://schemas.microsoft.com/office/drawing/2014/main" id="{58F1AB70-B7C9-C2A2-1513-41777FA961EC}"/>
              </a:ext>
            </a:extLst>
          </p:cNvPr>
          <p:cNvSpPr/>
          <p:nvPr/>
        </p:nvSpPr>
        <p:spPr>
          <a:xfrm>
            <a:off x="6096000" y="4122054"/>
            <a:ext cx="2571750" cy="1905000"/>
          </a:xfrm>
          <a:custGeom>
            <a:avLst/>
            <a:gdLst>
              <a:gd name="connsiteX0" fmla="*/ 2343150 w 2571750"/>
              <a:gd name="connsiteY0" fmla="*/ 0 h 1905000"/>
              <a:gd name="connsiteX1" fmla="*/ 2571750 w 2571750"/>
              <a:gd name="connsiteY1" fmla="*/ 228600 h 1905000"/>
              <a:gd name="connsiteX2" fmla="*/ 2571750 w 2571750"/>
              <a:gd name="connsiteY2" fmla="*/ 1676400 h 1905000"/>
              <a:gd name="connsiteX3" fmla="*/ 2343150 w 2571750"/>
              <a:gd name="connsiteY3" fmla="*/ 1905000 h 1905000"/>
              <a:gd name="connsiteX4" fmla="*/ 228600 w 2571750"/>
              <a:gd name="connsiteY4" fmla="*/ 1905000 h 1905000"/>
              <a:gd name="connsiteX5" fmla="*/ 0 w 2571750"/>
              <a:gd name="connsiteY5" fmla="*/ 1676400 h 1905000"/>
              <a:gd name="connsiteX6" fmla="*/ 0 w 2571750"/>
              <a:gd name="connsiteY6" fmla="*/ 228600 h 1905000"/>
              <a:gd name="connsiteX7" fmla="*/ 228600 w 2571750"/>
              <a:gd name="connsiteY7"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0" h="1905000">
                <a:moveTo>
                  <a:pt x="2343150" y="0"/>
                </a:moveTo>
                <a:cubicBezTo>
                  <a:pt x="2469402" y="0"/>
                  <a:pt x="2571750" y="102348"/>
                  <a:pt x="2571750" y="228600"/>
                </a:cubicBezTo>
                <a:lnTo>
                  <a:pt x="2571750" y="1676400"/>
                </a:lnTo>
                <a:cubicBezTo>
                  <a:pt x="2571750" y="1802652"/>
                  <a:pt x="2469402" y="1905000"/>
                  <a:pt x="2343150" y="1905000"/>
                </a:cubicBezTo>
                <a:lnTo>
                  <a:pt x="228600" y="1905000"/>
                </a:lnTo>
                <a:cubicBezTo>
                  <a:pt x="102348" y="1905000"/>
                  <a:pt x="0" y="1802652"/>
                  <a:pt x="0" y="1676400"/>
                </a:cubicBezTo>
                <a:lnTo>
                  <a:pt x="0" y="228600"/>
                </a:lnTo>
                <a:cubicBezTo>
                  <a:pt x="0" y="102348"/>
                  <a:pt x="102348" y="0"/>
                  <a:pt x="228600" y="0"/>
                </a:cubicBezTo>
                <a:close/>
              </a:path>
            </a:pathLst>
          </a:custGeom>
          <a:solidFill>
            <a:srgbClr val="E1D5E7"/>
          </a:solidFill>
          <a:ln w="9525" cap="flat">
            <a:solidFill>
              <a:srgbClr val="9673A6"/>
            </a:solidFill>
            <a:prstDash val="solid"/>
            <a:miter/>
          </a:ln>
        </p:spPr>
        <p:txBody>
          <a:bodyPr rtlCol="0" anchor="ctr"/>
          <a:lstStyle/>
          <a:p>
            <a:endParaRPr lang="de-DE"/>
          </a:p>
        </p:txBody>
      </p:sp>
      <p:pic>
        <p:nvPicPr>
          <p:cNvPr id="51" name="Grafik 50">
            <a:extLst>
              <a:ext uri="{FF2B5EF4-FFF2-40B4-BE49-F238E27FC236}">
                <a16:creationId xmlns:a16="http://schemas.microsoft.com/office/drawing/2014/main" id="{C7687EF2-D5ED-161D-FA5F-9AA4B70455BD}"/>
              </a:ext>
            </a:extLst>
          </p:cNvPr>
          <p:cNvPicPr>
            <a:picLocks noChangeAspect="1"/>
          </p:cNvPicPr>
          <p:nvPr/>
        </p:nvPicPr>
        <p:blipFill>
          <a:blip r:embed="rId8"/>
          <a:stretch>
            <a:fillRect/>
          </a:stretch>
        </p:blipFill>
        <p:spPr>
          <a:xfrm>
            <a:off x="6207919" y="5703204"/>
            <a:ext cx="2362200" cy="300037"/>
          </a:xfrm>
          <a:prstGeom prst="rect">
            <a:avLst/>
          </a:prstGeom>
        </p:spPr>
      </p:pic>
      <p:sp>
        <p:nvSpPr>
          <p:cNvPr id="52" name="Freihandform: Form 51">
            <a:extLst>
              <a:ext uri="{FF2B5EF4-FFF2-40B4-BE49-F238E27FC236}">
                <a16:creationId xmlns:a16="http://schemas.microsoft.com/office/drawing/2014/main" id="{458A17FF-70C0-F2F1-59F2-754E6469A63E}"/>
              </a:ext>
            </a:extLst>
          </p:cNvPr>
          <p:cNvSpPr/>
          <p:nvPr/>
        </p:nvSpPr>
        <p:spPr>
          <a:xfrm>
            <a:off x="6211348" y="4924154"/>
            <a:ext cx="713327" cy="701802"/>
          </a:xfrm>
          <a:custGeom>
            <a:avLst/>
            <a:gdLst>
              <a:gd name="connsiteX0" fmla="*/ 572929 w 713327"/>
              <a:gd name="connsiteY0" fmla="*/ 0 h 701802"/>
              <a:gd name="connsiteX1" fmla="*/ 713327 w 713327"/>
              <a:gd name="connsiteY1" fmla="*/ 140398 h 701802"/>
              <a:gd name="connsiteX2" fmla="*/ 713327 w 713327"/>
              <a:gd name="connsiteY2" fmla="*/ 561403 h 701802"/>
              <a:gd name="connsiteX3" fmla="*/ 572929 w 713327"/>
              <a:gd name="connsiteY3" fmla="*/ 701802 h 701802"/>
              <a:gd name="connsiteX4" fmla="*/ 140399 w 713327"/>
              <a:gd name="connsiteY4" fmla="*/ 701802 h 701802"/>
              <a:gd name="connsiteX5" fmla="*/ 0 w 713327"/>
              <a:gd name="connsiteY5" fmla="*/ 561403 h 701802"/>
              <a:gd name="connsiteX6" fmla="*/ 0 w 713327"/>
              <a:gd name="connsiteY6" fmla="*/ 140398 h 701802"/>
              <a:gd name="connsiteX7" fmla="*/ 140399 w 713327"/>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701802">
                <a:moveTo>
                  <a:pt x="572929" y="0"/>
                </a:moveTo>
                <a:cubicBezTo>
                  <a:pt x="650469" y="0"/>
                  <a:pt x="713327" y="62859"/>
                  <a:pt x="713327" y="140398"/>
                </a:cubicBezTo>
                <a:lnTo>
                  <a:pt x="713327" y="561403"/>
                </a:lnTo>
                <a:cubicBezTo>
                  <a:pt x="713327" y="638944"/>
                  <a:pt x="650469" y="701802"/>
                  <a:pt x="572929"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3" name="Grafik 52">
            <a:extLst>
              <a:ext uri="{FF2B5EF4-FFF2-40B4-BE49-F238E27FC236}">
                <a16:creationId xmlns:a16="http://schemas.microsoft.com/office/drawing/2014/main" id="{1B6A14B6-73B9-5D42-CFDA-AF2B8A92CA0E}"/>
              </a:ext>
            </a:extLst>
          </p:cNvPr>
          <p:cNvPicPr>
            <a:picLocks noChangeAspect="1"/>
          </p:cNvPicPr>
          <p:nvPr/>
        </p:nvPicPr>
        <p:blipFill>
          <a:blip r:embed="rId9"/>
          <a:stretch>
            <a:fillRect/>
          </a:stretch>
        </p:blipFill>
        <p:spPr>
          <a:xfrm>
            <a:off x="6217444" y="5022166"/>
            <a:ext cx="695325" cy="557212"/>
          </a:xfrm>
          <a:prstGeom prst="rect">
            <a:avLst/>
          </a:prstGeom>
        </p:spPr>
      </p:pic>
      <p:sp>
        <p:nvSpPr>
          <p:cNvPr id="54" name="Freihandform: Form 53">
            <a:extLst>
              <a:ext uri="{FF2B5EF4-FFF2-40B4-BE49-F238E27FC236}">
                <a16:creationId xmlns:a16="http://schemas.microsoft.com/office/drawing/2014/main" id="{CA6F65C2-D2AF-DA64-4E2B-5EF42BFC77F8}"/>
              </a:ext>
            </a:extLst>
          </p:cNvPr>
          <p:cNvSpPr/>
          <p:nvPr/>
        </p:nvSpPr>
        <p:spPr>
          <a:xfrm>
            <a:off x="6211348" y="4222352"/>
            <a:ext cx="713327" cy="601598"/>
          </a:xfrm>
          <a:custGeom>
            <a:avLst/>
            <a:gdLst>
              <a:gd name="connsiteX0" fmla="*/ 593026 w 713327"/>
              <a:gd name="connsiteY0" fmla="*/ 0 h 601598"/>
              <a:gd name="connsiteX1" fmla="*/ 713327 w 713327"/>
              <a:gd name="connsiteY1" fmla="*/ 120301 h 601598"/>
              <a:gd name="connsiteX2" fmla="*/ 713327 w 713327"/>
              <a:gd name="connsiteY2" fmla="*/ 481298 h 601598"/>
              <a:gd name="connsiteX3" fmla="*/ 593026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6" y="0"/>
                </a:moveTo>
                <a:cubicBezTo>
                  <a:pt x="659467" y="0"/>
                  <a:pt x="713327" y="53860"/>
                  <a:pt x="713327" y="120301"/>
                </a:cubicBezTo>
                <a:lnTo>
                  <a:pt x="713327" y="481298"/>
                </a:lnTo>
                <a:cubicBezTo>
                  <a:pt x="713327" y="547738"/>
                  <a:pt x="659467" y="601599"/>
                  <a:pt x="593026"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5" name="Grafik 54">
            <a:extLst>
              <a:ext uri="{FF2B5EF4-FFF2-40B4-BE49-F238E27FC236}">
                <a16:creationId xmlns:a16="http://schemas.microsoft.com/office/drawing/2014/main" id="{DBB26B02-2AE6-2562-87CA-F0E51137C1FD}"/>
              </a:ext>
            </a:extLst>
          </p:cNvPr>
          <p:cNvPicPr>
            <a:picLocks noChangeAspect="1"/>
          </p:cNvPicPr>
          <p:nvPr/>
        </p:nvPicPr>
        <p:blipFill>
          <a:blip r:embed="rId10"/>
          <a:stretch>
            <a:fillRect/>
          </a:stretch>
        </p:blipFill>
        <p:spPr>
          <a:xfrm>
            <a:off x="6217444" y="4269691"/>
            <a:ext cx="695325" cy="557212"/>
          </a:xfrm>
          <a:prstGeom prst="rect">
            <a:avLst/>
          </a:prstGeom>
        </p:spPr>
      </p:pic>
      <p:sp>
        <p:nvSpPr>
          <p:cNvPr id="56" name="Freihandform: Form 55">
            <a:extLst>
              <a:ext uri="{FF2B5EF4-FFF2-40B4-BE49-F238E27FC236}">
                <a16:creationId xmlns:a16="http://schemas.microsoft.com/office/drawing/2014/main" id="{93E0802F-7992-A727-17F3-BD5905851C7B}"/>
              </a:ext>
            </a:extLst>
          </p:cNvPr>
          <p:cNvSpPr/>
          <p:nvPr/>
        </p:nvSpPr>
        <p:spPr>
          <a:xfrm>
            <a:off x="7034499" y="4222352"/>
            <a:ext cx="713327" cy="601598"/>
          </a:xfrm>
          <a:custGeom>
            <a:avLst/>
            <a:gdLst>
              <a:gd name="connsiteX0" fmla="*/ 593027 w 713327"/>
              <a:gd name="connsiteY0" fmla="*/ 0 h 601598"/>
              <a:gd name="connsiteX1" fmla="*/ 713327 w 713327"/>
              <a:gd name="connsiteY1" fmla="*/ 120301 h 601598"/>
              <a:gd name="connsiteX2" fmla="*/ 713327 w 713327"/>
              <a:gd name="connsiteY2" fmla="*/ 481298 h 601598"/>
              <a:gd name="connsiteX3" fmla="*/ 593027 w 713327"/>
              <a:gd name="connsiteY3" fmla="*/ 601599 h 601598"/>
              <a:gd name="connsiteX4" fmla="*/ 120301 w 713327"/>
              <a:gd name="connsiteY4" fmla="*/ 601599 h 601598"/>
              <a:gd name="connsiteX5" fmla="*/ 0 w 713327"/>
              <a:gd name="connsiteY5" fmla="*/ 481298 h 601598"/>
              <a:gd name="connsiteX6" fmla="*/ 0 w 713327"/>
              <a:gd name="connsiteY6" fmla="*/ 120301 h 601598"/>
              <a:gd name="connsiteX7" fmla="*/ 120301 w 713327"/>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27" h="601598">
                <a:moveTo>
                  <a:pt x="593027" y="0"/>
                </a:moveTo>
                <a:cubicBezTo>
                  <a:pt x="659467" y="0"/>
                  <a:pt x="713327" y="53860"/>
                  <a:pt x="713327" y="120301"/>
                </a:cubicBezTo>
                <a:lnTo>
                  <a:pt x="713327" y="481298"/>
                </a:lnTo>
                <a:cubicBezTo>
                  <a:pt x="713327" y="547738"/>
                  <a:pt x="659467" y="601599"/>
                  <a:pt x="593027" y="601599"/>
                </a:cubicBezTo>
                <a:lnTo>
                  <a:pt x="120301" y="601599"/>
                </a:lnTo>
                <a:cubicBezTo>
                  <a:pt x="53861" y="601599"/>
                  <a:pt x="0" y="547739"/>
                  <a:pt x="0" y="481298"/>
                </a:cubicBezTo>
                <a:lnTo>
                  <a:pt x="0" y="120301"/>
                </a:lnTo>
                <a:cubicBezTo>
                  <a:pt x="0" y="53861"/>
                  <a:pt x="53860"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57" name="Grafik 56">
            <a:extLst>
              <a:ext uri="{FF2B5EF4-FFF2-40B4-BE49-F238E27FC236}">
                <a16:creationId xmlns:a16="http://schemas.microsoft.com/office/drawing/2014/main" id="{8347E78A-295F-B611-D12D-2F3C0E123A57}"/>
              </a:ext>
            </a:extLst>
          </p:cNvPr>
          <p:cNvPicPr>
            <a:picLocks noChangeAspect="1"/>
          </p:cNvPicPr>
          <p:nvPr/>
        </p:nvPicPr>
        <p:blipFill>
          <a:blip r:embed="rId11"/>
          <a:stretch>
            <a:fillRect/>
          </a:stretch>
        </p:blipFill>
        <p:spPr>
          <a:xfrm>
            <a:off x="7036594" y="4269691"/>
            <a:ext cx="695325" cy="557212"/>
          </a:xfrm>
          <a:prstGeom prst="rect">
            <a:avLst/>
          </a:prstGeom>
        </p:spPr>
      </p:pic>
      <p:sp>
        <p:nvSpPr>
          <p:cNvPr id="58" name="Freihandform: Form 57">
            <a:extLst>
              <a:ext uri="{FF2B5EF4-FFF2-40B4-BE49-F238E27FC236}">
                <a16:creationId xmlns:a16="http://schemas.microsoft.com/office/drawing/2014/main" id="{99B6D087-939D-A613-85C9-E8764AA841DC}"/>
              </a:ext>
            </a:extLst>
          </p:cNvPr>
          <p:cNvSpPr/>
          <p:nvPr/>
        </p:nvSpPr>
        <p:spPr>
          <a:xfrm>
            <a:off x="7037166" y="4924154"/>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9 w 713232"/>
              <a:gd name="connsiteY4" fmla="*/ 701802 h 701802"/>
              <a:gd name="connsiteX5" fmla="*/ 0 w 713232"/>
              <a:gd name="connsiteY5" fmla="*/ 561403 h 701802"/>
              <a:gd name="connsiteX6" fmla="*/ 0 w 713232"/>
              <a:gd name="connsiteY6" fmla="*/ 140398 h 701802"/>
              <a:gd name="connsiteX7" fmla="*/ 140399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3" y="701802"/>
                  <a:pt x="572834" y="701802"/>
                </a:cubicBezTo>
                <a:lnTo>
                  <a:pt x="140399" y="701802"/>
                </a:lnTo>
                <a:cubicBezTo>
                  <a:pt x="62859" y="701802"/>
                  <a:pt x="0" y="638943"/>
                  <a:pt x="0" y="561403"/>
                </a:cubicBezTo>
                <a:lnTo>
                  <a:pt x="0" y="140398"/>
                </a:lnTo>
                <a:cubicBezTo>
                  <a:pt x="0" y="62858"/>
                  <a:pt x="62859" y="0"/>
                  <a:pt x="140399" y="0"/>
                </a:cubicBezTo>
                <a:close/>
              </a:path>
            </a:pathLst>
          </a:custGeom>
          <a:solidFill>
            <a:srgbClr val="FFFFFF"/>
          </a:solidFill>
          <a:ln w="19050" cap="flat">
            <a:solidFill>
              <a:srgbClr val="B85450"/>
            </a:solidFill>
            <a:prstDash val="solid"/>
            <a:miter/>
          </a:ln>
        </p:spPr>
        <p:txBody>
          <a:bodyPr rtlCol="0" anchor="ctr"/>
          <a:lstStyle/>
          <a:p>
            <a:endParaRPr lang="de-DE"/>
          </a:p>
        </p:txBody>
      </p:sp>
      <p:pic>
        <p:nvPicPr>
          <p:cNvPr id="59" name="Grafik 58">
            <a:extLst>
              <a:ext uri="{FF2B5EF4-FFF2-40B4-BE49-F238E27FC236}">
                <a16:creationId xmlns:a16="http://schemas.microsoft.com/office/drawing/2014/main" id="{341E93E4-120A-2872-407F-26CE1894DD07}"/>
              </a:ext>
            </a:extLst>
          </p:cNvPr>
          <p:cNvPicPr>
            <a:picLocks noChangeAspect="1"/>
          </p:cNvPicPr>
          <p:nvPr/>
        </p:nvPicPr>
        <p:blipFill>
          <a:blip r:embed="rId12"/>
          <a:stretch>
            <a:fillRect/>
          </a:stretch>
        </p:blipFill>
        <p:spPr>
          <a:xfrm>
            <a:off x="7046119" y="5022166"/>
            <a:ext cx="695325" cy="557212"/>
          </a:xfrm>
          <a:prstGeom prst="rect">
            <a:avLst/>
          </a:prstGeom>
        </p:spPr>
      </p:pic>
      <p:pic>
        <p:nvPicPr>
          <p:cNvPr id="60" name="Grafik 59">
            <a:extLst>
              <a:ext uri="{FF2B5EF4-FFF2-40B4-BE49-F238E27FC236}">
                <a16:creationId xmlns:a16="http://schemas.microsoft.com/office/drawing/2014/main" id="{C378CD43-F59F-815B-6631-A9907DADFCC4}"/>
              </a:ext>
            </a:extLst>
          </p:cNvPr>
          <p:cNvPicPr>
            <a:picLocks noChangeAspect="1"/>
          </p:cNvPicPr>
          <p:nvPr/>
        </p:nvPicPr>
        <p:blipFill>
          <a:blip r:embed="rId5"/>
          <a:stretch>
            <a:fillRect/>
          </a:stretch>
        </p:blipFill>
        <p:spPr>
          <a:xfrm>
            <a:off x="8271225" y="5661389"/>
            <a:ext cx="249173" cy="249174"/>
          </a:xfrm>
          <a:prstGeom prst="rect">
            <a:avLst/>
          </a:prstGeom>
        </p:spPr>
      </p:pic>
      <p:sp>
        <p:nvSpPr>
          <p:cNvPr id="61" name="Freihandform: Form 60">
            <a:extLst>
              <a:ext uri="{FF2B5EF4-FFF2-40B4-BE49-F238E27FC236}">
                <a16:creationId xmlns:a16="http://schemas.microsoft.com/office/drawing/2014/main" id="{EF5FC6C1-625A-6FED-A943-FE4A65B69977}"/>
              </a:ext>
            </a:extLst>
          </p:cNvPr>
          <p:cNvSpPr/>
          <p:nvPr/>
        </p:nvSpPr>
        <p:spPr>
          <a:xfrm>
            <a:off x="7857554" y="4924154"/>
            <a:ext cx="713232" cy="701802"/>
          </a:xfrm>
          <a:custGeom>
            <a:avLst/>
            <a:gdLst>
              <a:gd name="connsiteX0" fmla="*/ 572834 w 713232"/>
              <a:gd name="connsiteY0" fmla="*/ 0 h 701802"/>
              <a:gd name="connsiteX1" fmla="*/ 713232 w 713232"/>
              <a:gd name="connsiteY1" fmla="*/ 140398 h 701802"/>
              <a:gd name="connsiteX2" fmla="*/ 713232 w 713232"/>
              <a:gd name="connsiteY2" fmla="*/ 561403 h 701802"/>
              <a:gd name="connsiteX3" fmla="*/ 572834 w 713232"/>
              <a:gd name="connsiteY3" fmla="*/ 701802 h 701802"/>
              <a:gd name="connsiteX4" fmla="*/ 140398 w 713232"/>
              <a:gd name="connsiteY4" fmla="*/ 701802 h 701802"/>
              <a:gd name="connsiteX5" fmla="*/ 0 w 713232"/>
              <a:gd name="connsiteY5" fmla="*/ 561403 h 701802"/>
              <a:gd name="connsiteX6" fmla="*/ 0 w 713232"/>
              <a:gd name="connsiteY6" fmla="*/ 140398 h 701802"/>
              <a:gd name="connsiteX7" fmla="*/ 140398 w 713232"/>
              <a:gd name="connsiteY7" fmla="*/ 0 h 7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701802">
                <a:moveTo>
                  <a:pt x="572834" y="0"/>
                </a:moveTo>
                <a:cubicBezTo>
                  <a:pt x="650374" y="0"/>
                  <a:pt x="713232" y="62859"/>
                  <a:pt x="713232" y="140398"/>
                </a:cubicBezTo>
                <a:lnTo>
                  <a:pt x="713232" y="561403"/>
                </a:lnTo>
                <a:cubicBezTo>
                  <a:pt x="713232" y="638944"/>
                  <a:pt x="650374" y="701802"/>
                  <a:pt x="572834" y="701802"/>
                </a:cubicBezTo>
                <a:lnTo>
                  <a:pt x="140398" y="701802"/>
                </a:lnTo>
                <a:cubicBezTo>
                  <a:pt x="62858" y="701802"/>
                  <a:pt x="0" y="638943"/>
                  <a:pt x="0" y="561403"/>
                </a:cubicBezTo>
                <a:lnTo>
                  <a:pt x="0" y="140398"/>
                </a:lnTo>
                <a:cubicBezTo>
                  <a:pt x="0" y="62858"/>
                  <a:pt x="62858" y="0"/>
                  <a:pt x="140398"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2" name="Grafik 61">
            <a:extLst>
              <a:ext uri="{FF2B5EF4-FFF2-40B4-BE49-F238E27FC236}">
                <a16:creationId xmlns:a16="http://schemas.microsoft.com/office/drawing/2014/main" id="{DF3A52B5-2E3D-D400-64A9-DD475035227F}"/>
              </a:ext>
            </a:extLst>
          </p:cNvPr>
          <p:cNvPicPr>
            <a:picLocks noChangeAspect="1"/>
          </p:cNvPicPr>
          <p:nvPr/>
        </p:nvPicPr>
        <p:blipFill>
          <a:blip r:embed="rId13"/>
          <a:stretch>
            <a:fillRect/>
          </a:stretch>
        </p:blipFill>
        <p:spPr>
          <a:xfrm>
            <a:off x="7865269" y="5022166"/>
            <a:ext cx="695325" cy="557212"/>
          </a:xfrm>
          <a:prstGeom prst="rect">
            <a:avLst/>
          </a:prstGeom>
        </p:spPr>
      </p:pic>
      <p:sp>
        <p:nvSpPr>
          <p:cNvPr id="63" name="Freihandform: Form 62">
            <a:extLst>
              <a:ext uri="{FF2B5EF4-FFF2-40B4-BE49-F238E27FC236}">
                <a16:creationId xmlns:a16="http://schemas.microsoft.com/office/drawing/2014/main" id="{D5468150-21D9-4C4E-1E67-2EEC2127AAFB}"/>
              </a:ext>
            </a:extLst>
          </p:cNvPr>
          <p:cNvSpPr/>
          <p:nvPr/>
        </p:nvSpPr>
        <p:spPr>
          <a:xfrm>
            <a:off x="7857554" y="4222352"/>
            <a:ext cx="713232" cy="601598"/>
          </a:xfrm>
          <a:custGeom>
            <a:avLst/>
            <a:gdLst>
              <a:gd name="connsiteX0" fmla="*/ 592931 w 713232"/>
              <a:gd name="connsiteY0" fmla="*/ 0 h 601598"/>
              <a:gd name="connsiteX1" fmla="*/ 713232 w 713232"/>
              <a:gd name="connsiteY1" fmla="*/ 120301 h 601598"/>
              <a:gd name="connsiteX2" fmla="*/ 713232 w 713232"/>
              <a:gd name="connsiteY2" fmla="*/ 481298 h 601598"/>
              <a:gd name="connsiteX3" fmla="*/ 592931 w 713232"/>
              <a:gd name="connsiteY3" fmla="*/ 601599 h 601598"/>
              <a:gd name="connsiteX4" fmla="*/ 120301 w 713232"/>
              <a:gd name="connsiteY4" fmla="*/ 601599 h 601598"/>
              <a:gd name="connsiteX5" fmla="*/ 0 w 713232"/>
              <a:gd name="connsiteY5" fmla="*/ 481298 h 601598"/>
              <a:gd name="connsiteX6" fmla="*/ 0 w 713232"/>
              <a:gd name="connsiteY6" fmla="*/ 120301 h 601598"/>
              <a:gd name="connsiteX7" fmla="*/ 120301 w 713232"/>
              <a:gd name="connsiteY7" fmla="*/ 0 h 6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232" h="601598">
                <a:moveTo>
                  <a:pt x="592931" y="0"/>
                </a:moveTo>
                <a:cubicBezTo>
                  <a:pt x="659371" y="0"/>
                  <a:pt x="713232" y="53860"/>
                  <a:pt x="713232" y="120301"/>
                </a:cubicBezTo>
                <a:lnTo>
                  <a:pt x="713232" y="481298"/>
                </a:lnTo>
                <a:cubicBezTo>
                  <a:pt x="713232" y="547738"/>
                  <a:pt x="659371" y="601599"/>
                  <a:pt x="592931" y="601599"/>
                </a:cubicBezTo>
                <a:lnTo>
                  <a:pt x="120301" y="601599"/>
                </a:lnTo>
                <a:cubicBezTo>
                  <a:pt x="53861" y="601599"/>
                  <a:pt x="0" y="547739"/>
                  <a:pt x="0" y="481298"/>
                </a:cubicBezTo>
                <a:lnTo>
                  <a:pt x="0" y="120301"/>
                </a:lnTo>
                <a:cubicBezTo>
                  <a:pt x="0" y="53861"/>
                  <a:pt x="53861" y="0"/>
                  <a:pt x="120301" y="0"/>
                </a:cubicBezTo>
                <a:close/>
              </a:path>
            </a:pathLst>
          </a:custGeom>
          <a:solidFill>
            <a:srgbClr val="FFFFFF"/>
          </a:solidFill>
          <a:ln w="19050" cap="flat">
            <a:solidFill>
              <a:srgbClr val="82B366"/>
            </a:solidFill>
            <a:prstDash val="solid"/>
            <a:miter/>
          </a:ln>
        </p:spPr>
        <p:txBody>
          <a:bodyPr rtlCol="0" anchor="ctr"/>
          <a:lstStyle/>
          <a:p>
            <a:endParaRPr lang="de-DE"/>
          </a:p>
        </p:txBody>
      </p:sp>
      <p:pic>
        <p:nvPicPr>
          <p:cNvPr id="64" name="Grafik 63">
            <a:extLst>
              <a:ext uri="{FF2B5EF4-FFF2-40B4-BE49-F238E27FC236}">
                <a16:creationId xmlns:a16="http://schemas.microsoft.com/office/drawing/2014/main" id="{7CD9CBDD-8B12-DEEF-B585-BCE40CB66554}"/>
              </a:ext>
            </a:extLst>
          </p:cNvPr>
          <p:cNvPicPr>
            <a:picLocks noChangeAspect="1"/>
          </p:cNvPicPr>
          <p:nvPr/>
        </p:nvPicPr>
        <p:blipFill>
          <a:blip r:embed="rId14"/>
          <a:stretch>
            <a:fillRect/>
          </a:stretch>
        </p:blipFill>
        <p:spPr>
          <a:xfrm>
            <a:off x="7865269" y="4269691"/>
            <a:ext cx="695325" cy="557212"/>
          </a:xfrm>
          <a:prstGeom prst="rect">
            <a:avLst/>
          </a:prstGeom>
        </p:spPr>
      </p:pic>
      <p:sp>
        <p:nvSpPr>
          <p:cNvPr id="65" name="Freihandform: Form 64">
            <a:extLst>
              <a:ext uri="{FF2B5EF4-FFF2-40B4-BE49-F238E27FC236}">
                <a16:creationId xmlns:a16="http://schemas.microsoft.com/office/drawing/2014/main" id="{F05C29F4-3077-6CE8-F6DE-F29542A24500}"/>
              </a:ext>
            </a:extLst>
          </p:cNvPr>
          <p:cNvSpPr/>
          <p:nvPr/>
        </p:nvSpPr>
        <p:spPr>
          <a:xfrm>
            <a:off x="8727282" y="1959879"/>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66" name="Grafik 65">
            <a:extLst>
              <a:ext uri="{FF2B5EF4-FFF2-40B4-BE49-F238E27FC236}">
                <a16:creationId xmlns:a16="http://schemas.microsoft.com/office/drawing/2014/main" id="{E2B7F0BD-8C1C-5D0C-A2CD-D96C1940B71F}"/>
              </a:ext>
            </a:extLst>
          </p:cNvPr>
          <p:cNvPicPr>
            <a:picLocks noChangeAspect="1"/>
          </p:cNvPicPr>
          <p:nvPr/>
        </p:nvPicPr>
        <p:blipFill>
          <a:blip r:embed="rId15"/>
          <a:stretch>
            <a:fillRect/>
          </a:stretch>
        </p:blipFill>
        <p:spPr>
          <a:xfrm>
            <a:off x="8722519" y="2759979"/>
            <a:ext cx="2733675" cy="352425"/>
          </a:xfrm>
          <a:prstGeom prst="rect">
            <a:avLst/>
          </a:prstGeom>
        </p:spPr>
      </p:pic>
      <p:sp>
        <p:nvSpPr>
          <p:cNvPr id="67" name="Freihandform: Form 66">
            <a:extLst>
              <a:ext uri="{FF2B5EF4-FFF2-40B4-BE49-F238E27FC236}">
                <a16:creationId xmlns:a16="http://schemas.microsoft.com/office/drawing/2014/main" id="{B9B0280C-C226-544C-7CA8-C1C3F800E1AE}"/>
              </a:ext>
            </a:extLst>
          </p:cNvPr>
          <p:cNvSpPr/>
          <p:nvPr/>
        </p:nvSpPr>
        <p:spPr>
          <a:xfrm>
            <a:off x="8822532" y="2055129"/>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68" name="Grafik 67">
            <a:extLst>
              <a:ext uri="{FF2B5EF4-FFF2-40B4-BE49-F238E27FC236}">
                <a16:creationId xmlns:a16="http://schemas.microsoft.com/office/drawing/2014/main" id="{F72731DB-67AE-EFBD-7B62-035E3B55D236}"/>
              </a:ext>
            </a:extLst>
          </p:cNvPr>
          <p:cNvPicPr>
            <a:picLocks noChangeAspect="1"/>
          </p:cNvPicPr>
          <p:nvPr/>
        </p:nvPicPr>
        <p:blipFill>
          <a:blip r:embed="rId16"/>
          <a:stretch>
            <a:fillRect/>
          </a:stretch>
        </p:blipFill>
        <p:spPr>
          <a:xfrm>
            <a:off x="8827294" y="2088466"/>
            <a:ext cx="1123950" cy="609600"/>
          </a:xfrm>
          <a:prstGeom prst="rect">
            <a:avLst/>
          </a:prstGeom>
        </p:spPr>
      </p:pic>
      <p:pic>
        <p:nvPicPr>
          <p:cNvPr id="69" name="Grafik 68">
            <a:extLst>
              <a:ext uri="{FF2B5EF4-FFF2-40B4-BE49-F238E27FC236}">
                <a16:creationId xmlns:a16="http://schemas.microsoft.com/office/drawing/2014/main" id="{BB52EC76-E91A-D698-2493-5DA302669661}"/>
              </a:ext>
            </a:extLst>
          </p:cNvPr>
          <p:cNvPicPr>
            <a:picLocks noChangeAspect="1"/>
          </p:cNvPicPr>
          <p:nvPr/>
        </p:nvPicPr>
        <p:blipFill>
          <a:blip r:embed="rId5"/>
          <a:stretch>
            <a:fillRect/>
          </a:stretch>
        </p:blipFill>
        <p:spPr>
          <a:xfrm>
            <a:off x="8817769" y="2693304"/>
            <a:ext cx="285750" cy="285750"/>
          </a:xfrm>
          <a:prstGeom prst="rect">
            <a:avLst/>
          </a:prstGeom>
        </p:spPr>
      </p:pic>
      <p:sp>
        <p:nvSpPr>
          <p:cNvPr id="70" name="Freihandform: Form 69">
            <a:extLst>
              <a:ext uri="{FF2B5EF4-FFF2-40B4-BE49-F238E27FC236}">
                <a16:creationId xmlns:a16="http://schemas.microsoft.com/office/drawing/2014/main" id="{39FC4E62-85D2-007C-338A-EE80B4ADFA75}"/>
              </a:ext>
            </a:extLst>
          </p:cNvPr>
          <p:cNvSpPr/>
          <p:nvPr/>
        </p:nvSpPr>
        <p:spPr>
          <a:xfrm>
            <a:off x="10060782" y="2055129"/>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1" name="Grafik 70">
            <a:extLst>
              <a:ext uri="{FF2B5EF4-FFF2-40B4-BE49-F238E27FC236}">
                <a16:creationId xmlns:a16="http://schemas.microsoft.com/office/drawing/2014/main" id="{FFE0E37A-7BC2-7D7D-608F-988BF54E0712}"/>
              </a:ext>
            </a:extLst>
          </p:cNvPr>
          <p:cNvPicPr>
            <a:picLocks noChangeAspect="1"/>
          </p:cNvPicPr>
          <p:nvPr/>
        </p:nvPicPr>
        <p:blipFill>
          <a:blip r:embed="rId17"/>
          <a:stretch>
            <a:fillRect/>
          </a:stretch>
        </p:blipFill>
        <p:spPr>
          <a:xfrm>
            <a:off x="10065544" y="2217054"/>
            <a:ext cx="647700" cy="352425"/>
          </a:xfrm>
          <a:prstGeom prst="rect">
            <a:avLst/>
          </a:prstGeom>
        </p:spPr>
      </p:pic>
      <p:sp>
        <p:nvSpPr>
          <p:cNvPr id="72" name="Freihandform: Form 71">
            <a:extLst>
              <a:ext uri="{FF2B5EF4-FFF2-40B4-BE49-F238E27FC236}">
                <a16:creationId xmlns:a16="http://schemas.microsoft.com/office/drawing/2014/main" id="{FB70A4B8-4272-419A-2B6B-731D7E6D1F6D}"/>
              </a:ext>
            </a:extLst>
          </p:cNvPr>
          <p:cNvSpPr/>
          <p:nvPr/>
        </p:nvSpPr>
        <p:spPr>
          <a:xfrm>
            <a:off x="10822782" y="2055129"/>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3" name="Grafik 72">
            <a:extLst>
              <a:ext uri="{FF2B5EF4-FFF2-40B4-BE49-F238E27FC236}">
                <a16:creationId xmlns:a16="http://schemas.microsoft.com/office/drawing/2014/main" id="{93101BB1-5D2E-80D7-0AD7-68F92D843E76}"/>
              </a:ext>
            </a:extLst>
          </p:cNvPr>
          <p:cNvPicPr>
            <a:picLocks noChangeAspect="1"/>
          </p:cNvPicPr>
          <p:nvPr/>
        </p:nvPicPr>
        <p:blipFill>
          <a:blip r:embed="rId18"/>
          <a:stretch>
            <a:fillRect/>
          </a:stretch>
        </p:blipFill>
        <p:spPr>
          <a:xfrm>
            <a:off x="10827544" y="2217054"/>
            <a:ext cx="676275" cy="352425"/>
          </a:xfrm>
          <a:prstGeom prst="rect">
            <a:avLst/>
          </a:prstGeom>
        </p:spPr>
      </p:pic>
      <p:sp>
        <p:nvSpPr>
          <p:cNvPr id="74" name="Freihandform: Form 73">
            <a:extLst>
              <a:ext uri="{FF2B5EF4-FFF2-40B4-BE49-F238E27FC236}">
                <a16:creationId xmlns:a16="http://schemas.microsoft.com/office/drawing/2014/main" id="{3A512019-2161-19F6-E114-AEA4D77F33FC}"/>
              </a:ext>
            </a:extLst>
          </p:cNvPr>
          <p:cNvSpPr/>
          <p:nvPr/>
        </p:nvSpPr>
        <p:spPr>
          <a:xfrm>
            <a:off x="8727282" y="3512454"/>
            <a:ext cx="2857500" cy="1071562"/>
          </a:xfrm>
          <a:custGeom>
            <a:avLst/>
            <a:gdLst>
              <a:gd name="connsiteX0" fmla="*/ 2696718 w 2857500"/>
              <a:gd name="connsiteY0" fmla="*/ 0 h 1071562"/>
              <a:gd name="connsiteX1" fmla="*/ 2857500 w 2857500"/>
              <a:gd name="connsiteY1" fmla="*/ 160782 h 1071562"/>
              <a:gd name="connsiteX2" fmla="*/ 2857500 w 2857500"/>
              <a:gd name="connsiteY2" fmla="*/ 910780 h 1071562"/>
              <a:gd name="connsiteX3" fmla="*/ 2696718 w 2857500"/>
              <a:gd name="connsiteY3" fmla="*/ 1071563 h 1071562"/>
              <a:gd name="connsiteX4" fmla="*/ 160782 w 2857500"/>
              <a:gd name="connsiteY4" fmla="*/ 1071563 h 1071562"/>
              <a:gd name="connsiteX5" fmla="*/ 0 w 2857500"/>
              <a:gd name="connsiteY5" fmla="*/ 910780 h 1071562"/>
              <a:gd name="connsiteX6" fmla="*/ 0 w 2857500"/>
              <a:gd name="connsiteY6" fmla="*/ 160782 h 1071562"/>
              <a:gd name="connsiteX7" fmla="*/ 160782 w 2857500"/>
              <a:gd name="connsiteY7" fmla="*/ 0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0" h="1071562">
                <a:moveTo>
                  <a:pt x="2696718" y="0"/>
                </a:moveTo>
                <a:cubicBezTo>
                  <a:pt x="2785516" y="0"/>
                  <a:pt x="2857500" y="71985"/>
                  <a:pt x="2857500" y="160782"/>
                </a:cubicBezTo>
                <a:lnTo>
                  <a:pt x="2857500" y="910780"/>
                </a:lnTo>
                <a:cubicBezTo>
                  <a:pt x="2857500" y="999578"/>
                  <a:pt x="2785516" y="1071563"/>
                  <a:pt x="2696718" y="1071563"/>
                </a:cubicBezTo>
                <a:lnTo>
                  <a:pt x="160782" y="1071563"/>
                </a:lnTo>
                <a:cubicBezTo>
                  <a:pt x="71985" y="1071563"/>
                  <a:pt x="0" y="999578"/>
                  <a:pt x="0" y="910780"/>
                </a:cubicBezTo>
                <a:lnTo>
                  <a:pt x="0" y="160782"/>
                </a:lnTo>
                <a:cubicBezTo>
                  <a:pt x="0" y="71984"/>
                  <a:pt x="71985" y="0"/>
                  <a:pt x="160782" y="0"/>
                </a:cubicBezTo>
                <a:close/>
              </a:path>
            </a:pathLst>
          </a:custGeom>
          <a:solidFill>
            <a:srgbClr val="FFE6CC"/>
          </a:solidFill>
          <a:ln w="9525" cap="flat">
            <a:solidFill>
              <a:srgbClr val="D79B00"/>
            </a:solidFill>
            <a:prstDash val="solid"/>
            <a:miter/>
          </a:ln>
        </p:spPr>
        <p:txBody>
          <a:bodyPr rtlCol="0" anchor="ctr"/>
          <a:lstStyle/>
          <a:p>
            <a:endParaRPr lang="de-DE"/>
          </a:p>
        </p:txBody>
      </p:sp>
      <p:pic>
        <p:nvPicPr>
          <p:cNvPr id="75" name="Grafik 74">
            <a:extLst>
              <a:ext uri="{FF2B5EF4-FFF2-40B4-BE49-F238E27FC236}">
                <a16:creationId xmlns:a16="http://schemas.microsoft.com/office/drawing/2014/main" id="{9DE06F3D-05D5-6E9A-45C3-1FE79BB7A51E}"/>
              </a:ext>
            </a:extLst>
          </p:cNvPr>
          <p:cNvPicPr>
            <a:picLocks noChangeAspect="1"/>
          </p:cNvPicPr>
          <p:nvPr/>
        </p:nvPicPr>
        <p:blipFill>
          <a:blip r:embed="rId15"/>
          <a:stretch>
            <a:fillRect/>
          </a:stretch>
        </p:blipFill>
        <p:spPr>
          <a:xfrm>
            <a:off x="8722519" y="4260166"/>
            <a:ext cx="2733675" cy="352425"/>
          </a:xfrm>
          <a:prstGeom prst="rect">
            <a:avLst/>
          </a:prstGeom>
        </p:spPr>
      </p:pic>
      <p:sp>
        <p:nvSpPr>
          <p:cNvPr id="76" name="Freihandform: Form 75">
            <a:extLst>
              <a:ext uri="{FF2B5EF4-FFF2-40B4-BE49-F238E27FC236}">
                <a16:creationId xmlns:a16="http://schemas.microsoft.com/office/drawing/2014/main" id="{7E98C649-01FA-048C-E0FD-83916217F3BA}"/>
              </a:ext>
            </a:extLst>
          </p:cNvPr>
          <p:cNvSpPr/>
          <p:nvPr/>
        </p:nvSpPr>
        <p:spPr>
          <a:xfrm>
            <a:off x="8822532" y="3607704"/>
            <a:ext cx="1143000" cy="571500"/>
          </a:xfrm>
          <a:custGeom>
            <a:avLst/>
            <a:gdLst>
              <a:gd name="connsiteX0" fmla="*/ 1057275 w 1143000"/>
              <a:gd name="connsiteY0" fmla="*/ 0 h 571500"/>
              <a:gd name="connsiteX1" fmla="*/ 1143000 w 1143000"/>
              <a:gd name="connsiteY1" fmla="*/ 85725 h 571500"/>
              <a:gd name="connsiteX2" fmla="*/ 1143000 w 1143000"/>
              <a:gd name="connsiteY2" fmla="*/ 485775 h 571500"/>
              <a:gd name="connsiteX3" fmla="*/ 1057275 w 1143000"/>
              <a:gd name="connsiteY3" fmla="*/ 571500 h 571500"/>
              <a:gd name="connsiteX4" fmla="*/ 85725 w 1143000"/>
              <a:gd name="connsiteY4" fmla="*/ 571500 h 571500"/>
              <a:gd name="connsiteX5" fmla="*/ 0 w 1143000"/>
              <a:gd name="connsiteY5" fmla="*/ 485775 h 571500"/>
              <a:gd name="connsiteX6" fmla="*/ 0 w 1143000"/>
              <a:gd name="connsiteY6" fmla="*/ 85725 h 571500"/>
              <a:gd name="connsiteX7" fmla="*/ 85725 w 114300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571500">
                <a:moveTo>
                  <a:pt x="1057275" y="0"/>
                </a:moveTo>
                <a:cubicBezTo>
                  <a:pt x="1104620" y="0"/>
                  <a:pt x="1143000" y="38380"/>
                  <a:pt x="1143000" y="85725"/>
                </a:cubicBezTo>
                <a:lnTo>
                  <a:pt x="1143000" y="485775"/>
                </a:lnTo>
                <a:cubicBezTo>
                  <a:pt x="1143000" y="533120"/>
                  <a:pt x="1104620" y="571500"/>
                  <a:pt x="105727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77" name="Grafik 76">
            <a:extLst>
              <a:ext uri="{FF2B5EF4-FFF2-40B4-BE49-F238E27FC236}">
                <a16:creationId xmlns:a16="http://schemas.microsoft.com/office/drawing/2014/main" id="{C405CDC1-CEDE-3B2D-DAD1-E8D76C4B1950}"/>
              </a:ext>
            </a:extLst>
          </p:cNvPr>
          <p:cNvPicPr>
            <a:picLocks noChangeAspect="1"/>
          </p:cNvPicPr>
          <p:nvPr/>
        </p:nvPicPr>
        <p:blipFill>
          <a:blip r:embed="rId16"/>
          <a:stretch>
            <a:fillRect/>
          </a:stretch>
        </p:blipFill>
        <p:spPr>
          <a:xfrm>
            <a:off x="8827294" y="3614847"/>
            <a:ext cx="1123950" cy="609600"/>
          </a:xfrm>
          <a:prstGeom prst="rect">
            <a:avLst/>
          </a:prstGeom>
        </p:spPr>
      </p:pic>
      <p:pic>
        <p:nvPicPr>
          <p:cNvPr id="78" name="Grafik 77">
            <a:extLst>
              <a:ext uri="{FF2B5EF4-FFF2-40B4-BE49-F238E27FC236}">
                <a16:creationId xmlns:a16="http://schemas.microsoft.com/office/drawing/2014/main" id="{94204E2D-D1EA-9FCE-19A6-A1B68A6DD065}"/>
              </a:ext>
            </a:extLst>
          </p:cNvPr>
          <p:cNvPicPr>
            <a:picLocks noChangeAspect="1"/>
          </p:cNvPicPr>
          <p:nvPr/>
        </p:nvPicPr>
        <p:blipFill>
          <a:blip r:embed="rId5"/>
          <a:stretch>
            <a:fillRect/>
          </a:stretch>
        </p:blipFill>
        <p:spPr>
          <a:xfrm>
            <a:off x="8817769" y="4245879"/>
            <a:ext cx="285750" cy="285750"/>
          </a:xfrm>
          <a:prstGeom prst="rect">
            <a:avLst/>
          </a:prstGeom>
        </p:spPr>
      </p:pic>
      <p:sp>
        <p:nvSpPr>
          <p:cNvPr id="79" name="Freihandform: Form 78">
            <a:extLst>
              <a:ext uri="{FF2B5EF4-FFF2-40B4-BE49-F238E27FC236}">
                <a16:creationId xmlns:a16="http://schemas.microsoft.com/office/drawing/2014/main" id="{D1FEE45B-69F7-D570-0EA7-59437599C9FF}"/>
              </a:ext>
            </a:extLst>
          </p:cNvPr>
          <p:cNvSpPr/>
          <p:nvPr/>
        </p:nvSpPr>
        <p:spPr>
          <a:xfrm>
            <a:off x="10060782" y="3607704"/>
            <a:ext cx="666750" cy="571500"/>
          </a:xfrm>
          <a:custGeom>
            <a:avLst/>
            <a:gdLst>
              <a:gd name="connsiteX0" fmla="*/ 581025 w 666750"/>
              <a:gd name="connsiteY0" fmla="*/ 0 h 571500"/>
              <a:gd name="connsiteX1" fmla="*/ 666750 w 666750"/>
              <a:gd name="connsiteY1" fmla="*/ 85725 h 571500"/>
              <a:gd name="connsiteX2" fmla="*/ 666750 w 666750"/>
              <a:gd name="connsiteY2" fmla="*/ 485775 h 571500"/>
              <a:gd name="connsiteX3" fmla="*/ 581025 w 666750"/>
              <a:gd name="connsiteY3" fmla="*/ 571500 h 571500"/>
              <a:gd name="connsiteX4" fmla="*/ 85725 w 666750"/>
              <a:gd name="connsiteY4" fmla="*/ 571500 h 571500"/>
              <a:gd name="connsiteX5" fmla="*/ 0 w 666750"/>
              <a:gd name="connsiteY5" fmla="*/ 485775 h 571500"/>
              <a:gd name="connsiteX6" fmla="*/ 0 w 666750"/>
              <a:gd name="connsiteY6" fmla="*/ 85725 h 571500"/>
              <a:gd name="connsiteX7" fmla="*/ 85725 w 666750"/>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571500">
                <a:moveTo>
                  <a:pt x="581025" y="0"/>
                </a:moveTo>
                <a:cubicBezTo>
                  <a:pt x="628370" y="0"/>
                  <a:pt x="666750" y="38380"/>
                  <a:pt x="666750" y="85725"/>
                </a:cubicBezTo>
                <a:lnTo>
                  <a:pt x="666750" y="485775"/>
                </a:lnTo>
                <a:cubicBezTo>
                  <a:pt x="666750" y="533120"/>
                  <a:pt x="628370" y="571500"/>
                  <a:pt x="581025"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0" name="Grafik 79">
            <a:extLst>
              <a:ext uri="{FF2B5EF4-FFF2-40B4-BE49-F238E27FC236}">
                <a16:creationId xmlns:a16="http://schemas.microsoft.com/office/drawing/2014/main" id="{B96FC311-87CC-8825-018F-B4FEEA1E2200}"/>
              </a:ext>
            </a:extLst>
          </p:cNvPr>
          <p:cNvPicPr>
            <a:picLocks noChangeAspect="1"/>
          </p:cNvPicPr>
          <p:nvPr/>
        </p:nvPicPr>
        <p:blipFill>
          <a:blip r:embed="rId17"/>
          <a:stretch>
            <a:fillRect/>
          </a:stretch>
        </p:blipFill>
        <p:spPr>
          <a:xfrm>
            <a:off x="10065544" y="3743435"/>
            <a:ext cx="647700" cy="352425"/>
          </a:xfrm>
          <a:prstGeom prst="rect">
            <a:avLst/>
          </a:prstGeom>
        </p:spPr>
      </p:pic>
      <p:sp>
        <p:nvSpPr>
          <p:cNvPr id="81" name="Freihandform: Form 80">
            <a:extLst>
              <a:ext uri="{FF2B5EF4-FFF2-40B4-BE49-F238E27FC236}">
                <a16:creationId xmlns:a16="http://schemas.microsoft.com/office/drawing/2014/main" id="{BB11EBC0-04F4-D0E0-8AFF-82369D668B84}"/>
              </a:ext>
            </a:extLst>
          </p:cNvPr>
          <p:cNvSpPr/>
          <p:nvPr/>
        </p:nvSpPr>
        <p:spPr>
          <a:xfrm>
            <a:off x="10822782" y="3607704"/>
            <a:ext cx="695325" cy="571500"/>
          </a:xfrm>
          <a:custGeom>
            <a:avLst/>
            <a:gdLst>
              <a:gd name="connsiteX0" fmla="*/ 609600 w 695325"/>
              <a:gd name="connsiteY0" fmla="*/ 0 h 571500"/>
              <a:gd name="connsiteX1" fmla="*/ 695325 w 695325"/>
              <a:gd name="connsiteY1" fmla="*/ 85725 h 571500"/>
              <a:gd name="connsiteX2" fmla="*/ 695325 w 695325"/>
              <a:gd name="connsiteY2" fmla="*/ 485775 h 571500"/>
              <a:gd name="connsiteX3" fmla="*/ 609600 w 695325"/>
              <a:gd name="connsiteY3" fmla="*/ 571500 h 571500"/>
              <a:gd name="connsiteX4" fmla="*/ 85725 w 695325"/>
              <a:gd name="connsiteY4" fmla="*/ 571500 h 571500"/>
              <a:gd name="connsiteX5" fmla="*/ 0 w 695325"/>
              <a:gd name="connsiteY5" fmla="*/ 485775 h 571500"/>
              <a:gd name="connsiteX6" fmla="*/ 0 w 695325"/>
              <a:gd name="connsiteY6" fmla="*/ 85725 h 571500"/>
              <a:gd name="connsiteX7" fmla="*/ 85725 w 695325"/>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71500">
                <a:moveTo>
                  <a:pt x="609600" y="0"/>
                </a:moveTo>
                <a:cubicBezTo>
                  <a:pt x="656945" y="0"/>
                  <a:pt x="695325" y="38380"/>
                  <a:pt x="695325" y="85725"/>
                </a:cubicBezTo>
                <a:lnTo>
                  <a:pt x="695325" y="485775"/>
                </a:lnTo>
                <a:cubicBezTo>
                  <a:pt x="695325" y="533120"/>
                  <a:pt x="656945" y="571500"/>
                  <a:pt x="609600" y="571500"/>
                </a:cubicBezTo>
                <a:lnTo>
                  <a:pt x="85725" y="571500"/>
                </a:lnTo>
                <a:cubicBezTo>
                  <a:pt x="38380" y="571500"/>
                  <a:pt x="0" y="533120"/>
                  <a:pt x="0" y="485775"/>
                </a:cubicBezTo>
                <a:lnTo>
                  <a:pt x="0" y="85725"/>
                </a:lnTo>
                <a:cubicBezTo>
                  <a:pt x="0" y="38380"/>
                  <a:pt x="38380" y="0"/>
                  <a:pt x="85725" y="0"/>
                </a:cubicBezTo>
                <a:close/>
              </a:path>
            </a:pathLst>
          </a:custGeom>
          <a:solidFill>
            <a:srgbClr val="FFFFFF"/>
          </a:solidFill>
          <a:ln w="9525" cap="flat">
            <a:solidFill>
              <a:srgbClr val="000000"/>
            </a:solidFill>
            <a:custDash>
              <a:ds d="225000" sp="225000"/>
            </a:custDash>
            <a:miter/>
          </a:ln>
        </p:spPr>
        <p:txBody>
          <a:bodyPr rtlCol="0" anchor="ctr"/>
          <a:lstStyle/>
          <a:p>
            <a:endParaRPr lang="de-DE"/>
          </a:p>
        </p:txBody>
      </p:sp>
      <p:pic>
        <p:nvPicPr>
          <p:cNvPr id="82" name="Grafik 81">
            <a:extLst>
              <a:ext uri="{FF2B5EF4-FFF2-40B4-BE49-F238E27FC236}">
                <a16:creationId xmlns:a16="http://schemas.microsoft.com/office/drawing/2014/main" id="{41DC64F4-11AB-52CF-70C5-87FA3B56A323}"/>
              </a:ext>
            </a:extLst>
          </p:cNvPr>
          <p:cNvPicPr>
            <a:picLocks noChangeAspect="1"/>
          </p:cNvPicPr>
          <p:nvPr/>
        </p:nvPicPr>
        <p:blipFill>
          <a:blip r:embed="rId18"/>
          <a:stretch>
            <a:fillRect/>
          </a:stretch>
        </p:blipFill>
        <p:spPr>
          <a:xfrm>
            <a:off x="10827544" y="3743435"/>
            <a:ext cx="676275" cy="352425"/>
          </a:xfrm>
          <a:prstGeom prst="rect">
            <a:avLst/>
          </a:prstGeom>
        </p:spPr>
      </p:pic>
      <p:grpSp>
        <p:nvGrpSpPr>
          <p:cNvPr id="83" name="Inhaltsplatzhalter 6">
            <a:extLst>
              <a:ext uri="{FF2B5EF4-FFF2-40B4-BE49-F238E27FC236}">
                <a16:creationId xmlns:a16="http://schemas.microsoft.com/office/drawing/2014/main" id="{171A82E0-6693-8A29-E686-1EF4121F9CFF}"/>
              </a:ext>
            </a:extLst>
          </p:cNvPr>
          <p:cNvGrpSpPr/>
          <p:nvPr/>
        </p:nvGrpSpPr>
        <p:grpSpPr>
          <a:xfrm>
            <a:off x="8222076" y="2374216"/>
            <a:ext cx="589788" cy="66675"/>
            <a:chOff x="6880638" y="2389981"/>
            <a:chExt cx="589788" cy="66675"/>
          </a:xfrm>
        </p:grpSpPr>
        <p:sp>
          <p:nvSpPr>
            <p:cNvPr id="84" name="Freihandform: Form 83">
              <a:extLst>
                <a:ext uri="{FF2B5EF4-FFF2-40B4-BE49-F238E27FC236}">
                  <a16:creationId xmlns:a16="http://schemas.microsoft.com/office/drawing/2014/main" id="{A3C47DBA-F7B7-C6E6-8373-E0D5694DEA9A}"/>
                </a:ext>
              </a:extLst>
            </p:cNvPr>
            <p:cNvSpPr/>
            <p:nvPr/>
          </p:nvSpPr>
          <p:spPr>
            <a:xfrm>
              <a:off x="6930644" y="2423319"/>
              <a:ext cx="489775" cy="9525"/>
            </a:xfrm>
            <a:custGeom>
              <a:avLst/>
              <a:gdLst>
                <a:gd name="connsiteX0" fmla="*/ 0 w 489775"/>
                <a:gd name="connsiteY0" fmla="*/ 0 h 9525"/>
                <a:gd name="connsiteX1" fmla="*/ 169450 w 489775"/>
                <a:gd name="connsiteY1" fmla="*/ 0 h 9525"/>
                <a:gd name="connsiteX2" fmla="*/ 359950 w 489775"/>
                <a:gd name="connsiteY2" fmla="*/ 0 h 9525"/>
                <a:gd name="connsiteX3" fmla="*/ 489775 w 489775"/>
                <a:gd name="connsiteY3" fmla="*/ 0 h 9525"/>
              </a:gdLst>
              <a:ahLst/>
              <a:cxnLst>
                <a:cxn ang="0">
                  <a:pos x="connsiteX0" y="connsiteY0"/>
                </a:cxn>
                <a:cxn ang="0">
                  <a:pos x="connsiteX1" y="connsiteY1"/>
                </a:cxn>
                <a:cxn ang="0">
                  <a:pos x="connsiteX2" y="connsiteY2"/>
                </a:cxn>
                <a:cxn ang="0">
                  <a:pos x="connsiteX3" y="connsiteY3"/>
                </a:cxn>
              </a:cxnLst>
              <a:rect l="l" t="t" r="r" b="b"/>
              <a:pathLst>
                <a:path w="489775" h="9525">
                  <a:moveTo>
                    <a:pt x="0" y="0"/>
                  </a:moveTo>
                  <a:lnTo>
                    <a:pt x="169450" y="0"/>
                  </a:lnTo>
                  <a:cubicBezTo>
                    <a:pt x="232953" y="0"/>
                    <a:pt x="296446" y="0"/>
                    <a:pt x="359950" y="0"/>
                  </a:cubicBezTo>
                  <a:lnTo>
                    <a:pt x="489775" y="0"/>
                  </a:lnTo>
                </a:path>
              </a:pathLst>
            </a:custGeom>
            <a:noFill/>
            <a:ln w="9525" cap="flat">
              <a:solidFill>
                <a:srgbClr val="000000"/>
              </a:solidFill>
              <a:prstDash val="solid"/>
              <a:miter/>
            </a:ln>
          </p:spPr>
          <p:txBody>
            <a:bodyPr rtlCol="0" anchor="ctr"/>
            <a:lstStyle/>
            <a:p>
              <a:endParaRPr lang="de-DE"/>
            </a:p>
          </p:txBody>
        </p:sp>
        <p:sp>
          <p:nvSpPr>
            <p:cNvPr id="85" name="Freihandform: Form 84">
              <a:extLst>
                <a:ext uri="{FF2B5EF4-FFF2-40B4-BE49-F238E27FC236}">
                  <a16:creationId xmlns:a16="http://schemas.microsoft.com/office/drawing/2014/main" id="{BC5DDA39-C352-ADC9-D56E-AA66635C7076}"/>
                </a:ext>
              </a:extLst>
            </p:cNvPr>
            <p:cNvSpPr/>
            <p:nvPr/>
          </p:nvSpPr>
          <p:spPr>
            <a:xfrm>
              <a:off x="6880638" y="2389981"/>
              <a:ext cx="66675" cy="66675"/>
            </a:xfrm>
            <a:custGeom>
              <a:avLst/>
              <a:gdLst>
                <a:gd name="connsiteX0" fmla="*/ 0 w 66675"/>
                <a:gd name="connsiteY0" fmla="*/ 33338 h 66675"/>
                <a:gd name="connsiteX1" fmla="*/ 66675 w 66675"/>
                <a:gd name="connsiteY1" fmla="*/ 0 h 66675"/>
                <a:gd name="connsiteX2" fmla="*/ 50006 w 66675"/>
                <a:gd name="connsiteY2" fmla="*/ 33338 h 66675"/>
                <a:gd name="connsiteX3" fmla="*/ 66675 w 666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675" h="66675">
                  <a:moveTo>
                    <a:pt x="0" y="33338"/>
                  </a:moveTo>
                  <a:lnTo>
                    <a:pt x="66675" y="0"/>
                  </a:lnTo>
                  <a:lnTo>
                    <a:pt x="50006" y="33338"/>
                  </a:lnTo>
                  <a:lnTo>
                    <a:pt x="66675" y="66675"/>
                  </a:lnTo>
                  <a:close/>
                </a:path>
              </a:pathLst>
            </a:custGeom>
            <a:solidFill>
              <a:srgbClr val="000000"/>
            </a:solidFill>
            <a:ln w="9525" cap="flat">
              <a:solidFill>
                <a:srgbClr val="000000"/>
              </a:solidFill>
              <a:prstDash val="solid"/>
              <a:miter/>
            </a:ln>
          </p:spPr>
          <p:txBody>
            <a:bodyPr rtlCol="0" anchor="ctr"/>
            <a:lstStyle/>
            <a:p>
              <a:endParaRPr lang="de-DE"/>
            </a:p>
          </p:txBody>
        </p:sp>
        <p:sp>
          <p:nvSpPr>
            <p:cNvPr id="86" name="Freihandform: Form 85">
              <a:extLst>
                <a:ext uri="{FF2B5EF4-FFF2-40B4-BE49-F238E27FC236}">
                  <a16:creationId xmlns:a16="http://schemas.microsoft.com/office/drawing/2014/main" id="{BDB827C3-9451-5A48-CA7D-45346DECE75B}"/>
                </a:ext>
              </a:extLst>
            </p:cNvPr>
            <p:cNvSpPr/>
            <p:nvPr/>
          </p:nvSpPr>
          <p:spPr>
            <a:xfrm>
              <a:off x="7403751" y="23899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87" name="Inhaltsplatzhalter 6">
            <a:extLst>
              <a:ext uri="{FF2B5EF4-FFF2-40B4-BE49-F238E27FC236}">
                <a16:creationId xmlns:a16="http://schemas.microsoft.com/office/drawing/2014/main" id="{A0C19D60-BDEB-6DAA-33D1-C6EF88338A0E}"/>
              </a:ext>
            </a:extLst>
          </p:cNvPr>
          <p:cNvGrpSpPr/>
          <p:nvPr/>
        </p:nvGrpSpPr>
        <p:grpSpPr>
          <a:xfrm>
            <a:off x="8222076" y="2807794"/>
            <a:ext cx="589788" cy="1118997"/>
            <a:chOff x="6880638" y="2823559"/>
            <a:chExt cx="589788" cy="1118997"/>
          </a:xfrm>
        </p:grpSpPr>
        <p:sp>
          <p:nvSpPr>
            <p:cNvPr id="88" name="Freihandform: Form 87">
              <a:extLst>
                <a:ext uri="{FF2B5EF4-FFF2-40B4-BE49-F238E27FC236}">
                  <a16:creationId xmlns:a16="http://schemas.microsoft.com/office/drawing/2014/main" id="{DABB3409-E07F-2CFD-C794-179FCB1446B8}"/>
                </a:ext>
              </a:extLst>
            </p:cNvPr>
            <p:cNvSpPr/>
            <p:nvPr/>
          </p:nvSpPr>
          <p:spPr>
            <a:xfrm>
              <a:off x="6930644" y="2856801"/>
              <a:ext cx="489775" cy="1052417"/>
            </a:xfrm>
            <a:custGeom>
              <a:avLst/>
              <a:gdLst>
                <a:gd name="connsiteX0" fmla="*/ 489775 w 489775"/>
                <a:gd name="connsiteY0" fmla="*/ 1052417 h 1052417"/>
                <a:gd name="connsiteX1" fmla="*/ 340900 w 489775"/>
                <a:gd name="connsiteY1" fmla="*/ 1052417 h 1052417"/>
                <a:gd name="connsiteX2" fmla="*/ 245650 w 489775"/>
                <a:gd name="connsiteY2" fmla="*/ 957167 h 1052417"/>
                <a:gd name="connsiteX3" fmla="*/ 245650 w 489775"/>
                <a:gd name="connsiteY3" fmla="*/ 95822 h 1052417"/>
                <a:gd name="connsiteX4" fmla="*/ 150400 w 489775"/>
                <a:gd name="connsiteY4" fmla="*/ 381 h 1052417"/>
                <a:gd name="connsiteX5" fmla="*/ 0 w 489775"/>
                <a:gd name="connsiteY5" fmla="*/ 0 h 105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75" h="1052417">
                  <a:moveTo>
                    <a:pt x="489775" y="1052417"/>
                  </a:moveTo>
                  <a:lnTo>
                    <a:pt x="340900" y="1052417"/>
                  </a:lnTo>
                  <a:cubicBezTo>
                    <a:pt x="277396" y="1052417"/>
                    <a:pt x="245650" y="1020671"/>
                    <a:pt x="245650" y="957167"/>
                  </a:cubicBezTo>
                  <a:lnTo>
                    <a:pt x="245650" y="95822"/>
                  </a:lnTo>
                  <a:cubicBezTo>
                    <a:pt x="245650" y="32318"/>
                    <a:pt x="213903" y="505"/>
                    <a:pt x="150400" y="381"/>
                  </a:cubicBezTo>
                  <a:lnTo>
                    <a:pt x="0" y="0"/>
                  </a:lnTo>
                </a:path>
              </a:pathLst>
            </a:custGeom>
            <a:noFill/>
            <a:ln w="9525" cap="flat">
              <a:solidFill>
                <a:srgbClr val="000000"/>
              </a:solidFill>
              <a:prstDash val="solid"/>
              <a:miter/>
            </a:ln>
          </p:spPr>
          <p:txBody>
            <a:bodyPr rtlCol="0" anchor="ctr"/>
            <a:lstStyle/>
            <a:p>
              <a:endParaRPr lang="de-DE"/>
            </a:p>
          </p:txBody>
        </p:sp>
        <p:sp>
          <p:nvSpPr>
            <p:cNvPr id="89" name="Freihandform: Form 88">
              <a:extLst>
                <a:ext uri="{FF2B5EF4-FFF2-40B4-BE49-F238E27FC236}">
                  <a16:creationId xmlns:a16="http://schemas.microsoft.com/office/drawing/2014/main" id="{304FF024-2EB0-8EF2-C355-4964F17CDB68}"/>
                </a:ext>
              </a:extLst>
            </p:cNvPr>
            <p:cNvSpPr/>
            <p:nvPr/>
          </p:nvSpPr>
          <p:spPr>
            <a:xfrm>
              <a:off x="7403751" y="3875881"/>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0" name="Freihandform: Form 89">
              <a:extLst>
                <a:ext uri="{FF2B5EF4-FFF2-40B4-BE49-F238E27FC236}">
                  <a16:creationId xmlns:a16="http://schemas.microsoft.com/office/drawing/2014/main" id="{57E74866-992B-3380-B85C-07EC66869C11}"/>
                </a:ext>
              </a:extLst>
            </p:cNvPr>
            <p:cNvSpPr/>
            <p:nvPr/>
          </p:nvSpPr>
          <p:spPr>
            <a:xfrm>
              <a:off x="6880638" y="2823559"/>
              <a:ext cx="66769" cy="66675"/>
            </a:xfrm>
            <a:custGeom>
              <a:avLst/>
              <a:gdLst>
                <a:gd name="connsiteX0" fmla="*/ 0 w 66769"/>
                <a:gd name="connsiteY0" fmla="*/ 33147 h 66675"/>
                <a:gd name="connsiteX1" fmla="*/ 66770 w 66769"/>
                <a:gd name="connsiteY1" fmla="*/ 0 h 66675"/>
                <a:gd name="connsiteX2" fmla="*/ 50006 w 66769"/>
                <a:gd name="connsiteY2" fmla="*/ 33242 h 66675"/>
                <a:gd name="connsiteX3" fmla="*/ 66580 w 66769"/>
                <a:gd name="connsiteY3" fmla="*/ 66675 h 66675"/>
              </a:gdLst>
              <a:ahLst/>
              <a:cxnLst>
                <a:cxn ang="0">
                  <a:pos x="connsiteX0" y="connsiteY0"/>
                </a:cxn>
                <a:cxn ang="0">
                  <a:pos x="connsiteX1" y="connsiteY1"/>
                </a:cxn>
                <a:cxn ang="0">
                  <a:pos x="connsiteX2" y="connsiteY2"/>
                </a:cxn>
                <a:cxn ang="0">
                  <a:pos x="connsiteX3" y="connsiteY3"/>
                </a:cxn>
              </a:cxnLst>
              <a:rect l="l" t="t" r="r" b="b"/>
              <a:pathLst>
                <a:path w="66769" h="66675">
                  <a:moveTo>
                    <a:pt x="0" y="33147"/>
                  </a:moveTo>
                  <a:lnTo>
                    <a:pt x="66770" y="0"/>
                  </a:lnTo>
                  <a:lnTo>
                    <a:pt x="50006" y="33242"/>
                  </a:lnTo>
                  <a:lnTo>
                    <a:pt x="66580" y="66675"/>
                  </a:lnTo>
                  <a:close/>
                </a:path>
              </a:pathLst>
            </a:custGeom>
            <a:solidFill>
              <a:srgbClr val="000000"/>
            </a:solidFill>
            <a:ln w="9525" cap="flat">
              <a:solidFill>
                <a:srgbClr val="000000"/>
              </a:solidFill>
              <a:prstDash val="solid"/>
              <a:miter/>
            </a:ln>
          </p:spPr>
          <p:txBody>
            <a:bodyPr rtlCol="0" anchor="ctr"/>
            <a:lstStyle/>
            <a:p>
              <a:endParaRPr lang="de-DE"/>
            </a:p>
          </p:txBody>
        </p:sp>
      </p:grpSp>
      <p:grpSp>
        <p:nvGrpSpPr>
          <p:cNvPr id="91" name="Inhaltsplatzhalter 6">
            <a:extLst>
              <a:ext uri="{FF2B5EF4-FFF2-40B4-BE49-F238E27FC236}">
                <a16:creationId xmlns:a16="http://schemas.microsoft.com/office/drawing/2014/main" id="{520ABA8E-C776-DA9F-ADC5-8820FA9DEF13}"/>
              </a:ext>
            </a:extLst>
          </p:cNvPr>
          <p:cNvGrpSpPr/>
          <p:nvPr/>
        </p:nvGrpSpPr>
        <p:grpSpPr>
          <a:xfrm>
            <a:off x="7349585" y="3827921"/>
            <a:ext cx="67056" cy="283465"/>
            <a:chOff x="6008147" y="3843686"/>
            <a:chExt cx="67056" cy="283465"/>
          </a:xfrm>
        </p:grpSpPr>
        <p:sp>
          <p:nvSpPr>
            <p:cNvPr id="92" name="Freihandform: Form 91">
              <a:extLst>
                <a:ext uri="{FF2B5EF4-FFF2-40B4-BE49-F238E27FC236}">
                  <a16:creationId xmlns:a16="http://schemas.microsoft.com/office/drawing/2014/main" id="{FFD5ACF8-E0EE-1D96-34A8-930309DD130A}"/>
                </a:ext>
              </a:extLst>
            </p:cNvPr>
            <p:cNvSpPr/>
            <p:nvPr/>
          </p:nvSpPr>
          <p:spPr>
            <a:xfrm>
              <a:off x="6041485" y="3893693"/>
              <a:ext cx="571" cy="183451"/>
            </a:xfrm>
            <a:custGeom>
              <a:avLst/>
              <a:gdLst>
                <a:gd name="connsiteX0" fmla="*/ 0 w 571"/>
                <a:gd name="connsiteY0" fmla="*/ 183452 h 183451"/>
                <a:gd name="connsiteX1" fmla="*/ 0 w 571"/>
                <a:gd name="connsiteY1" fmla="*/ 118586 h 183451"/>
                <a:gd name="connsiteX2" fmla="*/ 286 w 571"/>
                <a:gd name="connsiteY2" fmla="*/ 26765 h 183451"/>
                <a:gd name="connsiteX3" fmla="*/ 572 w 571"/>
                <a:gd name="connsiteY3" fmla="*/ 0 h 183451"/>
              </a:gdLst>
              <a:ahLst/>
              <a:cxnLst>
                <a:cxn ang="0">
                  <a:pos x="connsiteX0" y="connsiteY0"/>
                </a:cxn>
                <a:cxn ang="0">
                  <a:pos x="connsiteX1" y="connsiteY1"/>
                </a:cxn>
                <a:cxn ang="0">
                  <a:pos x="connsiteX2" y="connsiteY2"/>
                </a:cxn>
                <a:cxn ang="0">
                  <a:pos x="connsiteX3" y="connsiteY3"/>
                </a:cxn>
              </a:cxnLst>
              <a:rect l="l" t="t" r="r" b="b"/>
              <a:pathLst>
                <a:path w="571" h="183451">
                  <a:moveTo>
                    <a:pt x="0" y="183452"/>
                  </a:moveTo>
                  <a:lnTo>
                    <a:pt x="0" y="118586"/>
                  </a:lnTo>
                  <a:cubicBezTo>
                    <a:pt x="0" y="75276"/>
                    <a:pt x="95" y="44672"/>
                    <a:pt x="286" y="26765"/>
                  </a:cubicBezTo>
                  <a:lnTo>
                    <a:pt x="572" y="0"/>
                  </a:lnTo>
                </a:path>
              </a:pathLst>
            </a:custGeom>
            <a:noFill/>
            <a:ln w="9525" cap="flat">
              <a:solidFill>
                <a:srgbClr val="000000"/>
              </a:solid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ACF42B5D-7C9B-A6AC-AEE8-B9903DB096A4}"/>
                </a:ext>
              </a:extLst>
            </p:cNvPr>
            <p:cNvSpPr/>
            <p:nvPr/>
          </p:nvSpPr>
          <p:spPr>
            <a:xfrm>
              <a:off x="6008147" y="4060476"/>
              <a:ext cx="66675" cy="66675"/>
            </a:xfrm>
            <a:custGeom>
              <a:avLst/>
              <a:gdLst>
                <a:gd name="connsiteX0" fmla="*/ 33338 w 66675"/>
                <a:gd name="connsiteY0" fmla="*/ 66675 h 66675"/>
                <a:gd name="connsiteX1" fmla="*/ 0 w 66675"/>
                <a:gd name="connsiteY1" fmla="*/ 0 h 66675"/>
                <a:gd name="connsiteX2" fmla="*/ 33338 w 66675"/>
                <a:gd name="connsiteY2" fmla="*/ 16669 h 66675"/>
                <a:gd name="connsiteX3" fmla="*/ 66675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33338" y="66675"/>
                  </a:moveTo>
                  <a:lnTo>
                    <a:pt x="0" y="0"/>
                  </a:lnTo>
                  <a:lnTo>
                    <a:pt x="33338" y="16669"/>
                  </a:lnTo>
                  <a:lnTo>
                    <a:pt x="66675" y="0"/>
                  </a:lnTo>
                  <a:close/>
                </a:path>
              </a:pathLst>
            </a:custGeom>
            <a:solidFill>
              <a:srgbClr val="000000"/>
            </a:solidFill>
            <a:ln w="9525" cap="flat">
              <a:solidFill>
                <a:srgbClr val="000000"/>
              </a:solid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ABFB5F91-C197-44D5-9DA6-1ABC003C67EE}"/>
                </a:ext>
              </a:extLst>
            </p:cNvPr>
            <p:cNvSpPr/>
            <p:nvPr/>
          </p:nvSpPr>
          <p:spPr>
            <a:xfrm>
              <a:off x="6008528" y="3843686"/>
              <a:ext cx="66675" cy="67056"/>
            </a:xfrm>
            <a:custGeom>
              <a:avLst/>
              <a:gdLst>
                <a:gd name="connsiteX0" fmla="*/ 34195 w 66675"/>
                <a:gd name="connsiteY0" fmla="*/ 0 h 67056"/>
                <a:gd name="connsiteX1" fmla="*/ 66675 w 66675"/>
                <a:gd name="connsiteY1" fmla="*/ 67056 h 67056"/>
                <a:gd name="connsiteX2" fmla="*/ 33528 w 66675"/>
                <a:gd name="connsiteY2" fmla="*/ 50006 h 67056"/>
                <a:gd name="connsiteX3" fmla="*/ 0 w 66675"/>
                <a:gd name="connsiteY3" fmla="*/ 66294 h 67056"/>
              </a:gdLst>
              <a:ahLst/>
              <a:cxnLst>
                <a:cxn ang="0">
                  <a:pos x="connsiteX0" y="connsiteY0"/>
                </a:cxn>
                <a:cxn ang="0">
                  <a:pos x="connsiteX1" y="connsiteY1"/>
                </a:cxn>
                <a:cxn ang="0">
                  <a:pos x="connsiteX2" y="connsiteY2"/>
                </a:cxn>
                <a:cxn ang="0">
                  <a:pos x="connsiteX3" y="connsiteY3"/>
                </a:cxn>
              </a:cxnLst>
              <a:rect l="l" t="t" r="r" b="b"/>
              <a:pathLst>
                <a:path w="66675" h="67056">
                  <a:moveTo>
                    <a:pt x="34195" y="0"/>
                  </a:moveTo>
                  <a:lnTo>
                    <a:pt x="66675" y="67056"/>
                  </a:lnTo>
                  <a:lnTo>
                    <a:pt x="33528" y="50006"/>
                  </a:lnTo>
                  <a:lnTo>
                    <a:pt x="0" y="66294"/>
                  </a:lnTo>
                  <a:close/>
                </a:path>
              </a:pathLst>
            </a:custGeom>
            <a:solidFill>
              <a:srgbClr val="000000"/>
            </a:solidFill>
            <a:ln w="9525" cap="flat">
              <a:solidFill>
                <a:srgbClr val="000000"/>
              </a:solidFill>
              <a:prstDash val="solid"/>
              <a:miter/>
            </a:ln>
          </p:spPr>
          <p:txBody>
            <a:bodyPr rtlCol="0" anchor="ctr"/>
            <a:lstStyle/>
            <a:p>
              <a:endParaRPr lang="de-DE"/>
            </a:p>
          </p:txBody>
        </p:sp>
      </p:grpSp>
      <p:sp>
        <p:nvSpPr>
          <p:cNvPr id="5" name="Rectangle 21">
            <a:extLst>
              <a:ext uri="{FF2B5EF4-FFF2-40B4-BE49-F238E27FC236}">
                <a16:creationId xmlns:a16="http://schemas.microsoft.com/office/drawing/2014/main" id="{8F0BA2F1-518A-329A-C6BE-CA51851F7F78}"/>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
        <p:nvSpPr>
          <p:cNvPr id="119" name="Textfeld 118">
            <a:extLst>
              <a:ext uri="{FF2B5EF4-FFF2-40B4-BE49-F238E27FC236}">
                <a16:creationId xmlns:a16="http://schemas.microsoft.com/office/drawing/2014/main" id="{C4E6CF58-0A19-EAD8-8C87-477C23D9848C}"/>
              </a:ext>
            </a:extLst>
          </p:cNvPr>
          <p:cNvSpPr txBox="1"/>
          <p:nvPr/>
        </p:nvSpPr>
        <p:spPr bwMode="auto">
          <a:xfrm>
            <a:off x="432000" y="1656000"/>
            <a:ext cx="5408724"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Docker-</a:t>
            </a:r>
            <a:r>
              <a:rPr lang="de-DE" dirty="0" err="1">
                <a:solidFill>
                  <a:srgbClr val="4A5C66"/>
                </a:solidFill>
                <a:latin typeface="Arial" pitchFamily="34" charset="0"/>
                <a:cs typeface="Arial" pitchFamily="34" charset="0"/>
              </a:rPr>
              <a:t>Compose</a:t>
            </a:r>
            <a:r>
              <a:rPr lang="de-DE" dirty="0">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Asynchrone Tests mit </a:t>
            </a:r>
            <a:r>
              <a:rPr lang="de-DE" dirty="0" err="1">
                <a:solidFill>
                  <a:srgbClr val="4A5C66"/>
                </a:solidFill>
                <a:latin typeface="Arial" pitchFamily="34" charset="0"/>
                <a:cs typeface="Arial" pitchFamily="34" charset="0"/>
              </a:rPr>
              <a:t>pytest</a:t>
            </a:r>
            <a:endParaRPr lang="de-DE" dirty="0">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Starten der </a:t>
            </a:r>
            <a:r>
              <a:rPr lang="de-DE" dirty="0" err="1">
                <a:solidFill>
                  <a:srgbClr val="4A5C66"/>
                </a:solidFill>
                <a:latin typeface="Arial" pitchFamily="34" charset="0"/>
                <a:cs typeface="Arial" pitchFamily="34" charset="0"/>
              </a:rPr>
              <a:t>GameClients</a:t>
            </a:r>
            <a:endParaRPr lang="de-DE" dirty="0">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dirty="0">
              <a:solidFill>
                <a:srgbClr val="4A5C66"/>
              </a:solidFill>
              <a:latin typeface="Arial" pitchFamily="34" charset="0"/>
              <a:cs typeface="Arial" pitchFamily="34" charset="0"/>
            </a:endParaRPr>
          </a:p>
        </p:txBody>
      </p:sp>
      <p:pic>
        <p:nvPicPr>
          <p:cNvPr id="120" name="Grafik 119" descr="Klemmbrett gemischt mit einfarbiger Füllung">
            <a:extLst>
              <a:ext uri="{FF2B5EF4-FFF2-40B4-BE49-F238E27FC236}">
                <a16:creationId xmlns:a16="http://schemas.microsoft.com/office/drawing/2014/main" id="{32F3F752-8E39-6D73-CF28-0A731B052E4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2878289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dirty="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29</a:t>
            </a:fld>
            <a:endParaRPr lang="de-DE" altLang="de-DE"/>
          </a:p>
        </p:txBody>
      </p:sp>
      <p:pic>
        <p:nvPicPr>
          <p:cNvPr id="178" name="Grafik 177">
            <a:extLst>
              <a:ext uri="{FF2B5EF4-FFF2-40B4-BE49-F238E27FC236}">
                <a16:creationId xmlns:a16="http://schemas.microsoft.com/office/drawing/2014/main" id="{3F05AFDD-B4E3-5797-0712-01B2557206F9}"/>
              </a:ext>
            </a:extLst>
          </p:cNvPr>
          <p:cNvPicPr>
            <a:picLocks noChangeAspect="1"/>
          </p:cNvPicPr>
          <p:nvPr/>
        </p:nvPicPr>
        <p:blipFill>
          <a:blip r:embed="rId2"/>
          <a:stretch>
            <a:fillRect/>
          </a:stretch>
        </p:blipFill>
        <p:spPr>
          <a:xfrm>
            <a:off x="6096000" y="1558059"/>
            <a:ext cx="5499069" cy="4487045"/>
          </a:xfrm>
          <a:prstGeom prst="rect">
            <a:avLst/>
          </a:prstGeom>
        </p:spPr>
      </p:pic>
      <p:sp>
        <p:nvSpPr>
          <p:cNvPr id="2" name="Rectangle 21">
            <a:extLst>
              <a:ext uri="{FF2B5EF4-FFF2-40B4-BE49-F238E27FC236}">
                <a16:creationId xmlns:a16="http://schemas.microsoft.com/office/drawing/2014/main" id="{41F5771C-54B5-A7A7-8EC8-AA56978F0E27}"/>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6" name="Grafik 5" descr="Klemmbrett gemischt mit einfarbiger Füllung">
            <a:extLst>
              <a:ext uri="{FF2B5EF4-FFF2-40B4-BE49-F238E27FC236}">
                <a16:creationId xmlns:a16="http://schemas.microsoft.com/office/drawing/2014/main" id="{6B329044-0415-E4C3-F4AB-9CCFEFDB4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7" name="Textfeld 6">
            <a:extLst>
              <a:ext uri="{FF2B5EF4-FFF2-40B4-BE49-F238E27FC236}">
                <a16:creationId xmlns:a16="http://schemas.microsoft.com/office/drawing/2014/main" id="{0DFE2BBA-2914-E556-461C-B29DC9F6EC0F}"/>
              </a:ext>
            </a:extLst>
          </p:cNvPr>
          <p:cNvSpPr txBox="1"/>
          <p:nvPr/>
        </p:nvSpPr>
        <p:spPr bwMode="auto">
          <a:xfrm>
            <a:off x="432000" y="1656000"/>
            <a:ext cx="5408724"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u="sng">
                <a:solidFill>
                  <a:srgbClr val="4A5C66"/>
                </a:solidFill>
                <a:latin typeface="Arial" pitchFamily="34" charset="0"/>
                <a:cs typeface="Arial" pitchFamily="34" charset="0"/>
              </a:rPr>
              <a:t>Docker-</a:t>
            </a:r>
            <a:r>
              <a:rPr lang="de-DE" u="sng" err="1">
                <a:solidFill>
                  <a:srgbClr val="4A5C66"/>
                </a:solidFill>
                <a:latin typeface="Arial" pitchFamily="34" charset="0"/>
                <a:cs typeface="Arial" pitchFamily="34" charset="0"/>
              </a:rPr>
              <a:t>Compose</a:t>
            </a:r>
            <a:r>
              <a:rPr lang="de-DE" u="sng">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Asynchrone Tests mit </a:t>
            </a:r>
            <a:r>
              <a:rPr lang="de-DE" err="1">
                <a:solidFill>
                  <a:srgbClr val="4A5C66"/>
                </a:solidFill>
                <a:latin typeface="Arial" pitchFamily="34" charset="0"/>
                <a:cs typeface="Arial" pitchFamily="34" charset="0"/>
              </a:rPr>
              <a:t>pytest</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Starten der </a:t>
            </a:r>
            <a:r>
              <a:rPr lang="de-DE" err="1">
                <a:solidFill>
                  <a:srgbClr val="4A5C66"/>
                </a:solidFill>
                <a:latin typeface="Arial" pitchFamily="34" charset="0"/>
                <a:cs typeface="Arial" pitchFamily="34" charset="0"/>
              </a:rPr>
              <a:t>GameClients</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a:solidFill>
                <a:srgbClr val="4A5C66"/>
              </a:solidFill>
              <a:latin typeface="Arial" pitchFamily="34" charset="0"/>
              <a:cs typeface="Arial" pitchFamily="34" charset="0"/>
            </a:endParaRPr>
          </a:p>
        </p:txBody>
      </p:sp>
    </p:spTree>
    <p:extLst>
      <p:ext uri="{BB962C8B-B14F-4D97-AF65-F5344CB8AC3E}">
        <p14:creationId xmlns:p14="http://schemas.microsoft.com/office/powerpoint/2010/main" val="13557192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3</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extLst>
              <p:ext uri="{D42A27DB-BD31-4B8C-83A1-F6EECF244321}">
                <p14:modId xmlns:p14="http://schemas.microsoft.com/office/powerpoint/2010/main" val="31800122"/>
              </p:ext>
            </p:extLst>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1482146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23834D32-7446-4B31-86AF-4783A013F81E}"/>
                                            </p:graphicEl>
                                          </p:spTgt>
                                        </p:tgtEl>
                                        <p:attrNameLst>
                                          <p:attrName>fillcolor</p:attrName>
                                        </p:attrNameLst>
                                      </p:cBhvr>
                                      <p:to>
                                        <a:srgbClr val="31859B"/>
                                      </p:to>
                                    </p:animClr>
                                    <p:set>
                                      <p:cBhvr>
                                        <p:cTn id="7" dur="1000" fill="hold"/>
                                        <p:tgtEl>
                                          <p:spTgt spid="8">
                                            <p:graphicEl>
                                              <a:dgm id="{23834D32-7446-4B31-86AF-4783A013F81E}"/>
                                            </p:graphicEl>
                                          </p:spTgt>
                                        </p:tgtEl>
                                        <p:attrNameLst>
                                          <p:attrName>fill.type</p:attrName>
                                        </p:attrNameLst>
                                      </p:cBhvr>
                                      <p:to>
                                        <p:strVal val="solid"/>
                                      </p:to>
                                    </p:set>
                                    <p:set>
                                      <p:cBhvr>
                                        <p:cTn id="8" dur="1000" fill="hold"/>
                                        <p:tgtEl>
                                          <p:spTgt spid="8">
                                            <p:graphicEl>
                                              <a:dgm id="{23834D32-7446-4B31-86AF-4783A013F81E}"/>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30</a:t>
            </a:fld>
            <a:endParaRPr lang="de-DE" altLang="de-DE"/>
          </a:p>
        </p:txBody>
      </p:sp>
      <p:pic>
        <p:nvPicPr>
          <p:cNvPr id="178" name="Grafik 177">
            <a:extLst>
              <a:ext uri="{FF2B5EF4-FFF2-40B4-BE49-F238E27FC236}">
                <a16:creationId xmlns:a16="http://schemas.microsoft.com/office/drawing/2014/main" id="{3F05AFDD-B4E3-5797-0712-01B2557206F9}"/>
              </a:ext>
            </a:extLst>
          </p:cNvPr>
          <p:cNvPicPr>
            <a:picLocks noChangeAspect="1"/>
          </p:cNvPicPr>
          <p:nvPr/>
        </p:nvPicPr>
        <p:blipFill rotWithShape="1">
          <a:blip r:embed="rId2"/>
          <a:srcRect l="-4111" t="-33756" r="52440" b="-3078"/>
          <a:stretch/>
        </p:blipFill>
        <p:spPr>
          <a:xfrm>
            <a:off x="7254345" y="-1052042"/>
            <a:ext cx="3280305" cy="7088093"/>
          </a:xfrm>
          <a:prstGeom prst="rect">
            <a:avLst/>
          </a:prstGeom>
        </p:spPr>
      </p:pic>
      <p:sp>
        <p:nvSpPr>
          <p:cNvPr id="2" name="Rectangle 21">
            <a:extLst>
              <a:ext uri="{FF2B5EF4-FFF2-40B4-BE49-F238E27FC236}">
                <a16:creationId xmlns:a16="http://schemas.microsoft.com/office/drawing/2014/main" id="{1DA21EAC-62EA-5E27-2B19-B0C1A44BE68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7" name="Grafik 6" descr="Klemmbrett gemischt mit einfarbiger Füllung">
            <a:extLst>
              <a:ext uri="{FF2B5EF4-FFF2-40B4-BE49-F238E27FC236}">
                <a16:creationId xmlns:a16="http://schemas.microsoft.com/office/drawing/2014/main" id="{1F793638-A5F5-E47B-9932-80517817D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8" name="Textfeld 7">
            <a:extLst>
              <a:ext uri="{FF2B5EF4-FFF2-40B4-BE49-F238E27FC236}">
                <a16:creationId xmlns:a16="http://schemas.microsoft.com/office/drawing/2014/main" id="{C3569F2C-561C-A5DB-4E24-F143C4594A8F}"/>
              </a:ext>
            </a:extLst>
          </p:cNvPr>
          <p:cNvSpPr txBox="1"/>
          <p:nvPr/>
        </p:nvSpPr>
        <p:spPr bwMode="auto">
          <a:xfrm>
            <a:off x="432000" y="1656000"/>
            <a:ext cx="5408724"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Docker-</a:t>
            </a:r>
            <a:r>
              <a:rPr lang="de-DE" err="1">
                <a:solidFill>
                  <a:srgbClr val="4A5C66"/>
                </a:solidFill>
                <a:latin typeface="Arial" pitchFamily="34" charset="0"/>
                <a:cs typeface="Arial" pitchFamily="34" charset="0"/>
              </a:rPr>
              <a:t>Compose</a:t>
            </a:r>
            <a:r>
              <a:rPr lang="de-DE">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u="sng">
                <a:solidFill>
                  <a:srgbClr val="4A5C66"/>
                </a:solidFill>
                <a:latin typeface="Arial" pitchFamily="34" charset="0"/>
                <a:cs typeface="Arial" pitchFamily="34" charset="0"/>
              </a:rPr>
              <a:t>Asynchrone Tests mit </a:t>
            </a:r>
            <a:r>
              <a:rPr lang="de-DE" u="sng" err="1">
                <a:solidFill>
                  <a:srgbClr val="4A5C66"/>
                </a:solidFill>
                <a:latin typeface="Arial" pitchFamily="34" charset="0"/>
                <a:cs typeface="Arial" pitchFamily="34" charset="0"/>
              </a:rPr>
              <a:t>pytest</a:t>
            </a:r>
            <a:endParaRPr lang="de-DE" u="sng">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Starten der </a:t>
            </a:r>
            <a:r>
              <a:rPr lang="de-DE" err="1">
                <a:solidFill>
                  <a:srgbClr val="4A5C66"/>
                </a:solidFill>
                <a:latin typeface="Arial" pitchFamily="34" charset="0"/>
                <a:cs typeface="Arial" pitchFamily="34" charset="0"/>
              </a:rPr>
              <a:t>GameClients</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a:solidFill>
                <a:srgbClr val="4A5C66"/>
              </a:solidFill>
              <a:latin typeface="Arial" pitchFamily="34" charset="0"/>
              <a:cs typeface="Arial" pitchFamily="34" charset="0"/>
            </a:endParaRPr>
          </a:p>
        </p:txBody>
      </p:sp>
    </p:spTree>
    <p:extLst>
      <p:ext uri="{BB962C8B-B14F-4D97-AF65-F5344CB8AC3E}">
        <p14:creationId xmlns:p14="http://schemas.microsoft.com/office/powerpoint/2010/main" val="158824142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31</a:t>
            </a:fld>
            <a:endParaRPr lang="de-DE" altLang="de-DE"/>
          </a:p>
        </p:txBody>
      </p:sp>
      <p:pic>
        <p:nvPicPr>
          <p:cNvPr id="178" name="Grafik 177">
            <a:extLst>
              <a:ext uri="{FF2B5EF4-FFF2-40B4-BE49-F238E27FC236}">
                <a16:creationId xmlns:a16="http://schemas.microsoft.com/office/drawing/2014/main" id="{3F05AFDD-B4E3-5797-0712-01B2557206F9}"/>
              </a:ext>
            </a:extLst>
          </p:cNvPr>
          <p:cNvPicPr>
            <a:picLocks noChangeAspect="1"/>
          </p:cNvPicPr>
          <p:nvPr/>
        </p:nvPicPr>
        <p:blipFill>
          <a:blip r:embed="rId2"/>
          <a:stretch>
            <a:fillRect/>
          </a:stretch>
        </p:blipFill>
        <p:spPr>
          <a:xfrm>
            <a:off x="6096000" y="1538809"/>
            <a:ext cx="5499069" cy="4487045"/>
          </a:xfrm>
          <a:prstGeom prst="rect">
            <a:avLst/>
          </a:prstGeom>
        </p:spPr>
      </p:pic>
      <p:sp>
        <p:nvSpPr>
          <p:cNvPr id="2" name="Rectangle 21">
            <a:extLst>
              <a:ext uri="{FF2B5EF4-FFF2-40B4-BE49-F238E27FC236}">
                <a16:creationId xmlns:a16="http://schemas.microsoft.com/office/drawing/2014/main" id="{CEB20891-3643-2791-01AA-B8A14F4E490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5" name="Grafik 4" descr="Klemmbrett gemischt mit einfarbiger Füllung">
            <a:extLst>
              <a:ext uri="{FF2B5EF4-FFF2-40B4-BE49-F238E27FC236}">
                <a16:creationId xmlns:a16="http://schemas.microsoft.com/office/drawing/2014/main" id="{0BFC0401-FC08-185D-267A-955D68779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
        <p:nvSpPr>
          <p:cNvPr id="8" name="Textfeld 7">
            <a:extLst>
              <a:ext uri="{FF2B5EF4-FFF2-40B4-BE49-F238E27FC236}">
                <a16:creationId xmlns:a16="http://schemas.microsoft.com/office/drawing/2014/main" id="{DDD29B1B-28BD-87F8-86B3-06DE2ECC4B29}"/>
              </a:ext>
            </a:extLst>
          </p:cNvPr>
          <p:cNvSpPr txBox="1"/>
          <p:nvPr/>
        </p:nvSpPr>
        <p:spPr bwMode="auto">
          <a:xfrm>
            <a:off x="432000" y="1656000"/>
            <a:ext cx="5408724" cy="46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Docker-</a:t>
            </a:r>
            <a:r>
              <a:rPr lang="de-DE" dirty="0" err="1">
                <a:solidFill>
                  <a:srgbClr val="4A5C66"/>
                </a:solidFill>
                <a:latin typeface="Arial" pitchFamily="34" charset="0"/>
                <a:cs typeface="Arial" pitchFamily="34" charset="0"/>
              </a:rPr>
              <a:t>Compose</a:t>
            </a:r>
            <a:r>
              <a:rPr lang="de-DE" dirty="0">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Asynchrone Tests mit </a:t>
            </a:r>
            <a:r>
              <a:rPr lang="de-DE" dirty="0" err="1">
                <a:solidFill>
                  <a:srgbClr val="4A5C66"/>
                </a:solidFill>
                <a:latin typeface="Arial" pitchFamily="34" charset="0"/>
                <a:cs typeface="Arial" pitchFamily="34" charset="0"/>
              </a:rPr>
              <a:t>pytest</a:t>
            </a:r>
            <a:endParaRPr lang="de-DE" dirty="0">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u="sng" dirty="0">
                <a:solidFill>
                  <a:srgbClr val="4A5C66"/>
                </a:solidFill>
                <a:latin typeface="Arial" pitchFamily="34" charset="0"/>
                <a:cs typeface="Arial" pitchFamily="34" charset="0"/>
              </a:rPr>
              <a:t>Starten der </a:t>
            </a:r>
            <a:r>
              <a:rPr lang="de-DE" u="sng" dirty="0" err="1">
                <a:solidFill>
                  <a:srgbClr val="4A5C66"/>
                </a:solidFill>
                <a:latin typeface="Arial" pitchFamily="34" charset="0"/>
                <a:cs typeface="Arial" pitchFamily="34" charset="0"/>
              </a:rPr>
              <a:t>GameClients</a:t>
            </a:r>
            <a:endParaRPr lang="de-DE" u="sng" dirty="0">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dirty="0">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dirty="0">
              <a:solidFill>
                <a:srgbClr val="4A5C66"/>
              </a:solidFill>
              <a:latin typeface="Arial" pitchFamily="34" charset="0"/>
              <a:cs typeface="Arial" pitchFamily="34" charset="0"/>
            </a:endParaRPr>
          </a:p>
        </p:txBody>
      </p:sp>
    </p:spTree>
    <p:extLst>
      <p:ext uri="{BB962C8B-B14F-4D97-AF65-F5344CB8AC3E}">
        <p14:creationId xmlns:p14="http://schemas.microsoft.com/office/powerpoint/2010/main" val="391752413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F963E77-247E-CF8B-A74E-9029FF0E743F}"/>
              </a:ext>
            </a:extLst>
          </p:cNvPr>
          <p:cNvSpPr>
            <a:spLocks noGrp="1"/>
          </p:cNvSpPr>
          <p:nvPr>
            <p:ph type="title"/>
          </p:nvPr>
        </p:nvSpPr>
        <p:spPr/>
        <p:txBody>
          <a:bodyPr/>
          <a:lstStyle/>
          <a:p>
            <a:r>
              <a:rPr lang="de-DE" sz="2400"/>
              <a:t>Wie funktionieren die automatisierten Tests?</a:t>
            </a:r>
          </a:p>
        </p:txBody>
      </p:sp>
      <p:sp>
        <p:nvSpPr>
          <p:cNvPr id="4" name="Foliennummernplatzhalter 3">
            <a:extLst>
              <a:ext uri="{FF2B5EF4-FFF2-40B4-BE49-F238E27FC236}">
                <a16:creationId xmlns:a16="http://schemas.microsoft.com/office/drawing/2014/main" id="{4872ADE2-E6E1-5385-554D-306090F94EA7}"/>
              </a:ext>
            </a:extLst>
          </p:cNvPr>
          <p:cNvSpPr>
            <a:spLocks noGrp="1"/>
          </p:cNvSpPr>
          <p:nvPr>
            <p:ph type="sldNum" sz="quarter" idx="10"/>
          </p:nvPr>
        </p:nvSpPr>
        <p:spPr/>
        <p:txBody>
          <a:bodyPr/>
          <a:lstStyle/>
          <a:p>
            <a:pPr>
              <a:defRPr/>
            </a:pPr>
            <a:fld id="{5D6CBC89-780D-6F43-A4AF-E4A7285D6779}" type="slidenum">
              <a:rPr lang="de-DE" altLang="de-DE" smtClean="0"/>
              <a:pPr>
                <a:defRPr/>
              </a:pPr>
              <a:t>32</a:t>
            </a:fld>
            <a:endParaRPr lang="de-DE" altLang="de-DE"/>
          </a:p>
        </p:txBody>
      </p:sp>
      <p:sp>
        <p:nvSpPr>
          <p:cNvPr id="6" name="Textfeld 5">
            <a:extLst>
              <a:ext uri="{FF2B5EF4-FFF2-40B4-BE49-F238E27FC236}">
                <a16:creationId xmlns:a16="http://schemas.microsoft.com/office/drawing/2014/main" id="{011584E5-0AD2-B7AB-D7AD-434D10C26FAC}"/>
              </a:ext>
            </a:extLst>
          </p:cNvPr>
          <p:cNvSpPr txBox="1"/>
          <p:nvPr/>
        </p:nvSpPr>
        <p:spPr bwMode="auto">
          <a:xfrm>
            <a:off x="432000" y="1656000"/>
            <a:ext cx="5408724" cy="4617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vert="horz" wrap="square" lIns="0" tIns="45720" rIns="91440" bIns="45720" numCol="1" rtlCol="0" anchor="t" anchorCtr="0" compatLnSpc="1">
            <a:prstTxWarp prst="textNoShape">
              <a:avLst/>
            </a:prstTxWarp>
            <a:normAutofit/>
          </a:bodyPr>
          <a:lstStyle/>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Docker-</a:t>
            </a:r>
            <a:r>
              <a:rPr lang="de-DE" err="1">
                <a:solidFill>
                  <a:srgbClr val="4A5C66"/>
                </a:solidFill>
                <a:latin typeface="Arial" pitchFamily="34" charset="0"/>
                <a:cs typeface="Arial" pitchFamily="34" charset="0"/>
              </a:rPr>
              <a:t>Compose</a:t>
            </a:r>
            <a:r>
              <a:rPr lang="de-DE">
                <a:solidFill>
                  <a:srgbClr val="4A5C66"/>
                </a:solidFill>
                <a:latin typeface="Arial" pitchFamily="34" charset="0"/>
                <a:cs typeface="Arial" pitchFamily="34" charset="0"/>
              </a:rPr>
              <a:t> Testprofil starten</a:t>
            </a: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Asynchrone Tests mit </a:t>
            </a:r>
            <a:r>
              <a:rPr lang="de-DE" err="1">
                <a:solidFill>
                  <a:srgbClr val="4A5C66"/>
                </a:solidFill>
                <a:latin typeface="Arial" pitchFamily="34" charset="0"/>
                <a:cs typeface="Arial" pitchFamily="34" charset="0"/>
              </a:rPr>
              <a:t>pytest</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a:solidFill>
                  <a:srgbClr val="4A5C66"/>
                </a:solidFill>
                <a:latin typeface="Arial" pitchFamily="34" charset="0"/>
                <a:cs typeface="Arial" pitchFamily="34" charset="0"/>
              </a:rPr>
              <a:t>Starten der </a:t>
            </a:r>
            <a:r>
              <a:rPr lang="de-DE" err="1">
                <a:solidFill>
                  <a:srgbClr val="4A5C66"/>
                </a:solidFill>
                <a:latin typeface="Arial" pitchFamily="34" charset="0"/>
                <a:cs typeface="Arial" pitchFamily="34" charset="0"/>
              </a:rPr>
              <a:t>GameClients</a:t>
            </a:r>
            <a:endParaRPr lang="de-DE">
              <a:solidFill>
                <a:srgbClr val="4A5C66"/>
              </a:solidFill>
              <a:latin typeface="Arial" pitchFamily="34" charset="0"/>
              <a:cs typeface="Arial" pitchFamily="34" charset="0"/>
            </a:endParaRPr>
          </a:p>
          <a:p>
            <a:pPr marL="285750" indent="-285750" eaLnBrk="1" hangingPunct="1">
              <a:spcBef>
                <a:spcPct val="20000"/>
              </a:spcBef>
              <a:buClr>
                <a:srgbClr val="80BA24"/>
              </a:buClr>
              <a:buSzPct val="106000"/>
              <a:buFont typeface="Wingdings" pitchFamily="2" charset="2"/>
              <a:buChar char="§"/>
            </a:pPr>
            <a:r>
              <a:rPr lang="de-DE" u="sng">
                <a:solidFill>
                  <a:srgbClr val="4A5C66"/>
                </a:solidFill>
                <a:latin typeface="Arial" pitchFamily="34" charset="0"/>
                <a:cs typeface="Arial" pitchFamily="34" charset="0"/>
              </a:rPr>
              <a:t>Testauswertung</a:t>
            </a:r>
          </a:p>
          <a:p>
            <a:pPr marL="285750" indent="-285750" eaLnBrk="1" hangingPunct="1">
              <a:spcBef>
                <a:spcPct val="20000"/>
              </a:spcBef>
              <a:buClr>
                <a:srgbClr val="80BA24"/>
              </a:buClr>
              <a:buSzPct val="106000"/>
              <a:buFont typeface="Wingdings" pitchFamily="2" charset="2"/>
              <a:buChar char="§"/>
            </a:pPr>
            <a:endParaRPr lang="de-DE">
              <a:solidFill>
                <a:srgbClr val="4A5C66"/>
              </a:solidFill>
              <a:latin typeface="Arial" pitchFamily="34" charset="0"/>
              <a:cs typeface="Arial" pitchFamily="34" charset="0"/>
            </a:endParaRPr>
          </a:p>
        </p:txBody>
      </p:sp>
      <p:sp>
        <p:nvSpPr>
          <p:cNvPr id="2" name="Textfeld 1">
            <a:extLst>
              <a:ext uri="{FF2B5EF4-FFF2-40B4-BE49-F238E27FC236}">
                <a16:creationId xmlns:a16="http://schemas.microsoft.com/office/drawing/2014/main" id="{A7682B30-320F-56D9-75E0-8B702F0322CB}"/>
              </a:ext>
            </a:extLst>
          </p:cNvPr>
          <p:cNvSpPr txBox="1"/>
          <p:nvPr/>
        </p:nvSpPr>
        <p:spPr>
          <a:xfrm>
            <a:off x="8011886" y="1080000"/>
            <a:ext cx="184731" cy="369332"/>
          </a:xfrm>
          <a:prstGeom prst="rect">
            <a:avLst/>
          </a:prstGeom>
          <a:noFill/>
        </p:spPr>
        <p:txBody>
          <a:bodyPr wrap="none" rtlCol="0">
            <a:spAutoFit/>
          </a:bodyPr>
          <a:lstStyle/>
          <a:p>
            <a:endParaRPr lang="de-DE" dirty="0"/>
          </a:p>
        </p:txBody>
      </p:sp>
      <p:sp>
        <p:nvSpPr>
          <p:cNvPr id="10" name="Textfeld 9">
            <a:extLst>
              <a:ext uri="{FF2B5EF4-FFF2-40B4-BE49-F238E27FC236}">
                <a16:creationId xmlns:a16="http://schemas.microsoft.com/office/drawing/2014/main" id="{43880175-5CC4-E4B9-8742-8A0AEBB6A0A7}"/>
              </a:ext>
            </a:extLst>
          </p:cNvPr>
          <p:cNvSpPr txBox="1"/>
          <p:nvPr/>
        </p:nvSpPr>
        <p:spPr>
          <a:xfrm>
            <a:off x="432000" y="3020844"/>
            <a:ext cx="11039564" cy="3416320"/>
          </a:xfrm>
          <a:prstGeom prst="rect">
            <a:avLst/>
          </a:prstGeom>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de-DE" dirty="0">
                <a:latin typeface="Consolas" panose="020B0609020204030204" pitchFamily="49" charset="0"/>
              </a:rPr>
              <a:t>2024-05-30 00:40:36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test_websocket_connection</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[ 10%]</a:t>
            </a:r>
          </a:p>
          <a:p>
            <a:r>
              <a:rPr lang="de-DE" dirty="0">
                <a:latin typeface="Consolas" panose="020B0609020204030204" pitchFamily="49" charset="0"/>
              </a:rPr>
              <a:t>2024-05-30 00:40:36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test_lobby_creation</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[ 20%]</a:t>
            </a:r>
          </a:p>
          <a:p>
            <a:r>
              <a:rPr lang="de-DE" dirty="0">
                <a:latin typeface="Consolas" panose="020B0609020204030204" pitchFamily="49" charset="0"/>
              </a:rPr>
              <a:t>2024-05-30 00:40:37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test_joining_existing_lobby</a:t>
            </a:r>
            <a:r>
              <a:rPr lang="de-DE" dirty="0">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[ 30%]</a:t>
            </a:r>
          </a:p>
          <a:p>
            <a:r>
              <a:rPr lang="de-DE" dirty="0">
                <a:latin typeface="Consolas" panose="020B0609020204030204" pitchFamily="49" charset="0"/>
              </a:rPr>
              <a:t>2024-05-30 00:40:37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test_joining_non_existing_lobby</a:t>
            </a:r>
            <a:r>
              <a:rPr lang="de-DE" dirty="0">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[ 40%]</a:t>
            </a:r>
          </a:p>
          <a:p>
            <a:r>
              <a:rPr lang="de-DE" dirty="0">
                <a:latin typeface="Consolas" panose="020B0609020204030204" pitchFamily="49" charset="0"/>
              </a:rPr>
              <a:t>2024-05-30 00:40:38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test_creating_multiple_lobbies</a:t>
            </a:r>
            <a:r>
              <a:rPr lang="de-DE" dirty="0">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[ 50%]</a:t>
            </a:r>
          </a:p>
          <a:p>
            <a:r>
              <a:rPr lang="de-DE" dirty="0">
                <a:latin typeface="Consolas" panose="020B0609020204030204" pitchFamily="49" charset="0"/>
              </a:rPr>
              <a:t>2024-05-30 00:40:40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test_joining_multiple_lobbies</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[ 60%]</a:t>
            </a:r>
          </a:p>
          <a:p>
            <a:r>
              <a:rPr lang="de-DE" dirty="0">
                <a:latin typeface="Consolas" panose="020B0609020204030204" pitchFamily="49" charset="0"/>
              </a:rPr>
              <a:t>2024-05-30 00:40:41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test_leaving_current_lobby</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[ 70%]</a:t>
            </a:r>
          </a:p>
          <a:p>
            <a:r>
              <a:rPr lang="de-DE" dirty="0">
                <a:latin typeface="Consolas" panose="020B0609020204030204" pitchFamily="49" charset="0"/>
              </a:rPr>
              <a:t>2024-05-30 00:40:41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test_leaving_non_existing_lobby</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[ 80%]</a:t>
            </a:r>
          </a:p>
          <a:p>
            <a:r>
              <a:rPr lang="de-DE" dirty="0">
                <a:latin typeface="Consolas" panose="020B0609020204030204" pitchFamily="49" charset="0"/>
              </a:rPr>
              <a:t>2024-05-30 00:40:43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test_swap_player</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[ 90%]</a:t>
            </a:r>
          </a:p>
          <a:p>
            <a:r>
              <a:rPr lang="de-DE" dirty="0">
                <a:latin typeface="Consolas" panose="020B0609020204030204" pitchFamily="49" charset="0"/>
              </a:rPr>
              <a:t>2024-05-30 00:40:50 </a:t>
            </a:r>
            <a:r>
              <a:rPr lang="de-DE">
                <a:solidFill>
                  <a:schemeClr val="accent6"/>
                </a:solidFill>
                <a:latin typeface="Consolas" panose="020B0609020204030204" pitchFamily="49" charset="0"/>
              </a:rPr>
              <a:t>api_test.py</a:t>
            </a:r>
            <a:r>
              <a:rPr lang="de-DE" dirty="0">
                <a:latin typeface="Consolas" panose="020B0609020204030204" pitchFamily="49" charset="0"/>
              </a:rPr>
              <a:t>::</a:t>
            </a:r>
            <a:r>
              <a:rPr lang="de-DE" err="1">
                <a:solidFill>
                  <a:schemeClr val="accent1"/>
                </a:solidFill>
                <a:latin typeface="Consolas" panose="020B0609020204030204" pitchFamily="49" charset="0"/>
              </a:rPr>
              <a:t>test_swap_player_when_occupied</a:t>
            </a:r>
            <a:r>
              <a:rPr lang="de-DE">
                <a:solidFill>
                  <a:schemeClr val="accent1"/>
                </a:solidFill>
                <a:latin typeface="Consolas" panose="020B0609020204030204" pitchFamily="49" charset="0"/>
              </a:rPr>
              <a:t> </a:t>
            </a:r>
            <a:r>
              <a:rPr lang="de-DE">
                <a:solidFill>
                  <a:srgbClr val="80BA24"/>
                </a:solidFill>
                <a:latin typeface="Consolas" panose="020B0609020204030204" pitchFamily="49" charset="0"/>
              </a:rPr>
              <a:t>PASSED</a:t>
            </a:r>
            <a:r>
              <a:rPr lang="de-DE" dirty="0">
                <a:latin typeface="Consolas" panose="020B0609020204030204" pitchFamily="49" charset="0"/>
              </a:rPr>
              <a:t> 		</a:t>
            </a:r>
            <a:r>
              <a:rPr lang="de-DE">
                <a:solidFill>
                  <a:srgbClr val="80BA24"/>
                </a:solidFill>
                <a:latin typeface="Consolas" panose="020B0609020204030204" pitchFamily="49" charset="0"/>
              </a:rPr>
              <a:t>[100%]</a:t>
            </a:r>
          </a:p>
          <a:p>
            <a:r>
              <a:rPr lang="de-DE" dirty="0">
                <a:latin typeface="Consolas" panose="020B0609020204030204" pitchFamily="49" charset="0"/>
              </a:rPr>
              <a:t>2024-05-30 00:40:50 </a:t>
            </a:r>
          </a:p>
          <a:p>
            <a:r>
              <a:rPr lang="de-DE" dirty="0">
                <a:latin typeface="Consolas" panose="020B0609020204030204" pitchFamily="49" charset="0"/>
              </a:rPr>
              <a:t>2024-05-30 00:40:50 ====================== </a:t>
            </a:r>
            <a:r>
              <a:rPr lang="de-DE">
                <a:solidFill>
                  <a:srgbClr val="80BA24"/>
                </a:solidFill>
                <a:latin typeface="Consolas" panose="020B0609020204030204" pitchFamily="49" charset="0"/>
              </a:rPr>
              <a:t>10 </a:t>
            </a:r>
            <a:r>
              <a:rPr lang="de-DE" err="1">
                <a:solidFill>
                  <a:srgbClr val="80BA24"/>
                </a:solidFill>
                <a:latin typeface="Consolas" panose="020B0609020204030204" pitchFamily="49" charset="0"/>
              </a:rPr>
              <a:t>passed</a:t>
            </a:r>
            <a:r>
              <a:rPr lang="de-DE">
                <a:solidFill>
                  <a:srgbClr val="80BA24"/>
                </a:solidFill>
                <a:latin typeface="Consolas" panose="020B0609020204030204" pitchFamily="49" charset="0"/>
              </a:rPr>
              <a:t> in 13.88s</a:t>
            </a:r>
            <a:r>
              <a:rPr lang="de-DE" dirty="0">
                <a:latin typeface="Consolas" panose="020B0609020204030204" pitchFamily="49" charset="0"/>
              </a:rPr>
              <a:t> =======================</a:t>
            </a:r>
          </a:p>
        </p:txBody>
      </p:sp>
      <p:sp>
        <p:nvSpPr>
          <p:cNvPr id="5" name="Rectangle 21">
            <a:extLst>
              <a:ext uri="{FF2B5EF4-FFF2-40B4-BE49-F238E27FC236}">
                <a16:creationId xmlns:a16="http://schemas.microsoft.com/office/drawing/2014/main" id="{8B2F53AB-A08C-4239-8822-FF439708135D}"/>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8355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t>Wie nutzen wir aktuell Docker?</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33</a:t>
            </a:fld>
            <a:endParaRPr lang="de-DE" altLang="de-DE"/>
          </a:p>
        </p:txBody>
      </p:sp>
      <p:sp>
        <p:nvSpPr>
          <p:cNvPr id="5" name="Rechteck: abgerundete Ecken 4">
            <a:extLst>
              <a:ext uri="{FF2B5EF4-FFF2-40B4-BE49-F238E27FC236}">
                <a16:creationId xmlns:a16="http://schemas.microsoft.com/office/drawing/2014/main" id="{38FB2B25-1BB6-BA1C-0070-5EF703074EC0}"/>
              </a:ext>
            </a:extLst>
          </p:cNvPr>
          <p:cNvSpPr/>
          <p:nvPr/>
        </p:nvSpPr>
        <p:spPr>
          <a:xfrm>
            <a:off x="1848000" y="1656000"/>
            <a:ext cx="8280448" cy="4725328"/>
          </a:xfrm>
          <a:prstGeom prst="roundRect">
            <a:avLst>
              <a:gd name="adj" fmla="val 13272"/>
            </a:avLst>
          </a:prstGeom>
          <a:solidFill>
            <a:srgbClr val="339966"/>
          </a:solidFill>
        </p:spPr>
        <p:style>
          <a:lnRef idx="3">
            <a:schemeClr val="lt1"/>
          </a:lnRef>
          <a:fillRef idx="1">
            <a:schemeClr val="accent3"/>
          </a:fillRef>
          <a:effectRef idx="1">
            <a:schemeClr val="accent3"/>
          </a:effectRef>
          <a:fontRef idx="minor">
            <a:schemeClr val="lt1"/>
          </a:fontRef>
        </p:style>
        <p:txBody>
          <a:bodyPr rtlCol="0" anchor="t"/>
          <a:lstStyle/>
          <a:p>
            <a:r>
              <a:rPr lang="de-DE" sz="2200">
                <a:solidFill>
                  <a:schemeClr val="bg1"/>
                </a:solidFill>
              </a:rPr>
              <a:t>Host</a:t>
            </a:r>
          </a:p>
        </p:txBody>
      </p:sp>
      <p:sp>
        <p:nvSpPr>
          <p:cNvPr id="6" name="Rechteck: abgerundete Ecken 5">
            <a:extLst>
              <a:ext uri="{FF2B5EF4-FFF2-40B4-BE49-F238E27FC236}">
                <a16:creationId xmlns:a16="http://schemas.microsoft.com/office/drawing/2014/main" id="{236F9A2D-C2DF-9D02-63D0-C1AA36D5D9D6}"/>
              </a:ext>
            </a:extLst>
          </p:cNvPr>
          <p:cNvSpPr/>
          <p:nvPr/>
        </p:nvSpPr>
        <p:spPr>
          <a:xfrm>
            <a:off x="4228648" y="2348880"/>
            <a:ext cx="5683702" cy="3789160"/>
          </a:xfrm>
          <a:prstGeom prst="roundRect">
            <a:avLst/>
          </a:prstGeom>
        </p:spPr>
        <p:style>
          <a:lnRef idx="3">
            <a:schemeClr val="lt1"/>
          </a:lnRef>
          <a:fillRef idx="1">
            <a:schemeClr val="accent1"/>
          </a:fillRef>
          <a:effectRef idx="1">
            <a:schemeClr val="accent1"/>
          </a:effectRef>
          <a:fontRef idx="minor">
            <a:schemeClr val="lt1"/>
          </a:fontRef>
        </p:style>
        <p:txBody>
          <a:bodyPr rtlCol="0" anchor="t"/>
          <a:lstStyle/>
          <a:p>
            <a:r>
              <a:rPr lang="de-DE" sz="2200">
                <a:solidFill>
                  <a:schemeClr val="bg1"/>
                </a:solidFill>
              </a:rPr>
              <a:t>Docker Engine</a:t>
            </a:r>
          </a:p>
        </p:txBody>
      </p:sp>
      <p:sp>
        <p:nvSpPr>
          <p:cNvPr id="19" name="Rechteck: abgerundete Ecken 18">
            <a:extLst>
              <a:ext uri="{FF2B5EF4-FFF2-40B4-BE49-F238E27FC236}">
                <a16:creationId xmlns:a16="http://schemas.microsoft.com/office/drawing/2014/main" id="{B8D637FF-C5D3-C215-0EC1-4DA441D35D5B}"/>
              </a:ext>
            </a:extLst>
          </p:cNvPr>
          <p:cNvSpPr/>
          <p:nvPr/>
        </p:nvSpPr>
        <p:spPr>
          <a:xfrm>
            <a:off x="4590564" y="3076902"/>
            <a:ext cx="995752" cy="6991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2200"/>
              <a:t>Web-server</a:t>
            </a:r>
          </a:p>
        </p:txBody>
      </p:sp>
      <p:grpSp>
        <p:nvGrpSpPr>
          <p:cNvPr id="26" name="Gruppieren 25">
            <a:extLst>
              <a:ext uri="{FF2B5EF4-FFF2-40B4-BE49-F238E27FC236}">
                <a16:creationId xmlns:a16="http://schemas.microsoft.com/office/drawing/2014/main" id="{40DE1150-A66F-94DB-96B2-C593B7B44BD8}"/>
              </a:ext>
            </a:extLst>
          </p:cNvPr>
          <p:cNvGrpSpPr/>
          <p:nvPr/>
        </p:nvGrpSpPr>
        <p:grpSpPr>
          <a:xfrm>
            <a:off x="5730965" y="3076903"/>
            <a:ext cx="370676" cy="691665"/>
            <a:chOff x="5420257" y="3407134"/>
            <a:chExt cx="432048" cy="545562"/>
          </a:xfrm>
        </p:grpSpPr>
        <p:sp>
          <p:nvSpPr>
            <p:cNvPr id="27" name="Pfeil: nach rechts 26">
              <a:extLst>
                <a:ext uri="{FF2B5EF4-FFF2-40B4-BE49-F238E27FC236}">
                  <a16:creationId xmlns:a16="http://schemas.microsoft.com/office/drawing/2014/main" id="{E60F89B4-62C3-6671-FF66-D5D5B44CB7A4}"/>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28" name="Pfeil: nach rechts 27">
              <a:extLst>
                <a:ext uri="{FF2B5EF4-FFF2-40B4-BE49-F238E27FC236}">
                  <a16:creationId xmlns:a16="http://schemas.microsoft.com/office/drawing/2014/main" id="{25197C4A-897D-421D-3608-730AF3ACFEF2}"/>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sp>
        <p:nvSpPr>
          <p:cNvPr id="45" name="Rechteck: abgerundete Ecken 44">
            <a:extLst>
              <a:ext uri="{FF2B5EF4-FFF2-40B4-BE49-F238E27FC236}">
                <a16:creationId xmlns:a16="http://schemas.microsoft.com/office/drawing/2014/main" id="{8CB2F2A6-6A6F-7F96-6D7C-9D4510C1191A}"/>
              </a:ext>
            </a:extLst>
          </p:cNvPr>
          <p:cNvSpPr/>
          <p:nvPr/>
        </p:nvSpPr>
        <p:spPr>
          <a:xfrm>
            <a:off x="2328095" y="3076903"/>
            <a:ext cx="1266108" cy="695159"/>
          </a:xfrm>
          <a:prstGeom prst="round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de-DE" sz="2200"/>
              <a:t>Web-User</a:t>
            </a:r>
          </a:p>
        </p:txBody>
      </p:sp>
      <p:grpSp>
        <p:nvGrpSpPr>
          <p:cNvPr id="46" name="Gruppieren 45">
            <a:extLst>
              <a:ext uri="{FF2B5EF4-FFF2-40B4-BE49-F238E27FC236}">
                <a16:creationId xmlns:a16="http://schemas.microsoft.com/office/drawing/2014/main" id="{80426CD4-0F9A-6001-7C2F-0E13DD0D014D}"/>
              </a:ext>
            </a:extLst>
          </p:cNvPr>
          <p:cNvGrpSpPr/>
          <p:nvPr/>
        </p:nvGrpSpPr>
        <p:grpSpPr>
          <a:xfrm>
            <a:off x="3738853" y="3076896"/>
            <a:ext cx="695757" cy="699102"/>
            <a:chOff x="5420257" y="3407134"/>
            <a:chExt cx="432048" cy="545562"/>
          </a:xfrm>
          <a:solidFill>
            <a:schemeClr val="tx2"/>
          </a:solidFill>
        </p:grpSpPr>
        <p:sp>
          <p:nvSpPr>
            <p:cNvPr id="47" name="Pfeil: nach rechts 46">
              <a:extLst>
                <a:ext uri="{FF2B5EF4-FFF2-40B4-BE49-F238E27FC236}">
                  <a16:creationId xmlns:a16="http://schemas.microsoft.com/office/drawing/2014/main" id="{CB9C0C65-4157-7BE5-B842-11D2E5525FCE}"/>
                </a:ext>
              </a:extLst>
            </p:cNvPr>
            <p:cNvSpPr/>
            <p:nvPr/>
          </p:nvSpPr>
          <p:spPr>
            <a:xfrm>
              <a:off x="5420257" y="3407134"/>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sp>
          <p:nvSpPr>
            <p:cNvPr id="48" name="Pfeil: nach rechts 47">
              <a:extLst>
                <a:ext uri="{FF2B5EF4-FFF2-40B4-BE49-F238E27FC236}">
                  <a16:creationId xmlns:a16="http://schemas.microsoft.com/office/drawing/2014/main" id="{B409491A-00FA-BA2D-3F1E-C4B8155680AC}"/>
                </a:ext>
              </a:extLst>
            </p:cNvPr>
            <p:cNvSpPr/>
            <p:nvPr/>
          </p:nvSpPr>
          <p:spPr>
            <a:xfrm rot="10800000">
              <a:off x="5420257" y="3751211"/>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grpSp>
      <p:sp>
        <p:nvSpPr>
          <p:cNvPr id="53" name="Rechteck: abgerundete Ecken 52">
            <a:extLst>
              <a:ext uri="{FF2B5EF4-FFF2-40B4-BE49-F238E27FC236}">
                <a16:creationId xmlns:a16="http://schemas.microsoft.com/office/drawing/2014/main" id="{68636BB8-E586-181D-35B9-C9040CD70CD8}"/>
              </a:ext>
            </a:extLst>
          </p:cNvPr>
          <p:cNvSpPr/>
          <p:nvPr/>
        </p:nvSpPr>
        <p:spPr>
          <a:xfrm>
            <a:off x="2328095" y="4006899"/>
            <a:ext cx="1266108" cy="695159"/>
          </a:xfrm>
          <a:prstGeom prst="round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de-DE" sz="2200"/>
              <a:t>API-User</a:t>
            </a:r>
          </a:p>
        </p:txBody>
      </p:sp>
      <p:grpSp>
        <p:nvGrpSpPr>
          <p:cNvPr id="57" name="Gruppieren 56">
            <a:extLst>
              <a:ext uri="{FF2B5EF4-FFF2-40B4-BE49-F238E27FC236}">
                <a16:creationId xmlns:a16="http://schemas.microsoft.com/office/drawing/2014/main" id="{3A5500C9-2238-E702-B178-7CB4E96A926B}"/>
              </a:ext>
            </a:extLst>
          </p:cNvPr>
          <p:cNvGrpSpPr/>
          <p:nvPr/>
        </p:nvGrpSpPr>
        <p:grpSpPr>
          <a:xfrm>
            <a:off x="3732676" y="4001621"/>
            <a:ext cx="2363325" cy="695160"/>
            <a:chOff x="5420257" y="3407134"/>
            <a:chExt cx="432048" cy="545562"/>
          </a:xfrm>
          <a:solidFill>
            <a:schemeClr val="tx2"/>
          </a:solidFill>
        </p:grpSpPr>
        <p:sp>
          <p:nvSpPr>
            <p:cNvPr id="58" name="Pfeil: nach rechts 57">
              <a:extLst>
                <a:ext uri="{FF2B5EF4-FFF2-40B4-BE49-F238E27FC236}">
                  <a16:creationId xmlns:a16="http://schemas.microsoft.com/office/drawing/2014/main" id="{8659B718-F6D5-53F7-873D-DFDCD063ED5D}"/>
                </a:ext>
              </a:extLst>
            </p:cNvPr>
            <p:cNvSpPr/>
            <p:nvPr/>
          </p:nvSpPr>
          <p:spPr>
            <a:xfrm>
              <a:off x="5420257" y="3407134"/>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sp>
          <p:nvSpPr>
            <p:cNvPr id="59" name="Pfeil: nach rechts 58">
              <a:extLst>
                <a:ext uri="{FF2B5EF4-FFF2-40B4-BE49-F238E27FC236}">
                  <a16:creationId xmlns:a16="http://schemas.microsoft.com/office/drawing/2014/main" id="{125ADD16-AFEF-FAA8-CBB5-50D6BF0BC0F4}"/>
                </a:ext>
              </a:extLst>
            </p:cNvPr>
            <p:cNvSpPr/>
            <p:nvPr/>
          </p:nvSpPr>
          <p:spPr>
            <a:xfrm rot="10800000">
              <a:off x="5420257" y="3751211"/>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grpSp>
      <p:sp>
        <p:nvSpPr>
          <p:cNvPr id="9" name="Rechteck: abgerundete Ecken 8">
            <a:extLst>
              <a:ext uri="{FF2B5EF4-FFF2-40B4-BE49-F238E27FC236}">
                <a16:creationId xmlns:a16="http://schemas.microsoft.com/office/drawing/2014/main" id="{FA5731D5-91F2-B6D5-02EB-0D387647D5D9}"/>
              </a:ext>
            </a:extLst>
          </p:cNvPr>
          <p:cNvSpPr/>
          <p:nvPr/>
        </p:nvSpPr>
        <p:spPr>
          <a:xfrm>
            <a:off x="4590564" y="4834348"/>
            <a:ext cx="995752" cy="6991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2200"/>
              <a:t>Auto-Test</a:t>
            </a:r>
          </a:p>
        </p:txBody>
      </p:sp>
      <p:grpSp>
        <p:nvGrpSpPr>
          <p:cNvPr id="16" name="Gruppieren 15">
            <a:extLst>
              <a:ext uri="{FF2B5EF4-FFF2-40B4-BE49-F238E27FC236}">
                <a16:creationId xmlns:a16="http://schemas.microsoft.com/office/drawing/2014/main" id="{C409C23F-BCA9-2962-F793-BCA373AB2F9F}"/>
              </a:ext>
            </a:extLst>
          </p:cNvPr>
          <p:cNvGrpSpPr/>
          <p:nvPr/>
        </p:nvGrpSpPr>
        <p:grpSpPr>
          <a:xfrm>
            <a:off x="5725324" y="4858559"/>
            <a:ext cx="370676" cy="691665"/>
            <a:chOff x="5420257" y="3407134"/>
            <a:chExt cx="432048" cy="545562"/>
          </a:xfrm>
        </p:grpSpPr>
        <p:sp>
          <p:nvSpPr>
            <p:cNvPr id="17" name="Pfeil: nach rechts 16">
              <a:extLst>
                <a:ext uri="{FF2B5EF4-FFF2-40B4-BE49-F238E27FC236}">
                  <a16:creationId xmlns:a16="http://schemas.microsoft.com/office/drawing/2014/main" id="{3B6EAD9E-19D8-732E-94B7-B318B95145D0}"/>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18" name="Pfeil: nach rechts 17">
              <a:extLst>
                <a:ext uri="{FF2B5EF4-FFF2-40B4-BE49-F238E27FC236}">
                  <a16:creationId xmlns:a16="http://schemas.microsoft.com/office/drawing/2014/main" id="{2EC22462-8365-0A87-1A7A-AE1A19C92BF5}"/>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sp>
        <p:nvSpPr>
          <p:cNvPr id="40" name="Rechteck: abgerundete Ecken 39">
            <a:extLst>
              <a:ext uri="{FF2B5EF4-FFF2-40B4-BE49-F238E27FC236}">
                <a16:creationId xmlns:a16="http://schemas.microsoft.com/office/drawing/2014/main" id="{AF757472-2FEC-45D8-9356-86EABB4BF49B}"/>
              </a:ext>
            </a:extLst>
          </p:cNvPr>
          <p:cNvSpPr/>
          <p:nvPr/>
        </p:nvSpPr>
        <p:spPr>
          <a:xfrm>
            <a:off x="6237725" y="3076903"/>
            <a:ext cx="1060459" cy="2584345"/>
          </a:xfrm>
          <a:prstGeom prst="roundRect">
            <a:avLst/>
          </a:prstGeom>
        </p:spPr>
        <p:style>
          <a:lnRef idx="3">
            <a:schemeClr val="lt1"/>
          </a:lnRef>
          <a:fillRef idx="1">
            <a:schemeClr val="accent2"/>
          </a:fillRef>
          <a:effectRef idx="1">
            <a:schemeClr val="accent2"/>
          </a:effectRef>
          <a:fontRef idx="minor">
            <a:schemeClr val="lt1"/>
          </a:fontRef>
        </p:style>
        <p:txBody>
          <a:bodyPr tIns="46800" rtlCol="0" anchor="ctr" anchorCtr="0"/>
          <a:lstStyle/>
          <a:p>
            <a:pPr algn="ctr"/>
            <a:r>
              <a:rPr lang="de-DE" sz="2200"/>
              <a:t>Server</a:t>
            </a:r>
          </a:p>
          <a:p>
            <a:pPr algn="ctr"/>
            <a:r>
              <a:rPr lang="de-DE" sz="2200"/>
              <a:t>(API)</a:t>
            </a:r>
          </a:p>
        </p:txBody>
      </p:sp>
      <p:grpSp>
        <p:nvGrpSpPr>
          <p:cNvPr id="41" name="Gruppieren 40">
            <a:extLst>
              <a:ext uri="{FF2B5EF4-FFF2-40B4-BE49-F238E27FC236}">
                <a16:creationId xmlns:a16="http://schemas.microsoft.com/office/drawing/2014/main" id="{DB6B16A2-091E-7B3E-1202-B927A5F2A01F}"/>
              </a:ext>
            </a:extLst>
          </p:cNvPr>
          <p:cNvGrpSpPr/>
          <p:nvPr/>
        </p:nvGrpSpPr>
        <p:grpSpPr>
          <a:xfrm>
            <a:off x="7459340" y="4704841"/>
            <a:ext cx="2237059" cy="956407"/>
            <a:chOff x="5935339" y="4704840"/>
            <a:chExt cx="2237059" cy="956407"/>
          </a:xfrm>
        </p:grpSpPr>
        <p:sp>
          <p:nvSpPr>
            <p:cNvPr id="42" name="Rechteck: abgerundete Ecken 41">
              <a:extLst>
                <a:ext uri="{FF2B5EF4-FFF2-40B4-BE49-F238E27FC236}">
                  <a16:creationId xmlns:a16="http://schemas.microsoft.com/office/drawing/2014/main" id="{5EFAC5C9-D7EE-E859-3969-CF47931BD462}"/>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43" name="Gruppieren 42">
              <a:extLst>
                <a:ext uri="{FF2B5EF4-FFF2-40B4-BE49-F238E27FC236}">
                  <a16:creationId xmlns:a16="http://schemas.microsoft.com/office/drawing/2014/main" id="{2CD4D63A-4E9D-B407-F8F1-240812B32B50}"/>
                </a:ext>
              </a:extLst>
            </p:cNvPr>
            <p:cNvGrpSpPr/>
            <p:nvPr/>
          </p:nvGrpSpPr>
          <p:grpSpPr>
            <a:xfrm>
              <a:off x="5935339" y="4765534"/>
              <a:ext cx="370676" cy="835018"/>
              <a:chOff x="5420257" y="3407134"/>
              <a:chExt cx="432048" cy="545562"/>
            </a:xfrm>
          </p:grpSpPr>
          <p:sp>
            <p:nvSpPr>
              <p:cNvPr id="44" name="Pfeil: nach rechts 43">
                <a:extLst>
                  <a:ext uri="{FF2B5EF4-FFF2-40B4-BE49-F238E27FC236}">
                    <a16:creationId xmlns:a16="http://schemas.microsoft.com/office/drawing/2014/main" id="{7C8FB2D1-D276-C0A9-925A-538A9072A9F3}"/>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49" name="Pfeil: nach rechts 48">
                <a:extLst>
                  <a:ext uri="{FF2B5EF4-FFF2-40B4-BE49-F238E27FC236}">
                    <a16:creationId xmlns:a16="http://schemas.microsoft.com/office/drawing/2014/main" id="{691E6D92-4324-4CEA-AA26-C6167B3E78FF}"/>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grpSp>
        <p:nvGrpSpPr>
          <p:cNvPr id="50" name="Gruppieren 49">
            <a:extLst>
              <a:ext uri="{FF2B5EF4-FFF2-40B4-BE49-F238E27FC236}">
                <a16:creationId xmlns:a16="http://schemas.microsoft.com/office/drawing/2014/main" id="{718A789E-2D09-686A-3722-709382D86B16}"/>
              </a:ext>
            </a:extLst>
          </p:cNvPr>
          <p:cNvGrpSpPr/>
          <p:nvPr/>
        </p:nvGrpSpPr>
        <p:grpSpPr>
          <a:xfrm>
            <a:off x="7459339" y="3078034"/>
            <a:ext cx="2237059" cy="956407"/>
            <a:chOff x="5935339" y="4704840"/>
            <a:chExt cx="2237059" cy="956407"/>
          </a:xfrm>
        </p:grpSpPr>
        <p:sp>
          <p:nvSpPr>
            <p:cNvPr id="51" name="Rechteck: abgerundete Ecken 50">
              <a:extLst>
                <a:ext uri="{FF2B5EF4-FFF2-40B4-BE49-F238E27FC236}">
                  <a16:creationId xmlns:a16="http://schemas.microsoft.com/office/drawing/2014/main" id="{52F4CBCD-4C35-A2C0-7896-FD3A329E4114}"/>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52" name="Gruppieren 51">
              <a:extLst>
                <a:ext uri="{FF2B5EF4-FFF2-40B4-BE49-F238E27FC236}">
                  <a16:creationId xmlns:a16="http://schemas.microsoft.com/office/drawing/2014/main" id="{13E299E3-4E4B-93D1-CFCB-D7A499F41F00}"/>
                </a:ext>
              </a:extLst>
            </p:cNvPr>
            <p:cNvGrpSpPr/>
            <p:nvPr/>
          </p:nvGrpSpPr>
          <p:grpSpPr>
            <a:xfrm>
              <a:off x="5935339" y="4765534"/>
              <a:ext cx="370676" cy="835018"/>
              <a:chOff x="5420257" y="3407134"/>
              <a:chExt cx="432048" cy="545562"/>
            </a:xfrm>
          </p:grpSpPr>
          <p:sp>
            <p:nvSpPr>
              <p:cNvPr id="54" name="Pfeil: nach rechts 53">
                <a:extLst>
                  <a:ext uri="{FF2B5EF4-FFF2-40B4-BE49-F238E27FC236}">
                    <a16:creationId xmlns:a16="http://schemas.microsoft.com/office/drawing/2014/main" id="{4DB50A8F-1894-73F4-812E-F0BE859A7418}"/>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55" name="Pfeil: nach rechts 54">
                <a:extLst>
                  <a:ext uri="{FF2B5EF4-FFF2-40B4-BE49-F238E27FC236}">
                    <a16:creationId xmlns:a16="http://schemas.microsoft.com/office/drawing/2014/main" id="{5EC2FA42-2C5D-0DA7-0436-C286CF6783B6}"/>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sp>
        <p:nvSpPr>
          <p:cNvPr id="62" name="Bildplatzhalter 6">
            <a:extLst>
              <a:ext uri="{FF2B5EF4-FFF2-40B4-BE49-F238E27FC236}">
                <a16:creationId xmlns:a16="http://schemas.microsoft.com/office/drawing/2014/main" id="{93B0276A-59CE-F2F1-1D61-3D30EB84A621}"/>
              </a:ext>
            </a:extLst>
          </p:cNvPr>
          <p:cNvSpPr>
            <a:spLocks noChangeAspect="1"/>
          </p:cNvSpPr>
          <p:nvPr/>
        </p:nvSpPr>
        <p:spPr>
          <a:xfrm>
            <a:off x="9512114" y="317549"/>
            <a:ext cx="756286" cy="596930"/>
          </a:xfrm>
          <a:custGeom>
            <a:avLst/>
            <a:gdLst>
              <a:gd name="connsiteX0" fmla="*/ 2219910 w 2256581"/>
              <a:gd name="connsiteY0" fmla="*/ 731806 h 1781100"/>
              <a:gd name="connsiteX1" fmla="*/ 1913524 w 2256581"/>
              <a:gd name="connsiteY1" fmla="*/ 707129 h 1781100"/>
              <a:gd name="connsiteX2" fmla="*/ 1754244 w 2256581"/>
              <a:gd name="connsiteY2" fmla="*/ 435741 h 1781100"/>
              <a:gd name="connsiteX3" fmla="*/ 1717482 w 2256581"/>
              <a:gd name="connsiteY3" fmla="*/ 411064 h 1781100"/>
              <a:gd name="connsiteX4" fmla="*/ 1692985 w 2256581"/>
              <a:gd name="connsiteY4" fmla="*/ 448065 h 1781100"/>
              <a:gd name="connsiteX5" fmla="*/ 1631726 w 2256581"/>
              <a:gd name="connsiteY5" fmla="*/ 707099 h 1781100"/>
              <a:gd name="connsiteX6" fmla="*/ 1692985 w 2256581"/>
              <a:gd name="connsiteY6" fmla="*/ 867454 h 1781100"/>
              <a:gd name="connsiteX7" fmla="*/ 867134 w 2256581"/>
              <a:gd name="connsiteY7" fmla="*/ 929132 h 1781100"/>
              <a:gd name="connsiteX8" fmla="*/ 195 w 2256581"/>
              <a:gd name="connsiteY8" fmla="*/ 929132 h 1781100"/>
              <a:gd name="connsiteX9" fmla="*/ 173141 w 2256581"/>
              <a:gd name="connsiteY9" fmla="*/ 1498374 h 1781100"/>
              <a:gd name="connsiteX10" fmla="*/ 229447 w 2256581"/>
              <a:gd name="connsiteY10" fmla="*/ 1561961 h 1781100"/>
              <a:gd name="connsiteX11" fmla="*/ 830969 w 2256581"/>
              <a:gd name="connsiteY11" fmla="*/ 1781100 h 1781100"/>
              <a:gd name="connsiteX12" fmla="*/ 1864499 w 2256581"/>
              <a:gd name="connsiteY12" fmla="*/ 978516 h 1781100"/>
              <a:gd name="connsiteX13" fmla="*/ 2232084 w 2256581"/>
              <a:gd name="connsiteY13" fmla="*/ 805807 h 1781100"/>
              <a:gd name="connsiteX14" fmla="*/ 2256582 w 2256581"/>
              <a:gd name="connsiteY14" fmla="*/ 756453 h 1781100"/>
              <a:gd name="connsiteX15" fmla="*/ 2219880 w 2256581"/>
              <a:gd name="connsiteY15" fmla="*/ 731776 h 1781100"/>
              <a:gd name="connsiteX16" fmla="*/ 565970 w 2256581"/>
              <a:gd name="connsiteY16" fmla="*/ 615851 h 1781100"/>
              <a:gd name="connsiteX17" fmla="*/ 322186 w 2256581"/>
              <a:gd name="connsiteY17" fmla="*/ 615851 h 1781100"/>
              <a:gd name="connsiteX18" fmla="*/ 322186 w 2256581"/>
              <a:gd name="connsiteY18" fmla="*/ 859636 h 1781100"/>
              <a:gd name="connsiteX19" fmla="*/ 565970 w 2256581"/>
              <a:gd name="connsiteY19" fmla="*/ 859636 h 1781100"/>
              <a:gd name="connsiteX20" fmla="*/ 565970 w 2256581"/>
              <a:gd name="connsiteY20" fmla="*/ 615851 h 1781100"/>
              <a:gd name="connsiteX21" fmla="*/ 880919 w 2256581"/>
              <a:gd name="connsiteY21" fmla="*/ 615851 h 1781100"/>
              <a:gd name="connsiteX22" fmla="*/ 637136 w 2256581"/>
              <a:gd name="connsiteY22" fmla="*/ 615851 h 1781100"/>
              <a:gd name="connsiteX23" fmla="*/ 637136 w 2256581"/>
              <a:gd name="connsiteY23" fmla="*/ 859636 h 1781100"/>
              <a:gd name="connsiteX24" fmla="*/ 880919 w 2256581"/>
              <a:gd name="connsiteY24" fmla="*/ 859636 h 1781100"/>
              <a:gd name="connsiteX25" fmla="*/ 880919 w 2256581"/>
              <a:gd name="connsiteY25" fmla="*/ 615851 h 1781100"/>
              <a:gd name="connsiteX26" fmla="*/ 1195869 w 2256581"/>
              <a:gd name="connsiteY26" fmla="*/ 615851 h 1781100"/>
              <a:gd name="connsiteX27" fmla="*/ 952085 w 2256581"/>
              <a:gd name="connsiteY27" fmla="*/ 615851 h 1781100"/>
              <a:gd name="connsiteX28" fmla="*/ 952085 w 2256581"/>
              <a:gd name="connsiteY28" fmla="*/ 859636 h 1781100"/>
              <a:gd name="connsiteX29" fmla="*/ 1195869 w 2256581"/>
              <a:gd name="connsiteY29" fmla="*/ 859636 h 1781100"/>
              <a:gd name="connsiteX30" fmla="*/ 1195869 w 2256581"/>
              <a:gd name="connsiteY30" fmla="*/ 615851 h 1781100"/>
              <a:gd name="connsiteX31" fmla="*/ 1510818 w 2256581"/>
              <a:gd name="connsiteY31" fmla="*/ 615851 h 1781100"/>
              <a:gd name="connsiteX32" fmla="*/ 1267035 w 2256581"/>
              <a:gd name="connsiteY32" fmla="*/ 615851 h 1781100"/>
              <a:gd name="connsiteX33" fmla="*/ 1267035 w 2256581"/>
              <a:gd name="connsiteY33" fmla="*/ 859636 h 1781100"/>
              <a:gd name="connsiteX34" fmla="*/ 1510818 w 2256581"/>
              <a:gd name="connsiteY34" fmla="*/ 859636 h 1781100"/>
              <a:gd name="connsiteX35" fmla="*/ 1510818 w 2256581"/>
              <a:gd name="connsiteY35" fmla="*/ 615851 h 1781100"/>
              <a:gd name="connsiteX36" fmla="*/ 251020 w 2256581"/>
              <a:gd name="connsiteY36" fmla="*/ 615851 h 1781100"/>
              <a:gd name="connsiteX37" fmla="*/ 7237 w 2256581"/>
              <a:gd name="connsiteY37" fmla="*/ 615851 h 1781100"/>
              <a:gd name="connsiteX38" fmla="*/ 7237 w 2256581"/>
              <a:gd name="connsiteY38" fmla="*/ 859636 h 1781100"/>
              <a:gd name="connsiteX39" fmla="*/ 251020 w 2256581"/>
              <a:gd name="connsiteY39" fmla="*/ 859636 h 1781100"/>
              <a:gd name="connsiteX40" fmla="*/ 251020 w 2256581"/>
              <a:gd name="connsiteY40" fmla="*/ 615851 h 1781100"/>
              <a:gd name="connsiteX41" fmla="*/ 565970 w 2256581"/>
              <a:gd name="connsiteY41" fmla="*/ 307940 h 1781100"/>
              <a:gd name="connsiteX42" fmla="*/ 322186 w 2256581"/>
              <a:gd name="connsiteY42" fmla="*/ 307940 h 1781100"/>
              <a:gd name="connsiteX43" fmla="*/ 322186 w 2256581"/>
              <a:gd name="connsiteY43" fmla="*/ 551726 h 1781100"/>
              <a:gd name="connsiteX44" fmla="*/ 565970 w 2256581"/>
              <a:gd name="connsiteY44" fmla="*/ 551726 h 1781100"/>
              <a:gd name="connsiteX45" fmla="*/ 565970 w 2256581"/>
              <a:gd name="connsiteY45" fmla="*/ 307940 h 1781100"/>
              <a:gd name="connsiteX46" fmla="*/ 880919 w 2256581"/>
              <a:gd name="connsiteY46" fmla="*/ 307940 h 1781100"/>
              <a:gd name="connsiteX47" fmla="*/ 637136 w 2256581"/>
              <a:gd name="connsiteY47" fmla="*/ 307940 h 1781100"/>
              <a:gd name="connsiteX48" fmla="*/ 637136 w 2256581"/>
              <a:gd name="connsiteY48" fmla="*/ 551726 h 1781100"/>
              <a:gd name="connsiteX49" fmla="*/ 880919 w 2256581"/>
              <a:gd name="connsiteY49" fmla="*/ 551726 h 1781100"/>
              <a:gd name="connsiteX50" fmla="*/ 880919 w 2256581"/>
              <a:gd name="connsiteY50" fmla="*/ 307940 h 1781100"/>
              <a:gd name="connsiteX51" fmla="*/ 1195869 w 2256581"/>
              <a:gd name="connsiteY51" fmla="*/ 307940 h 1781100"/>
              <a:gd name="connsiteX52" fmla="*/ 952085 w 2256581"/>
              <a:gd name="connsiteY52" fmla="*/ 307940 h 1781100"/>
              <a:gd name="connsiteX53" fmla="*/ 952085 w 2256581"/>
              <a:gd name="connsiteY53" fmla="*/ 551726 h 1781100"/>
              <a:gd name="connsiteX54" fmla="*/ 1195869 w 2256581"/>
              <a:gd name="connsiteY54" fmla="*/ 551726 h 1781100"/>
              <a:gd name="connsiteX55" fmla="*/ 1195869 w 2256581"/>
              <a:gd name="connsiteY55" fmla="*/ 307940 h 1781100"/>
              <a:gd name="connsiteX56" fmla="*/ 1195869 w 2256581"/>
              <a:gd name="connsiteY56" fmla="*/ 0 h 1781100"/>
              <a:gd name="connsiteX57" fmla="*/ 952085 w 2256581"/>
              <a:gd name="connsiteY57" fmla="*/ 0 h 1781100"/>
              <a:gd name="connsiteX58" fmla="*/ 952085 w 2256581"/>
              <a:gd name="connsiteY58" fmla="*/ 243786 h 1781100"/>
              <a:gd name="connsiteX59" fmla="*/ 1195869 w 2256581"/>
              <a:gd name="connsiteY59" fmla="*/ 243786 h 1781100"/>
              <a:gd name="connsiteX60" fmla="*/ 1195869 w 2256581"/>
              <a:gd name="connsiteY60" fmla="*/ 0 h 17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256581" h="1781100">
                <a:moveTo>
                  <a:pt x="2219910" y="731806"/>
                </a:moveTo>
                <a:cubicBezTo>
                  <a:pt x="2164588" y="694566"/>
                  <a:pt x="2019213" y="678662"/>
                  <a:pt x="1913524" y="707129"/>
                </a:cubicBezTo>
                <a:cubicBezTo>
                  <a:pt x="1907825" y="601856"/>
                  <a:pt x="1853548" y="513144"/>
                  <a:pt x="1754244" y="435741"/>
                </a:cubicBezTo>
                <a:lnTo>
                  <a:pt x="1717482" y="411064"/>
                </a:lnTo>
                <a:lnTo>
                  <a:pt x="1692985" y="448065"/>
                </a:lnTo>
                <a:cubicBezTo>
                  <a:pt x="1644825" y="521171"/>
                  <a:pt x="1624534" y="618566"/>
                  <a:pt x="1631726" y="707099"/>
                </a:cubicBezTo>
                <a:cubicBezTo>
                  <a:pt x="1637395" y="761645"/>
                  <a:pt x="1656372" y="822964"/>
                  <a:pt x="1692985" y="867454"/>
                </a:cubicBezTo>
                <a:cubicBezTo>
                  <a:pt x="1555427" y="947244"/>
                  <a:pt x="1428642" y="929132"/>
                  <a:pt x="867134" y="929132"/>
                </a:cubicBezTo>
                <a:lnTo>
                  <a:pt x="195" y="929132"/>
                </a:lnTo>
                <a:cubicBezTo>
                  <a:pt x="-2342" y="1055919"/>
                  <a:pt x="18038" y="1299824"/>
                  <a:pt x="173141" y="1498374"/>
                </a:cubicBezTo>
                <a:cubicBezTo>
                  <a:pt x="190268" y="1520305"/>
                  <a:pt x="209067" y="1541521"/>
                  <a:pt x="229447" y="1561961"/>
                </a:cubicBezTo>
                <a:cubicBezTo>
                  <a:pt x="355546" y="1688240"/>
                  <a:pt x="546067" y="1780831"/>
                  <a:pt x="830969" y="1781100"/>
                </a:cubicBezTo>
                <a:cubicBezTo>
                  <a:pt x="1265602" y="1781488"/>
                  <a:pt x="1637992" y="1546564"/>
                  <a:pt x="1864499" y="978516"/>
                </a:cubicBezTo>
                <a:cubicBezTo>
                  <a:pt x="1939036" y="979739"/>
                  <a:pt x="2135794" y="991884"/>
                  <a:pt x="2232084" y="805807"/>
                </a:cubicBezTo>
                <a:cubicBezTo>
                  <a:pt x="2234441" y="802674"/>
                  <a:pt x="2256582" y="756453"/>
                  <a:pt x="2256582" y="756453"/>
                </a:cubicBezTo>
                <a:lnTo>
                  <a:pt x="2219880" y="731776"/>
                </a:lnTo>
                <a:close/>
                <a:moveTo>
                  <a:pt x="565970" y="615851"/>
                </a:moveTo>
                <a:lnTo>
                  <a:pt x="322186" y="615851"/>
                </a:lnTo>
                <a:lnTo>
                  <a:pt x="322186" y="859636"/>
                </a:lnTo>
                <a:lnTo>
                  <a:pt x="565970" y="859636"/>
                </a:lnTo>
                <a:lnTo>
                  <a:pt x="565970" y="615851"/>
                </a:lnTo>
                <a:close/>
                <a:moveTo>
                  <a:pt x="880919" y="615851"/>
                </a:moveTo>
                <a:lnTo>
                  <a:pt x="637136" y="615851"/>
                </a:lnTo>
                <a:lnTo>
                  <a:pt x="637136" y="859636"/>
                </a:lnTo>
                <a:lnTo>
                  <a:pt x="880919" y="859636"/>
                </a:lnTo>
                <a:lnTo>
                  <a:pt x="880919" y="615851"/>
                </a:lnTo>
                <a:close/>
                <a:moveTo>
                  <a:pt x="1195869" y="615851"/>
                </a:moveTo>
                <a:lnTo>
                  <a:pt x="952085" y="615851"/>
                </a:lnTo>
                <a:lnTo>
                  <a:pt x="952085" y="859636"/>
                </a:lnTo>
                <a:lnTo>
                  <a:pt x="1195869" y="859636"/>
                </a:lnTo>
                <a:lnTo>
                  <a:pt x="1195869" y="615851"/>
                </a:lnTo>
                <a:close/>
                <a:moveTo>
                  <a:pt x="1510818" y="615851"/>
                </a:moveTo>
                <a:lnTo>
                  <a:pt x="1267035" y="615851"/>
                </a:lnTo>
                <a:lnTo>
                  <a:pt x="1267035" y="859636"/>
                </a:lnTo>
                <a:lnTo>
                  <a:pt x="1510818" y="859636"/>
                </a:lnTo>
                <a:lnTo>
                  <a:pt x="1510818" y="615851"/>
                </a:lnTo>
                <a:close/>
                <a:moveTo>
                  <a:pt x="251020" y="615851"/>
                </a:moveTo>
                <a:lnTo>
                  <a:pt x="7237" y="615851"/>
                </a:lnTo>
                <a:lnTo>
                  <a:pt x="7237" y="859636"/>
                </a:lnTo>
                <a:lnTo>
                  <a:pt x="251020" y="859636"/>
                </a:lnTo>
                <a:lnTo>
                  <a:pt x="251020" y="615851"/>
                </a:lnTo>
                <a:close/>
                <a:moveTo>
                  <a:pt x="565970" y="307940"/>
                </a:moveTo>
                <a:lnTo>
                  <a:pt x="322186" y="307940"/>
                </a:lnTo>
                <a:lnTo>
                  <a:pt x="322186" y="551726"/>
                </a:lnTo>
                <a:lnTo>
                  <a:pt x="565970" y="551726"/>
                </a:lnTo>
                <a:lnTo>
                  <a:pt x="565970" y="307940"/>
                </a:lnTo>
                <a:close/>
                <a:moveTo>
                  <a:pt x="880919" y="307940"/>
                </a:moveTo>
                <a:lnTo>
                  <a:pt x="637136" y="307940"/>
                </a:lnTo>
                <a:lnTo>
                  <a:pt x="637136" y="551726"/>
                </a:lnTo>
                <a:lnTo>
                  <a:pt x="880919" y="551726"/>
                </a:lnTo>
                <a:lnTo>
                  <a:pt x="880919" y="307940"/>
                </a:lnTo>
                <a:close/>
                <a:moveTo>
                  <a:pt x="1195869" y="307940"/>
                </a:moveTo>
                <a:lnTo>
                  <a:pt x="952085" y="307940"/>
                </a:lnTo>
                <a:lnTo>
                  <a:pt x="952085" y="551726"/>
                </a:lnTo>
                <a:lnTo>
                  <a:pt x="1195869" y="551726"/>
                </a:lnTo>
                <a:lnTo>
                  <a:pt x="1195869" y="307940"/>
                </a:lnTo>
                <a:close/>
                <a:moveTo>
                  <a:pt x="1195869" y="0"/>
                </a:moveTo>
                <a:lnTo>
                  <a:pt x="952085" y="0"/>
                </a:lnTo>
                <a:lnTo>
                  <a:pt x="952085" y="243786"/>
                </a:lnTo>
                <a:lnTo>
                  <a:pt x="1195869" y="243786"/>
                </a:lnTo>
                <a:lnTo>
                  <a:pt x="1195869" y="0"/>
                </a:lnTo>
                <a:close/>
              </a:path>
            </a:pathLst>
          </a:custGeom>
          <a:solidFill>
            <a:srgbClr val="1D63ED"/>
          </a:solidFill>
          <a:ln w="0" cap="flat">
            <a:noFill/>
            <a:prstDash val="solid"/>
            <a:miter/>
          </a:ln>
        </p:spPr>
        <p:txBody>
          <a:bodyPr rtlCol="0" anchor="ctr"/>
          <a:lstStyle/>
          <a:p>
            <a:endParaRPr lang="de-DE"/>
          </a:p>
        </p:txBody>
      </p:sp>
      <p:sp>
        <p:nvSpPr>
          <p:cNvPr id="2" name="Rectangle 21">
            <a:extLst>
              <a:ext uri="{FF2B5EF4-FFF2-40B4-BE49-F238E27FC236}">
                <a16:creationId xmlns:a16="http://schemas.microsoft.com/office/drawing/2014/main" id="{B7F8D490-F960-DB09-234C-D41A52EBEA3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86974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dirty="0">
                <a:latin typeface="Arial"/>
                <a:ea typeface="MS PGothic"/>
                <a:cs typeface="Arial"/>
              </a:rPr>
              <a:t>Wie wird es für den Anwender funktionieren?</a:t>
            </a:r>
            <a:endParaRPr lang="de-DE" sz="2400" dirty="0"/>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34</a:t>
            </a:fld>
            <a:endParaRPr lang="de-DE" altLang="de-DE"/>
          </a:p>
        </p:txBody>
      </p:sp>
      <p:sp>
        <p:nvSpPr>
          <p:cNvPr id="5" name="Rechteck: abgerundete Ecken 4">
            <a:extLst>
              <a:ext uri="{FF2B5EF4-FFF2-40B4-BE49-F238E27FC236}">
                <a16:creationId xmlns:a16="http://schemas.microsoft.com/office/drawing/2014/main" id="{38FB2B25-1BB6-BA1C-0070-5EF703074EC0}"/>
              </a:ext>
            </a:extLst>
          </p:cNvPr>
          <p:cNvSpPr/>
          <p:nvPr/>
        </p:nvSpPr>
        <p:spPr>
          <a:xfrm>
            <a:off x="4007768" y="1656000"/>
            <a:ext cx="6120680" cy="4725328"/>
          </a:xfrm>
          <a:prstGeom prst="roundRect">
            <a:avLst>
              <a:gd name="adj" fmla="val 13272"/>
            </a:avLst>
          </a:prstGeom>
          <a:solidFill>
            <a:srgbClr val="339966"/>
          </a:solidFill>
        </p:spPr>
        <p:style>
          <a:lnRef idx="3">
            <a:schemeClr val="lt1"/>
          </a:lnRef>
          <a:fillRef idx="1">
            <a:schemeClr val="accent3"/>
          </a:fillRef>
          <a:effectRef idx="1">
            <a:schemeClr val="accent3"/>
          </a:effectRef>
          <a:fontRef idx="minor">
            <a:schemeClr val="lt1"/>
          </a:fontRef>
        </p:style>
        <p:txBody>
          <a:bodyPr rtlCol="0" anchor="t"/>
          <a:lstStyle/>
          <a:p>
            <a:r>
              <a:rPr lang="de-DE" sz="2200">
                <a:solidFill>
                  <a:schemeClr val="bg1"/>
                </a:solidFill>
              </a:rPr>
              <a:t>Host</a:t>
            </a:r>
          </a:p>
        </p:txBody>
      </p:sp>
      <p:sp>
        <p:nvSpPr>
          <p:cNvPr id="6" name="Rechteck: abgerundete Ecken 5">
            <a:extLst>
              <a:ext uri="{FF2B5EF4-FFF2-40B4-BE49-F238E27FC236}">
                <a16:creationId xmlns:a16="http://schemas.microsoft.com/office/drawing/2014/main" id="{236F9A2D-C2DF-9D02-63D0-C1AA36D5D9D6}"/>
              </a:ext>
            </a:extLst>
          </p:cNvPr>
          <p:cNvSpPr/>
          <p:nvPr/>
        </p:nvSpPr>
        <p:spPr>
          <a:xfrm>
            <a:off x="4228648" y="2348880"/>
            <a:ext cx="5683702" cy="3789160"/>
          </a:xfrm>
          <a:prstGeom prst="roundRect">
            <a:avLst/>
          </a:prstGeom>
        </p:spPr>
        <p:style>
          <a:lnRef idx="3">
            <a:schemeClr val="lt1"/>
          </a:lnRef>
          <a:fillRef idx="1">
            <a:schemeClr val="accent1"/>
          </a:fillRef>
          <a:effectRef idx="1">
            <a:schemeClr val="accent1"/>
          </a:effectRef>
          <a:fontRef idx="minor">
            <a:schemeClr val="lt1"/>
          </a:fontRef>
        </p:style>
        <p:txBody>
          <a:bodyPr rtlCol="0" anchor="t"/>
          <a:lstStyle/>
          <a:p>
            <a:r>
              <a:rPr lang="de-DE" sz="2200">
                <a:solidFill>
                  <a:schemeClr val="bg1"/>
                </a:solidFill>
              </a:rPr>
              <a:t>Docker Engine</a:t>
            </a:r>
          </a:p>
        </p:txBody>
      </p:sp>
      <p:sp>
        <p:nvSpPr>
          <p:cNvPr id="19" name="Rechteck: abgerundete Ecken 18">
            <a:extLst>
              <a:ext uri="{FF2B5EF4-FFF2-40B4-BE49-F238E27FC236}">
                <a16:creationId xmlns:a16="http://schemas.microsoft.com/office/drawing/2014/main" id="{B8D637FF-C5D3-C215-0EC1-4DA441D35D5B}"/>
              </a:ext>
            </a:extLst>
          </p:cNvPr>
          <p:cNvSpPr/>
          <p:nvPr/>
        </p:nvSpPr>
        <p:spPr>
          <a:xfrm>
            <a:off x="4590564" y="3076902"/>
            <a:ext cx="995752" cy="6991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2200"/>
              <a:t>Web-server</a:t>
            </a:r>
          </a:p>
        </p:txBody>
      </p:sp>
      <p:grpSp>
        <p:nvGrpSpPr>
          <p:cNvPr id="26" name="Gruppieren 25">
            <a:extLst>
              <a:ext uri="{FF2B5EF4-FFF2-40B4-BE49-F238E27FC236}">
                <a16:creationId xmlns:a16="http://schemas.microsoft.com/office/drawing/2014/main" id="{40DE1150-A66F-94DB-96B2-C593B7B44BD8}"/>
              </a:ext>
            </a:extLst>
          </p:cNvPr>
          <p:cNvGrpSpPr/>
          <p:nvPr/>
        </p:nvGrpSpPr>
        <p:grpSpPr>
          <a:xfrm>
            <a:off x="5730965" y="3076903"/>
            <a:ext cx="370676" cy="691665"/>
            <a:chOff x="5420257" y="3407134"/>
            <a:chExt cx="432048" cy="545562"/>
          </a:xfrm>
        </p:grpSpPr>
        <p:sp>
          <p:nvSpPr>
            <p:cNvPr id="27" name="Pfeil: nach rechts 26">
              <a:extLst>
                <a:ext uri="{FF2B5EF4-FFF2-40B4-BE49-F238E27FC236}">
                  <a16:creationId xmlns:a16="http://schemas.microsoft.com/office/drawing/2014/main" id="{E60F89B4-62C3-6671-FF66-D5D5B44CB7A4}"/>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28" name="Pfeil: nach rechts 27">
              <a:extLst>
                <a:ext uri="{FF2B5EF4-FFF2-40B4-BE49-F238E27FC236}">
                  <a16:creationId xmlns:a16="http://schemas.microsoft.com/office/drawing/2014/main" id="{25197C4A-897D-421D-3608-730AF3ACFEF2}"/>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sp>
        <p:nvSpPr>
          <p:cNvPr id="45" name="Rechteck: abgerundete Ecken 44">
            <a:extLst>
              <a:ext uri="{FF2B5EF4-FFF2-40B4-BE49-F238E27FC236}">
                <a16:creationId xmlns:a16="http://schemas.microsoft.com/office/drawing/2014/main" id="{8CB2F2A6-6A6F-7F96-6D7C-9D4510C1191A}"/>
              </a:ext>
            </a:extLst>
          </p:cNvPr>
          <p:cNvSpPr/>
          <p:nvPr/>
        </p:nvSpPr>
        <p:spPr>
          <a:xfrm>
            <a:off x="2328095" y="3076903"/>
            <a:ext cx="1266108" cy="695159"/>
          </a:xfrm>
          <a:prstGeom prst="round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de-DE" sz="2200"/>
              <a:t>Web-User</a:t>
            </a:r>
          </a:p>
        </p:txBody>
      </p:sp>
      <p:grpSp>
        <p:nvGrpSpPr>
          <p:cNvPr id="46" name="Gruppieren 45">
            <a:extLst>
              <a:ext uri="{FF2B5EF4-FFF2-40B4-BE49-F238E27FC236}">
                <a16:creationId xmlns:a16="http://schemas.microsoft.com/office/drawing/2014/main" id="{80426CD4-0F9A-6001-7C2F-0E13DD0D014D}"/>
              </a:ext>
            </a:extLst>
          </p:cNvPr>
          <p:cNvGrpSpPr/>
          <p:nvPr/>
        </p:nvGrpSpPr>
        <p:grpSpPr>
          <a:xfrm>
            <a:off x="3738853" y="3076896"/>
            <a:ext cx="695757" cy="699102"/>
            <a:chOff x="5420257" y="3407134"/>
            <a:chExt cx="432048" cy="545562"/>
          </a:xfrm>
          <a:solidFill>
            <a:schemeClr val="tx2"/>
          </a:solidFill>
        </p:grpSpPr>
        <p:sp>
          <p:nvSpPr>
            <p:cNvPr id="47" name="Pfeil: nach rechts 46">
              <a:extLst>
                <a:ext uri="{FF2B5EF4-FFF2-40B4-BE49-F238E27FC236}">
                  <a16:creationId xmlns:a16="http://schemas.microsoft.com/office/drawing/2014/main" id="{CB9C0C65-4157-7BE5-B842-11D2E5525FCE}"/>
                </a:ext>
              </a:extLst>
            </p:cNvPr>
            <p:cNvSpPr/>
            <p:nvPr/>
          </p:nvSpPr>
          <p:spPr>
            <a:xfrm>
              <a:off x="5420257" y="3407134"/>
              <a:ext cx="432048" cy="201485"/>
            </a:xfrm>
            <a:prstGeom prst="rightArrow">
              <a:avLst/>
            </a:prstGeom>
            <a:solidFill>
              <a:schemeClr val="tx2"/>
            </a:solidFill>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sp>
          <p:nvSpPr>
            <p:cNvPr id="48" name="Pfeil: nach rechts 47">
              <a:extLst>
                <a:ext uri="{FF2B5EF4-FFF2-40B4-BE49-F238E27FC236}">
                  <a16:creationId xmlns:a16="http://schemas.microsoft.com/office/drawing/2014/main" id="{B409491A-00FA-BA2D-3F1E-C4B8155680AC}"/>
                </a:ext>
              </a:extLst>
            </p:cNvPr>
            <p:cNvSpPr/>
            <p:nvPr/>
          </p:nvSpPr>
          <p:spPr>
            <a:xfrm rot="10800000">
              <a:off x="5420257" y="3751211"/>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grpSp>
      <p:sp>
        <p:nvSpPr>
          <p:cNvPr id="53" name="Rechteck: abgerundete Ecken 52">
            <a:extLst>
              <a:ext uri="{FF2B5EF4-FFF2-40B4-BE49-F238E27FC236}">
                <a16:creationId xmlns:a16="http://schemas.microsoft.com/office/drawing/2014/main" id="{68636BB8-E586-181D-35B9-C9040CD70CD8}"/>
              </a:ext>
            </a:extLst>
          </p:cNvPr>
          <p:cNvSpPr/>
          <p:nvPr/>
        </p:nvSpPr>
        <p:spPr>
          <a:xfrm>
            <a:off x="2328095" y="4006899"/>
            <a:ext cx="1266108" cy="695159"/>
          </a:xfrm>
          <a:prstGeom prst="round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de-DE" sz="2200"/>
              <a:t>API-User</a:t>
            </a:r>
          </a:p>
        </p:txBody>
      </p:sp>
      <p:grpSp>
        <p:nvGrpSpPr>
          <p:cNvPr id="57" name="Gruppieren 56">
            <a:extLst>
              <a:ext uri="{FF2B5EF4-FFF2-40B4-BE49-F238E27FC236}">
                <a16:creationId xmlns:a16="http://schemas.microsoft.com/office/drawing/2014/main" id="{3A5500C9-2238-E702-B178-7CB4E96A926B}"/>
              </a:ext>
            </a:extLst>
          </p:cNvPr>
          <p:cNvGrpSpPr/>
          <p:nvPr/>
        </p:nvGrpSpPr>
        <p:grpSpPr>
          <a:xfrm>
            <a:off x="3732676" y="4001621"/>
            <a:ext cx="2363325" cy="695160"/>
            <a:chOff x="5420257" y="3407134"/>
            <a:chExt cx="432048" cy="545562"/>
          </a:xfrm>
          <a:solidFill>
            <a:schemeClr val="tx2"/>
          </a:solidFill>
        </p:grpSpPr>
        <p:sp>
          <p:nvSpPr>
            <p:cNvPr id="58" name="Pfeil: nach rechts 57">
              <a:extLst>
                <a:ext uri="{FF2B5EF4-FFF2-40B4-BE49-F238E27FC236}">
                  <a16:creationId xmlns:a16="http://schemas.microsoft.com/office/drawing/2014/main" id="{8659B718-F6D5-53F7-873D-DFDCD063ED5D}"/>
                </a:ext>
              </a:extLst>
            </p:cNvPr>
            <p:cNvSpPr/>
            <p:nvPr/>
          </p:nvSpPr>
          <p:spPr>
            <a:xfrm>
              <a:off x="5420257" y="3407134"/>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sp>
          <p:nvSpPr>
            <p:cNvPr id="59" name="Pfeil: nach rechts 58">
              <a:extLst>
                <a:ext uri="{FF2B5EF4-FFF2-40B4-BE49-F238E27FC236}">
                  <a16:creationId xmlns:a16="http://schemas.microsoft.com/office/drawing/2014/main" id="{125ADD16-AFEF-FAA8-CBB5-50D6BF0BC0F4}"/>
                </a:ext>
              </a:extLst>
            </p:cNvPr>
            <p:cNvSpPr/>
            <p:nvPr/>
          </p:nvSpPr>
          <p:spPr>
            <a:xfrm rot="10800000">
              <a:off x="5420257" y="3751211"/>
              <a:ext cx="432048" cy="201485"/>
            </a:xfrm>
            <a:prstGeom prst="rightArrow">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de-DE" sz="2200"/>
            </a:p>
          </p:txBody>
        </p:sp>
      </p:grpSp>
      <p:sp>
        <p:nvSpPr>
          <p:cNvPr id="9" name="Rechteck: abgerundete Ecken 8">
            <a:extLst>
              <a:ext uri="{FF2B5EF4-FFF2-40B4-BE49-F238E27FC236}">
                <a16:creationId xmlns:a16="http://schemas.microsoft.com/office/drawing/2014/main" id="{FA5731D5-91F2-B6D5-02EB-0D387647D5D9}"/>
              </a:ext>
            </a:extLst>
          </p:cNvPr>
          <p:cNvSpPr/>
          <p:nvPr/>
        </p:nvSpPr>
        <p:spPr>
          <a:xfrm>
            <a:off x="4590564" y="4834348"/>
            <a:ext cx="995752" cy="69910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2200"/>
              <a:t>Auto-Test</a:t>
            </a:r>
          </a:p>
        </p:txBody>
      </p:sp>
      <p:grpSp>
        <p:nvGrpSpPr>
          <p:cNvPr id="16" name="Gruppieren 15">
            <a:extLst>
              <a:ext uri="{FF2B5EF4-FFF2-40B4-BE49-F238E27FC236}">
                <a16:creationId xmlns:a16="http://schemas.microsoft.com/office/drawing/2014/main" id="{C409C23F-BCA9-2962-F793-BCA373AB2F9F}"/>
              </a:ext>
            </a:extLst>
          </p:cNvPr>
          <p:cNvGrpSpPr/>
          <p:nvPr/>
        </p:nvGrpSpPr>
        <p:grpSpPr>
          <a:xfrm>
            <a:off x="5725324" y="4858559"/>
            <a:ext cx="370676" cy="691665"/>
            <a:chOff x="5420257" y="3407134"/>
            <a:chExt cx="432048" cy="545562"/>
          </a:xfrm>
        </p:grpSpPr>
        <p:sp>
          <p:nvSpPr>
            <p:cNvPr id="17" name="Pfeil: nach rechts 16">
              <a:extLst>
                <a:ext uri="{FF2B5EF4-FFF2-40B4-BE49-F238E27FC236}">
                  <a16:creationId xmlns:a16="http://schemas.microsoft.com/office/drawing/2014/main" id="{3B6EAD9E-19D8-732E-94B7-B318B95145D0}"/>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18" name="Pfeil: nach rechts 17">
              <a:extLst>
                <a:ext uri="{FF2B5EF4-FFF2-40B4-BE49-F238E27FC236}">
                  <a16:creationId xmlns:a16="http://schemas.microsoft.com/office/drawing/2014/main" id="{2EC22462-8365-0A87-1A7A-AE1A19C92BF5}"/>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sp>
        <p:nvSpPr>
          <p:cNvPr id="21" name="Rechteck: abgerundete Ecken 20">
            <a:extLst>
              <a:ext uri="{FF2B5EF4-FFF2-40B4-BE49-F238E27FC236}">
                <a16:creationId xmlns:a16="http://schemas.microsoft.com/office/drawing/2014/main" id="{00B618DD-9F82-A08F-3368-E67D208CC3C3}"/>
              </a:ext>
            </a:extLst>
          </p:cNvPr>
          <p:cNvSpPr/>
          <p:nvPr/>
        </p:nvSpPr>
        <p:spPr>
          <a:xfrm>
            <a:off x="6237725" y="3076903"/>
            <a:ext cx="1060459" cy="2584345"/>
          </a:xfrm>
          <a:prstGeom prst="roundRect">
            <a:avLst/>
          </a:prstGeom>
        </p:spPr>
        <p:style>
          <a:lnRef idx="3">
            <a:schemeClr val="lt1"/>
          </a:lnRef>
          <a:fillRef idx="1">
            <a:schemeClr val="accent2"/>
          </a:fillRef>
          <a:effectRef idx="1">
            <a:schemeClr val="accent2"/>
          </a:effectRef>
          <a:fontRef idx="minor">
            <a:schemeClr val="lt1"/>
          </a:fontRef>
        </p:style>
        <p:txBody>
          <a:bodyPr tIns="46800" rtlCol="0" anchor="ctr" anchorCtr="0"/>
          <a:lstStyle/>
          <a:p>
            <a:pPr algn="ctr"/>
            <a:r>
              <a:rPr lang="de-DE" sz="2200"/>
              <a:t>Server</a:t>
            </a:r>
          </a:p>
          <a:p>
            <a:pPr algn="ctr"/>
            <a:r>
              <a:rPr lang="de-DE" sz="2200"/>
              <a:t>(API)</a:t>
            </a:r>
          </a:p>
        </p:txBody>
      </p:sp>
      <p:grpSp>
        <p:nvGrpSpPr>
          <p:cNvPr id="22" name="Gruppieren 21">
            <a:extLst>
              <a:ext uri="{FF2B5EF4-FFF2-40B4-BE49-F238E27FC236}">
                <a16:creationId xmlns:a16="http://schemas.microsoft.com/office/drawing/2014/main" id="{9E99A92D-A2D8-428E-0F98-EF6375B0B16E}"/>
              </a:ext>
            </a:extLst>
          </p:cNvPr>
          <p:cNvGrpSpPr/>
          <p:nvPr/>
        </p:nvGrpSpPr>
        <p:grpSpPr>
          <a:xfrm>
            <a:off x="7459340" y="4704841"/>
            <a:ext cx="2237059" cy="956407"/>
            <a:chOff x="5935339" y="4704840"/>
            <a:chExt cx="2237059" cy="956407"/>
          </a:xfrm>
        </p:grpSpPr>
        <p:sp>
          <p:nvSpPr>
            <p:cNvPr id="23" name="Rechteck: abgerundete Ecken 22">
              <a:extLst>
                <a:ext uri="{FF2B5EF4-FFF2-40B4-BE49-F238E27FC236}">
                  <a16:creationId xmlns:a16="http://schemas.microsoft.com/office/drawing/2014/main" id="{0491127F-B1A5-6AD1-D7FA-5A5BA5EAC1EF}"/>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24" name="Gruppieren 23">
              <a:extLst>
                <a:ext uri="{FF2B5EF4-FFF2-40B4-BE49-F238E27FC236}">
                  <a16:creationId xmlns:a16="http://schemas.microsoft.com/office/drawing/2014/main" id="{E4EF63EA-A391-2631-5FC2-D06A71DE0E65}"/>
                </a:ext>
              </a:extLst>
            </p:cNvPr>
            <p:cNvGrpSpPr/>
            <p:nvPr/>
          </p:nvGrpSpPr>
          <p:grpSpPr>
            <a:xfrm>
              <a:off x="5935339" y="4765534"/>
              <a:ext cx="370676" cy="835018"/>
              <a:chOff x="5420257" y="3407134"/>
              <a:chExt cx="432048" cy="545562"/>
            </a:xfrm>
          </p:grpSpPr>
          <p:sp>
            <p:nvSpPr>
              <p:cNvPr id="25" name="Pfeil: nach rechts 24">
                <a:extLst>
                  <a:ext uri="{FF2B5EF4-FFF2-40B4-BE49-F238E27FC236}">
                    <a16:creationId xmlns:a16="http://schemas.microsoft.com/office/drawing/2014/main" id="{FA3C685E-B093-3423-C470-1062F6F7EE83}"/>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29" name="Pfeil: nach rechts 28">
                <a:extLst>
                  <a:ext uri="{FF2B5EF4-FFF2-40B4-BE49-F238E27FC236}">
                    <a16:creationId xmlns:a16="http://schemas.microsoft.com/office/drawing/2014/main" id="{5BC40C52-0626-C364-5D8F-591DC625D992}"/>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grpSp>
        <p:nvGrpSpPr>
          <p:cNvPr id="30" name="Gruppieren 29">
            <a:extLst>
              <a:ext uri="{FF2B5EF4-FFF2-40B4-BE49-F238E27FC236}">
                <a16:creationId xmlns:a16="http://schemas.microsoft.com/office/drawing/2014/main" id="{93CBBC24-8E35-85CF-EB40-CAA951778A32}"/>
              </a:ext>
            </a:extLst>
          </p:cNvPr>
          <p:cNvGrpSpPr/>
          <p:nvPr/>
        </p:nvGrpSpPr>
        <p:grpSpPr>
          <a:xfrm>
            <a:off x="7459339" y="3078034"/>
            <a:ext cx="2237059" cy="956407"/>
            <a:chOff x="5935339" y="4704840"/>
            <a:chExt cx="2237059" cy="956407"/>
          </a:xfrm>
        </p:grpSpPr>
        <p:sp>
          <p:nvSpPr>
            <p:cNvPr id="31" name="Rechteck: abgerundete Ecken 30">
              <a:extLst>
                <a:ext uri="{FF2B5EF4-FFF2-40B4-BE49-F238E27FC236}">
                  <a16:creationId xmlns:a16="http://schemas.microsoft.com/office/drawing/2014/main" id="{D30BFA07-FB65-CD21-F01D-8C59403999CB}"/>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32" name="Gruppieren 31">
              <a:extLst>
                <a:ext uri="{FF2B5EF4-FFF2-40B4-BE49-F238E27FC236}">
                  <a16:creationId xmlns:a16="http://schemas.microsoft.com/office/drawing/2014/main" id="{4D74D745-705A-473D-6091-2A56474D6BF9}"/>
                </a:ext>
              </a:extLst>
            </p:cNvPr>
            <p:cNvGrpSpPr/>
            <p:nvPr/>
          </p:nvGrpSpPr>
          <p:grpSpPr>
            <a:xfrm>
              <a:off x="5935339" y="4765534"/>
              <a:ext cx="370676" cy="835018"/>
              <a:chOff x="5420257" y="3407134"/>
              <a:chExt cx="432048" cy="545562"/>
            </a:xfrm>
          </p:grpSpPr>
          <p:sp>
            <p:nvSpPr>
              <p:cNvPr id="33" name="Pfeil: nach rechts 32">
                <a:extLst>
                  <a:ext uri="{FF2B5EF4-FFF2-40B4-BE49-F238E27FC236}">
                    <a16:creationId xmlns:a16="http://schemas.microsoft.com/office/drawing/2014/main" id="{462BE6B1-45D5-0513-9D97-DA2F2EE31D8C}"/>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34" name="Pfeil: nach rechts 33">
                <a:extLst>
                  <a:ext uri="{FF2B5EF4-FFF2-40B4-BE49-F238E27FC236}">
                    <a16:creationId xmlns:a16="http://schemas.microsoft.com/office/drawing/2014/main" id="{C47188DC-3070-D063-C945-32B8F57EB43C}"/>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sp>
        <p:nvSpPr>
          <p:cNvPr id="37" name="Bildplatzhalter 6">
            <a:extLst>
              <a:ext uri="{FF2B5EF4-FFF2-40B4-BE49-F238E27FC236}">
                <a16:creationId xmlns:a16="http://schemas.microsoft.com/office/drawing/2014/main" id="{1C27A9BB-B52A-BE77-1C53-98CD301CA366}"/>
              </a:ext>
            </a:extLst>
          </p:cNvPr>
          <p:cNvSpPr>
            <a:spLocks noChangeAspect="1"/>
          </p:cNvSpPr>
          <p:nvPr/>
        </p:nvSpPr>
        <p:spPr>
          <a:xfrm>
            <a:off x="9512114" y="317549"/>
            <a:ext cx="756286" cy="596930"/>
          </a:xfrm>
          <a:custGeom>
            <a:avLst/>
            <a:gdLst>
              <a:gd name="connsiteX0" fmla="*/ 2219910 w 2256581"/>
              <a:gd name="connsiteY0" fmla="*/ 731806 h 1781100"/>
              <a:gd name="connsiteX1" fmla="*/ 1913524 w 2256581"/>
              <a:gd name="connsiteY1" fmla="*/ 707129 h 1781100"/>
              <a:gd name="connsiteX2" fmla="*/ 1754244 w 2256581"/>
              <a:gd name="connsiteY2" fmla="*/ 435741 h 1781100"/>
              <a:gd name="connsiteX3" fmla="*/ 1717482 w 2256581"/>
              <a:gd name="connsiteY3" fmla="*/ 411064 h 1781100"/>
              <a:gd name="connsiteX4" fmla="*/ 1692985 w 2256581"/>
              <a:gd name="connsiteY4" fmla="*/ 448065 h 1781100"/>
              <a:gd name="connsiteX5" fmla="*/ 1631726 w 2256581"/>
              <a:gd name="connsiteY5" fmla="*/ 707099 h 1781100"/>
              <a:gd name="connsiteX6" fmla="*/ 1692985 w 2256581"/>
              <a:gd name="connsiteY6" fmla="*/ 867454 h 1781100"/>
              <a:gd name="connsiteX7" fmla="*/ 867134 w 2256581"/>
              <a:gd name="connsiteY7" fmla="*/ 929132 h 1781100"/>
              <a:gd name="connsiteX8" fmla="*/ 195 w 2256581"/>
              <a:gd name="connsiteY8" fmla="*/ 929132 h 1781100"/>
              <a:gd name="connsiteX9" fmla="*/ 173141 w 2256581"/>
              <a:gd name="connsiteY9" fmla="*/ 1498374 h 1781100"/>
              <a:gd name="connsiteX10" fmla="*/ 229447 w 2256581"/>
              <a:gd name="connsiteY10" fmla="*/ 1561961 h 1781100"/>
              <a:gd name="connsiteX11" fmla="*/ 830969 w 2256581"/>
              <a:gd name="connsiteY11" fmla="*/ 1781100 h 1781100"/>
              <a:gd name="connsiteX12" fmla="*/ 1864499 w 2256581"/>
              <a:gd name="connsiteY12" fmla="*/ 978516 h 1781100"/>
              <a:gd name="connsiteX13" fmla="*/ 2232084 w 2256581"/>
              <a:gd name="connsiteY13" fmla="*/ 805807 h 1781100"/>
              <a:gd name="connsiteX14" fmla="*/ 2256582 w 2256581"/>
              <a:gd name="connsiteY14" fmla="*/ 756453 h 1781100"/>
              <a:gd name="connsiteX15" fmla="*/ 2219880 w 2256581"/>
              <a:gd name="connsiteY15" fmla="*/ 731776 h 1781100"/>
              <a:gd name="connsiteX16" fmla="*/ 565970 w 2256581"/>
              <a:gd name="connsiteY16" fmla="*/ 615851 h 1781100"/>
              <a:gd name="connsiteX17" fmla="*/ 322186 w 2256581"/>
              <a:gd name="connsiteY17" fmla="*/ 615851 h 1781100"/>
              <a:gd name="connsiteX18" fmla="*/ 322186 w 2256581"/>
              <a:gd name="connsiteY18" fmla="*/ 859636 h 1781100"/>
              <a:gd name="connsiteX19" fmla="*/ 565970 w 2256581"/>
              <a:gd name="connsiteY19" fmla="*/ 859636 h 1781100"/>
              <a:gd name="connsiteX20" fmla="*/ 565970 w 2256581"/>
              <a:gd name="connsiteY20" fmla="*/ 615851 h 1781100"/>
              <a:gd name="connsiteX21" fmla="*/ 880919 w 2256581"/>
              <a:gd name="connsiteY21" fmla="*/ 615851 h 1781100"/>
              <a:gd name="connsiteX22" fmla="*/ 637136 w 2256581"/>
              <a:gd name="connsiteY22" fmla="*/ 615851 h 1781100"/>
              <a:gd name="connsiteX23" fmla="*/ 637136 w 2256581"/>
              <a:gd name="connsiteY23" fmla="*/ 859636 h 1781100"/>
              <a:gd name="connsiteX24" fmla="*/ 880919 w 2256581"/>
              <a:gd name="connsiteY24" fmla="*/ 859636 h 1781100"/>
              <a:gd name="connsiteX25" fmla="*/ 880919 w 2256581"/>
              <a:gd name="connsiteY25" fmla="*/ 615851 h 1781100"/>
              <a:gd name="connsiteX26" fmla="*/ 1195869 w 2256581"/>
              <a:gd name="connsiteY26" fmla="*/ 615851 h 1781100"/>
              <a:gd name="connsiteX27" fmla="*/ 952085 w 2256581"/>
              <a:gd name="connsiteY27" fmla="*/ 615851 h 1781100"/>
              <a:gd name="connsiteX28" fmla="*/ 952085 w 2256581"/>
              <a:gd name="connsiteY28" fmla="*/ 859636 h 1781100"/>
              <a:gd name="connsiteX29" fmla="*/ 1195869 w 2256581"/>
              <a:gd name="connsiteY29" fmla="*/ 859636 h 1781100"/>
              <a:gd name="connsiteX30" fmla="*/ 1195869 w 2256581"/>
              <a:gd name="connsiteY30" fmla="*/ 615851 h 1781100"/>
              <a:gd name="connsiteX31" fmla="*/ 1510818 w 2256581"/>
              <a:gd name="connsiteY31" fmla="*/ 615851 h 1781100"/>
              <a:gd name="connsiteX32" fmla="*/ 1267035 w 2256581"/>
              <a:gd name="connsiteY32" fmla="*/ 615851 h 1781100"/>
              <a:gd name="connsiteX33" fmla="*/ 1267035 w 2256581"/>
              <a:gd name="connsiteY33" fmla="*/ 859636 h 1781100"/>
              <a:gd name="connsiteX34" fmla="*/ 1510818 w 2256581"/>
              <a:gd name="connsiteY34" fmla="*/ 859636 h 1781100"/>
              <a:gd name="connsiteX35" fmla="*/ 1510818 w 2256581"/>
              <a:gd name="connsiteY35" fmla="*/ 615851 h 1781100"/>
              <a:gd name="connsiteX36" fmla="*/ 251020 w 2256581"/>
              <a:gd name="connsiteY36" fmla="*/ 615851 h 1781100"/>
              <a:gd name="connsiteX37" fmla="*/ 7237 w 2256581"/>
              <a:gd name="connsiteY37" fmla="*/ 615851 h 1781100"/>
              <a:gd name="connsiteX38" fmla="*/ 7237 w 2256581"/>
              <a:gd name="connsiteY38" fmla="*/ 859636 h 1781100"/>
              <a:gd name="connsiteX39" fmla="*/ 251020 w 2256581"/>
              <a:gd name="connsiteY39" fmla="*/ 859636 h 1781100"/>
              <a:gd name="connsiteX40" fmla="*/ 251020 w 2256581"/>
              <a:gd name="connsiteY40" fmla="*/ 615851 h 1781100"/>
              <a:gd name="connsiteX41" fmla="*/ 565970 w 2256581"/>
              <a:gd name="connsiteY41" fmla="*/ 307940 h 1781100"/>
              <a:gd name="connsiteX42" fmla="*/ 322186 w 2256581"/>
              <a:gd name="connsiteY42" fmla="*/ 307940 h 1781100"/>
              <a:gd name="connsiteX43" fmla="*/ 322186 w 2256581"/>
              <a:gd name="connsiteY43" fmla="*/ 551726 h 1781100"/>
              <a:gd name="connsiteX44" fmla="*/ 565970 w 2256581"/>
              <a:gd name="connsiteY44" fmla="*/ 551726 h 1781100"/>
              <a:gd name="connsiteX45" fmla="*/ 565970 w 2256581"/>
              <a:gd name="connsiteY45" fmla="*/ 307940 h 1781100"/>
              <a:gd name="connsiteX46" fmla="*/ 880919 w 2256581"/>
              <a:gd name="connsiteY46" fmla="*/ 307940 h 1781100"/>
              <a:gd name="connsiteX47" fmla="*/ 637136 w 2256581"/>
              <a:gd name="connsiteY47" fmla="*/ 307940 h 1781100"/>
              <a:gd name="connsiteX48" fmla="*/ 637136 w 2256581"/>
              <a:gd name="connsiteY48" fmla="*/ 551726 h 1781100"/>
              <a:gd name="connsiteX49" fmla="*/ 880919 w 2256581"/>
              <a:gd name="connsiteY49" fmla="*/ 551726 h 1781100"/>
              <a:gd name="connsiteX50" fmla="*/ 880919 w 2256581"/>
              <a:gd name="connsiteY50" fmla="*/ 307940 h 1781100"/>
              <a:gd name="connsiteX51" fmla="*/ 1195869 w 2256581"/>
              <a:gd name="connsiteY51" fmla="*/ 307940 h 1781100"/>
              <a:gd name="connsiteX52" fmla="*/ 952085 w 2256581"/>
              <a:gd name="connsiteY52" fmla="*/ 307940 h 1781100"/>
              <a:gd name="connsiteX53" fmla="*/ 952085 w 2256581"/>
              <a:gd name="connsiteY53" fmla="*/ 551726 h 1781100"/>
              <a:gd name="connsiteX54" fmla="*/ 1195869 w 2256581"/>
              <a:gd name="connsiteY54" fmla="*/ 551726 h 1781100"/>
              <a:gd name="connsiteX55" fmla="*/ 1195869 w 2256581"/>
              <a:gd name="connsiteY55" fmla="*/ 307940 h 1781100"/>
              <a:gd name="connsiteX56" fmla="*/ 1195869 w 2256581"/>
              <a:gd name="connsiteY56" fmla="*/ 0 h 1781100"/>
              <a:gd name="connsiteX57" fmla="*/ 952085 w 2256581"/>
              <a:gd name="connsiteY57" fmla="*/ 0 h 1781100"/>
              <a:gd name="connsiteX58" fmla="*/ 952085 w 2256581"/>
              <a:gd name="connsiteY58" fmla="*/ 243786 h 1781100"/>
              <a:gd name="connsiteX59" fmla="*/ 1195869 w 2256581"/>
              <a:gd name="connsiteY59" fmla="*/ 243786 h 1781100"/>
              <a:gd name="connsiteX60" fmla="*/ 1195869 w 2256581"/>
              <a:gd name="connsiteY60" fmla="*/ 0 h 17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256581" h="1781100">
                <a:moveTo>
                  <a:pt x="2219910" y="731806"/>
                </a:moveTo>
                <a:cubicBezTo>
                  <a:pt x="2164588" y="694566"/>
                  <a:pt x="2019213" y="678662"/>
                  <a:pt x="1913524" y="707129"/>
                </a:cubicBezTo>
                <a:cubicBezTo>
                  <a:pt x="1907825" y="601856"/>
                  <a:pt x="1853548" y="513144"/>
                  <a:pt x="1754244" y="435741"/>
                </a:cubicBezTo>
                <a:lnTo>
                  <a:pt x="1717482" y="411064"/>
                </a:lnTo>
                <a:lnTo>
                  <a:pt x="1692985" y="448065"/>
                </a:lnTo>
                <a:cubicBezTo>
                  <a:pt x="1644825" y="521171"/>
                  <a:pt x="1624534" y="618566"/>
                  <a:pt x="1631726" y="707099"/>
                </a:cubicBezTo>
                <a:cubicBezTo>
                  <a:pt x="1637395" y="761645"/>
                  <a:pt x="1656372" y="822964"/>
                  <a:pt x="1692985" y="867454"/>
                </a:cubicBezTo>
                <a:cubicBezTo>
                  <a:pt x="1555427" y="947244"/>
                  <a:pt x="1428642" y="929132"/>
                  <a:pt x="867134" y="929132"/>
                </a:cubicBezTo>
                <a:lnTo>
                  <a:pt x="195" y="929132"/>
                </a:lnTo>
                <a:cubicBezTo>
                  <a:pt x="-2342" y="1055919"/>
                  <a:pt x="18038" y="1299824"/>
                  <a:pt x="173141" y="1498374"/>
                </a:cubicBezTo>
                <a:cubicBezTo>
                  <a:pt x="190268" y="1520305"/>
                  <a:pt x="209067" y="1541521"/>
                  <a:pt x="229447" y="1561961"/>
                </a:cubicBezTo>
                <a:cubicBezTo>
                  <a:pt x="355546" y="1688240"/>
                  <a:pt x="546067" y="1780831"/>
                  <a:pt x="830969" y="1781100"/>
                </a:cubicBezTo>
                <a:cubicBezTo>
                  <a:pt x="1265602" y="1781488"/>
                  <a:pt x="1637992" y="1546564"/>
                  <a:pt x="1864499" y="978516"/>
                </a:cubicBezTo>
                <a:cubicBezTo>
                  <a:pt x="1939036" y="979739"/>
                  <a:pt x="2135794" y="991884"/>
                  <a:pt x="2232084" y="805807"/>
                </a:cubicBezTo>
                <a:cubicBezTo>
                  <a:pt x="2234441" y="802674"/>
                  <a:pt x="2256582" y="756453"/>
                  <a:pt x="2256582" y="756453"/>
                </a:cubicBezTo>
                <a:lnTo>
                  <a:pt x="2219880" y="731776"/>
                </a:lnTo>
                <a:close/>
                <a:moveTo>
                  <a:pt x="565970" y="615851"/>
                </a:moveTo>
                <a:lnTo>
                  <a:pt x="322186" y="615851"/>
                </a:lnTo>
                <a:lnTo>
                  <a:pt x="322186" y="859636"/>
                </a:lnTo>
                <a:lnTo>
                  <a:pt x="565970" y="859636"/>
                </a:lnTo>
                <a:lnTo>
                  <a:pt x="565970" y="615851"/>
                </a:lnTo>
                <a:close/>
                <a:moveTo>
                  <a:pt x="880919" y="615851"/>
                </a:moveTo>
                <a:lnTo>
                  <a:pt x="637136" y="615851"/>
                </a:lnTo>
                <a:lnTo>
                  <a:pt x="637136" y="859636"/>
                </a:lnTo>
                <a:lnTo>
                  <a:pt x="880919" y="859636"/>
                </a:lnTo>
                <a:lnTo>
                  <a:pt x="880919" y="615851"/>
                </a:lnTo>
                <a:close/>
                <a:moveTo>
                  <a:pt x="1195869" y="615851"/>
                </a:moveTo>
                <a:lnTo>
                  <a:pt x="952085" y="615851"/>
                </a:lnTo>
                <a:lnTo>
                  <a:pt x="952085" y="859636"/>
                </a:lnTo>
                <a:lnTo>
                  <a:pt x="1195869" y="859636"/>
                </a:lnTo>
                <a:lnTo>
                  <a:pt x="1195869" y="615851"/>
                </a:lnTo>
                <a:close/>
                <a:moveTo>
                  <a:pt x="1510818" y="615851"/>
                </a:moveTo>
                <a:lnTo>
                  <a:pt x="1267035" y="615851"/>
                </a:lnTo>
                <a:lnTo>
                  <a:pt x="1267035" y="859636"/>
                </a:lnTo>
                <a:lnTo>
                  <a:pt x="1510818" y="859636"/>
                </a:lnTo>
                <a:lnTo>
                  <a:pt x="1510818" y="615851"/>
                </a:lnTo>
                <a:close/>
                <a:moveTo>
                  <a:pt x="251020" y="615851"/>
                </a:moveTo>
                <a:lnTo>
                  <a:pt x="7237" y="615851"/>
                </a:lnTo>
                <a:lnTo>
                  <a:pt x="7237" y="859636"/>
                </a:lnTo>
                <a:lnTo>
                  <a:pt x="251020" y="859636"/>
                </a:lnTo>
                <a:lnTo>
                  <a:pt x="251020" y="615851"/>
                </a:lnTo>
                <a:close/>
                <a:moveTo>
                  <a:pt x="565970" y="307940"/>
                </a:moveTo>
                <a:lnTo>
                  <a:pt x="322186" y="307940"/>
                </a:lnTo>
                <a:lnTo>
                  <a:pt x="322186" y="551726"/>
                </a:lnTo>
                <a:lnTo>
                  <a:pt x="565970" y="551726"/>
                </a:lnTo>
                <a:lnTo>
                  <a:pt x="565970" y="307940"/>
                </a:lnTo>
                <a:close/>
                <a:moveTo>
                  <a:pt x="880919" y="307940"/>
                </a:moveTo>
                <a:lnTo>
                  <a:pt x="637136" y="307940"/>
                </a:lnTo>
                <a:lnTo>
                  <a:pt x="637136" y="551726"/>
                </a:lnTo>
                <a:lnTo>
                  <a:pt x="880919" y="551726"/>
                </a:lnTo>
                <a:lnTo>
                  <a:pt x="880919" y="307940"/>
                </a:lnTo>
                <a:close/>
                <a:moveTo>
                  <a:pt x="1195869" y="307940"/>
                </a:moveTo>
                <a:lnTo>
                  <a:pt x="952085" y="307940"/>
                </a:lnTo>
                <a:lnTo>
                  <a:pt x="952085" y="551726"/>
                </a:lnTo>
                <a:lnTo>
                  <a:pt x="1195869" y="551726"/>
                </a:lnTo>
                <a:lnTo>
                  <a:pt x="1195869" y="307940"/>
                </a:lnTo>
                <a:close/>
                <a:moveTo>
                  <a:pt x="1195869" y="0"/>
                </a:moveTo>
                <a:lnTo>
                  <a:pt x="952085" y="0"/>
                </a:lnTo>
                <a:lnTo>
                  <a:pt x="952085" y="243786"/>
                </a:lnTo>
                <a:lnTo>
                  <a:pt x="1195869" y="243786"/>
                </a:lnTo>
                <a:lnTo>
                  <a:pt x="1195869" y="0"/>
                </a:lnTo>
                <a:close/>
              </a:path>
            </a:pathLst>
          </a:custGeom>
          <a:solidFill>
            <a:srgbClr val="1D63ED"/>
          </a:solidFill>
          <a:ln w="0" cap="flat">
            <a:noFill/>
            <a:prstDash val="solid"/>
            <a:miter/>
          </a:ln>
        </p:spPr>
        <p:txBody>
          <a:bodyPr rtlCol="0" anchor="ctr"/>
          <a:lstStyle/>
          <a:p>
            <a:endParaRPr lang="de-DE"/>
          </a:p>
        </p:txBody>
      </p:sp>
      <p:sp>
        <p:nvSpPr>
          <p:cNvPr id="2" name="Rectangle 21">
            <a:extLst>
              <a:ext uri="{FF2B5EF4-FFF2-40B4-BE49-F238E27FC236}">
                <a16:creationId xmlns:a16="http://schemas.microsoft.com/office/drawing/2014/main" id="{FB517776-FFAF-F47F-7806-CB260D672F7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020873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latin typeface="Arial"/>
                <a:ea typeface="MS PGothic"/>
                <a:cs typeface="Arial"/>
              </a:rPr>
              <a:t>Wie arbeitet der automatische Test?</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35</a:t>
            </a:fld>
            <a:endParaRPr lang="de-DE" altLang="de-DE"/>
          </a:p>
        </p:txBody>
      </p:sp>
      <p:sp>
        <p:nvSpPr>
          <p:cNvPr id="5" name="Rechteck: abgerundete Ecken 4">
            <a:extLst>
              <a:ext uri="{FF2B5EF4-FFF2-40B4-BE49-F238E27FC236}">
                <a16:creationId xmlns:a16="http://schemas.microsoft.com/office/drawing/2014/main" id="{38FB2B25-1BB6-BA1C-0070-5EF703074EC0}"/>
              </a:ext>
            </a:extLst>
          </p:cNvPr>
          <p:cNvSpPr/>
          <p:nvPr/>
        </p:nvSpPr>
        <p:spPr>
          <a:xfrm>
            <a:off x="1848000" y="1656000"/>
            <a:ext cx="8280448" cy="4725328"/>
          </a:xfrm>
          <a:prstGeom prst="roundRect">
            <a:avLst>
              <a:gd name="adj" fmla="val 13272"/>
            </a:avLst>
          </a:prstGeom>
          <a:solidFill>
            <a:srgbClr val="339966"/>
          </a:solidFill>
        </p:spPr>
        <p:style>
          <a:lnRef idx="3">
            <a:schemeClr val="lt1"/>
          </a:lnRef>
          <a:fillRef idx="1">
            <a:schemeClr val="accent3"/>
          </a:fillRef>
          <a:effectRef idx="1">
            <a:schemeClr val="accent3"/>
          </a:effectRef>
          <a:fontRef idx="minor">
            <a:schemeClr val="lt1"/>
          </a:fontRef>
        </p:style>
        <p:txBody>
          <a:bodyPr rtlCol="0" anchor="t"/>
          <a:lstStyle/>
          <a:p>
            <a:r>
              <a:rPr lang="de-DE" sz="2200">
                <a:solidFill>
                  <a:schemeClr val="bg1"/>
                </a:solidFill>
              </a:rPr>
              <a:t>Host</a:t>
            </a:r>
          </a:p>
        </p:txBody>
      </p:sp>
      <p:sp>
        <p:nvSpPr>
          <p:cNvPr id="6" name="Rechteck: abgerundete Ecken 5">
            <a:extLst>
              <a:ext uri="{FF2B5EF4-FFF2-40B4-BE49-F238E27FC236}">
                <a16:creationId xmlns:a16="http://schemas.microsoft.com/office/drawing/2014/main" id="{236F9A2D-C2DF-9D02-63D0-C1AA36D5D9D6}"/>
              </a:ext>
            </a:extLst>
          </p:cNvPr>
          <p:cNvSpPr/>
          <p:nvPr/>
        </p:nvSpPr>
        <p:spPr>
          <a:xfrm>
            <a:off x="2063552" y="2348880"/>
            <a:ext cx="7848798" cy="3789160"/>
          </a:xfrm>
          <a:prstGeom prst="roundRect">
            <a:avLst/>
          </a:prstGeom>
        </p:spPr>
        <p:style>
          <a:lnRef idx="3">
            <a:schemeClr val="lt1"/>
          </a:lnRef>
          <a:fillRef idx="1">
            <a:schemeClr val="accent1"/>
          </a:fillRef>
          <a:effectRef idx="1">
            <a:schemeClr val="accent1"/>
          </a:effectRef>
          <a:fontRef idx="minor">
            <a:schemeClr val="lt1"/>
          </a:fontRef>
        </p:style>
        <p:txBody>
          <a:bodyPr rtlCol="0" anchor="t"/>
          <a:lstStyle/>
          <a:p>
            <a:r>
              <a:rPr lang="de-DE" sz="2200">
                <a:solidFill>
                  <a:schemeClr val="bg1"/>
                </a:solidFill>
              </a:rPr>
              <a:t>Docker Engine</a:t>
            </a:r>
          </a:p>
        </p:txBody>
      </p:sp>
      <p:grpSp>
        <p:nvGrpSpPr>
          <p:cNvPr id="26" name="Gruppieren 25">
            <a:extLst>
              <a:ext uri="{FF2B5EF4-FFF2-40B4-BE49-F238E27FC236}">
                <a16:creationId xmlns:a16="http://schemas.microsoft.com/office/drawing/2014/main" id="{40DE1150-A66F-94DB-96B2-C593B7B44BD8}"/>
              </a:ext>
            </a:extLst>
          </p:cNvPr>
          <p:cNvGrpSpPr/>
          <p:nvPr/>
        </p:nvGrpSpPr>
        <p:grpSpPr>
          <a:xfrm>
            <a:off x="5717592" y="3473720"/>
            <a:ext cx="370676" cy="691665"/>
            <a:chOff x="5420257" y="3407134"/>
            <a:chExt cx="432048" cy="545562"/>
          </a:xfrm>
        </p:grpSpPr>
        <p:sp>
          <p:nvSpPr>
            <p:cNvPr id="27" name="Pfeil: nach rechts 26">
              <a:extLst>
                <a:ext uri="{FF2B5EF4-FFF2-40B4-BE49-F238E27FC236}">
                  <a16:creationId xmlns:a16="http://schemas.microsoft.com/office/drawing/2014/main" id="{E60F89B4-62C3-6671-FF66-D5D5B44CB7A4}"/>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28" name="Pfeil: nach rechts 27">
              <a:extLst>
                <a:ext uri="{FF2B5EF4-FFF2-40B4-BE49-F238E27FC236}">
                  <a16:creationId xmlns:a16="http://schemas.microsoft.com/office/drawing/2014/main" id="{25197C4A-897D-421D-3608-730AF3ACFEF2}"/>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grpSp>
        <p:nvGrpSpPr>
          <p:cNvPr id="16" name="Gruppieren 15">
            <a:extLst>
              <a:ext uri="{FF2B5EF4-FFF2-40B4-BE49-F238E27FC236}">
                <a16:creationId xmlns:a16="http://schemas.microsoft.com/office/drawing/2014/main" id="{C409C23F-BCA9-2962-F793-BCA373AB2F9F}"/>
              </a:ext>
            </a:extLst>
          </p:cNvPr>
          <p:cNvGrpSpPr/>
          <p:nvPr/>
        </p:nvGrpSpPr>
        <p:grpSpPr>
          <a:xfrm>
            <a:off x="5714197" y="4573895"/>
            <a:ext cx="370676" cy="691665"/>
            <a:chOff x="5420257" y="3407134"/>
            <a:chExt cx="432048" cy="545562"/>
          </a:xfrm>
        </p:grpSpPr>
        <p:sp>
          <p:nvSpPr>
            <p:cNvPr id="17" name="Pfeil: nach rechts 16">
              <a:extLst>
                <a:ext uri="{FF2B5EF4-FFF2-40B4-BE49-F238E27FC236}">
                  <a16:creationId xmlns:a16="http://schemas.microsoft.com/office/drawing/2014/main" id="{3B6EAD9E-19D8-732E-94B7-B318B95145D0}"/>
                </a:ext>
              </a:extLst>
            </p:cNvPr>
            <p:cNvSpPr/>
            <p:nvPr/>
          </p:nvSpPr>
          <p:spPr>
            <a:xfrm>
              <a:off x="5420257" y="3407134"/>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sp>
          <p:nvSpPr>
            <p:cNvPr id="18" name="Pfeil: nach rechts 17">
              <a:extLst>
                <a:ext uri="{FF2B5EF4-FFF2-40B4-BE49-F238E27FC236}">
                  <a16:creationId xmlns:a16="http://schemas.microsoft.com/office/drawing/2014/main" id="{2EC22462-8365-0A87-1A7A-AE1A19C92BF5}"/>
                </a:ext>
              </a:extLst>
            </p:cNvPr>
            <p:cNvSpPr/>
            <p:nvPr/>
          </p:nvSpPr>
          <p:spPr>
            <a:xfrm rot="10800000">
              <a:off x="5420257" y="3751211"/>
              <a:ext cx="432048" cy="201485"/>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sz="2200"/>
            </a:p>
          </p:txBody>
        </p:sp>
      </p:grpSp>
      <p:sp>
        <p:nvSpPr>
          <p:cNvPr id="21" name="Rechteck: abgerundete Ecken 20">
            <a:extLst>
              <a:ext uri="{FF2B5EF4-FFF2-40B4-BE49-F238E27FC236}">
                <a16:creationId xmlns:a16="http://schemas.microsoft.com/office/drawing/2014/main" id="{00B618DD-9F82-A08F-3368-E67D208CC3C3}"/>
              </a:ext>
            </a:extLst>
          </p:cNvPr>
          <p:cNvSpPr/>
          <p:nvPr/>
        </p:nvSpPr>
        <p:spPr>
          <a:xfrm>
            <a:off x="6237725" y="3076903"/>
            <a:ext cx="1060459" cy="2584345"/>
          </a:xfrm>
          <a:prstGeom prst="roundRect">
            <a:avLst/>
          </a:prstGeom>
        </p:spPr>
        <p:style>
          <a:lnRef idx="3">
            <a:schemeClr val="lt1"/>
          </a:lnRef>
          <a:fillRef idx="1">
            <a:schemeClr val="accent2"/>
          </a:fillRef>
          <a:effectRef idx="1">
            <a:schemeClr val="accent2"/>
          </a:effectRef>
          <a:fontRef idx="minor">
            <a:schemeClr val="lt1"/>
          </a:fontRef>
        </p:style>
        <p:txBody>
          <a:bodyPr tIns="46800" rtlCol="0" anchor="ctr" anchorCtr="0"/>
          <a:lstStyle/>
          <a:p>
            <a:pPr algn="ctr"/>
            <a:r>
              <a:rPr lang="de-DE" sz="2200"/>
              <a:t>Server</a:t>
            </a:r>
          </a:p>
          <a:p>
            <a:pPr algn="ctr"/>
            <a:r>
              <a:rPr lang="de-DE" sz="2200"/>
              <a:t>(API)</a:t>
            </a:r>
          </a:p>
        </p:txBody>
      </p:sp>
      <p:grpSp>
        <p:nvGrpSpPr>
          <p:cNvPr id="22" name="Gruppieren 21">
            <a:extLst>
              <a:ext uri="{FF2B5EF4-FFF2-40B4-BE49-F238E27FC236}">
                <a16:creationId xmlns:a16="http://schemas.microsoft.com/office/drawing/2014/main" id="{9E99A92D-A2D8-428E-0F98-EF6375B0B16E}"/>
              </a:ext>
            </a:extLst>
          </p:cNvPr>
          <p:cNvGrpSpPr/>
          <p:nvPr/>
        </p:nvGrpSpPr>
        <p:grpSpPr>
          <a:xfrm>
            <a:off x="7459340" y="4704841"/>
            <a:ext cx="2237059" cy="956407"/>
            <a:chOff x="5935339" y="4704840"/>
            <a:chExt cx="2237059" cy="956407"/>
          </a:xfrm>
        </p:grpSpPr>
        <p:sp>
          <p:nvSpPr>
            <p:cNvPr id="23" name="Rechteck: abgerundete Ecken 22">
              <a:extLst>
                <a:ext uri="{FF2B5EF4-FFF2-40B4-BE49-F238E27FC236}">
                  <a16:creationId xmlns:a16="http://schemas.microsoft.com/office/drawing/2014/main" id="{0491127F-B1A5-6AD1-D7FA-5A5BA5EAC1EF}"/>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24" name="Gruppieren 23">
              <a:extLst>
                <a:ext uri="{FF2B5EF4-FFF2-40B4-BE49-F238E27FC236}">
                  <a16:creationId xmlns:a16="http://schemas.microsoft.com/office/drawing/2014/main" id="{E4EF63EA-A391-2631-5FC2-D06A71DE0E65}"/>
                </a:ext>
              </a:extLst>
            </p:cNvPr>
            <p:cNvGrpSpPr/>
            <p:nvPr/>
          </p:nvGrpSpPr>
          <p:grpSpPr>
            <a:xfrm>
              <a:off x="5935339" y="4765534"/>
              <a:ext cx="370676" cy="835018"/>
              <a:chOff x="5420257" y="3407134"/>
              <a:chExt cx="432048" cy="545562"/>
            </a:xfrm>
          </p:grpSpPr>
          <p:sp>
            <p:nvSpPr>
              <p:cNvPr id="25" name="Pfeil: nach rechts 24">
                <a:extLst>
                  <a:ext uri="{FF2B5EF4-FFF2-40B4-BE49-F238E27FC236}">
                    <a16:creationId xmlns:a16="http://schemas.microsoft.com/office/drawing/2014/main" id="{FA3C685E-B093-3423-C470-1062F6F7EE83}"/>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29" name="Pfeil: nach rechts 28">
                <a:extLst>
                  <a:ext uri="{FF2B5EF4-FFF2-40B4-BE49-F238E27FC236}">
                    <a16:creationId xmlns:a16="http://schemas.microsoft.com/office/drawing/2014/main" id="{5BC40C52-0626-C364-5D8F-591DC625D992}"/>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grpSp>
        <p:nvGrpSpPr>
          <p:cNvPr id="30" name="Gruppieren 29">
            <a:extLst>
              <a:ext uri="{FF2B5EF4-FFF2-40B4-BE49-F238E27FC236}">
                <a16:creationId xmlns:a16="http://schemas.microsoft.com/office/drawing/2014/main" id="{93CBBC24-8E35-85CF-EB40-CAA951778A32}"/>
              </a:ext>
            </a:extLst>
          </p:cNvPr>
          <p:cNvGrpSpPr/>
          <p:nvPr/>
        </p:nvGrpSpPr>
        <p:grpSpPr>
          <a:xfrm>
            <a:off x="7459339" y="3078034"/>
            <a:ext cx="2237059" cy="956407"/>
            <a:chOff x="5935339" y="4704840"/>
            <a:chExt cx="2237059" cy="956407"/>
          </a:xfrm>
        </p:grpSpPr>
        <p:sp>
          <p:nvSpPr>
            <p:cNvPr id="31" name="Rechteck: abgerundete Ecken 30">
              <a:extLst>
                <a:ext uri="{FF2B5EF4-FFF2-40B4-BE49-F238E27FC236}">
                  <a16:creationId xmlns:a16="http://schemas.microsoft.com/office/drawing/2014/main" id="{D30BFA07-FB65-CD21-F01D-8C59403999CB}"/>
                </a:ext>
              </a:extLst>
            </p:cNvPr>
            <p:cNvSpPr/>
            <p:nvPr/>
          </p:nvSpPr>
          <p:spPr>
            <a:xfrm>
              <a:off x="6442964" y="4704840"/>
              <a:ext cx="1729434" cy="9564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2200" err="1"/>
                <a:t>GameClient</a:t>
              </a:r>
              <a:r>
                <a:rPr lang="de-DE" sz="2200"/>
                <a:t> </a:t>
              </a:r>
            </a:p>
          </p:txBody>
        </p:sp>
        <p:grpSp>
          <p:nvGrpSpPr>
            <p:cNvPr id="32" name="Gruppieren 31">
              <a:extLst>
                <a:ext uri="{FF2B5EF4-FFF2-40B4-BE49-F238E27FC236}">
                  <a16:creationId xmlns:a16="http://schemas.microsoft.com/office/drawing/2014/main" id="{4D74D745-705A-473D-6091-2A56474D6BF9}"/>
                </a:ext>
              </a:extLst>
            </p:cNvPr>
            <p:cNvGrpSpPr/>
            <p:nvPr/>
          </p:nvGrpSpPr>
          <p:grpSpPr>
            <a:xfrm>
              <a:off x="5935339" y="4765534"/>
              <a:ext cx="370676" cy="835018"/>
              <a:chOff x="5420257" y="3407134"/>
              <a:chExt cx="432048" cy="545562"/>
            </a:xfrm>
          </p:grpSpPr>
          <p:sp>
            <p:nvSpPr>
              <p:cNvPr id="33" name="Pfeil: nach rechts 32">
                <a:extLst>
                  <a:ext uri="{FF2B5EF4-FFF2-40B4-BE49-F238E27FC236}">
                    <a16:creationId xmlns:a16="http://schemas.microsoft.com/office/drawing/2014/main" id="{462BE6B1-45D5-0513-9D97-DA2F2EE31D8C}"/>
                  </a:ext>
                </a:extLst>
              </p:cNvPr>
              <p:cNvSpPr/>
              <p:nvPr/>
            </p:nvSpPr>
            <p:spPr>
              <a:xfrm>
                <a:off x="5420257" y="3407134"/>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sp>
            <p:nvSpPr>
              <p:cNvPr id="34" name="Pfeil: nach rechts 33">
                <a:extLst>
                  <a:ext uri="{FF2B5EF4-FFF2-40B4-BE49-F238E27FC236}">
                    <a16:creationId xmlns:a16="http://schemas.microsoft.com/office/drawing/2014/main" id="{C47188DC-3070-D063-C945-32B8F57EB43C}"/>
                  </a:ext>
                </a:extLst>
              </p:cNvPr>
              <p:cNvSpPr/>
              <p:nvPr/>
            </p:nvSpPr>
            <p:spPr>
              <a:xfrm rot="10800000">
                <a:off x="5420257" y="3751211"/>
                <a:ext cx="432048" cy="2014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2200"/>
              </a:p>
            </p:txBody>
          </p:sp>
        </p:grpSp>
      </p:grpSp>
      <p:sp>
        <p:nvSpPr>
          <p:cNvPr id="2" name="Rechteck: abgerundete Ecken 1">
            <a:extLst>
              <a:ext uri="{FF2B5EF4-FFF2-40B4-BE49-F238E27FC236}">
                <a16:creationId xmlns:a16="http://schemas.microsoft.com/office/drawing/2014/main" id="{D0BA85D3-4CFB-DFA9-7040-A6E43A5B49BA}"/>
              </a:ext>
            </a:extLst>
          </p:cNvPr>
          <p:cNvSpPr/>
          <p:nvPr/>
        </p:nvSpPr>
        <p:spPr>
          <a:xfrm>
            <a:off x="2279651" y="3073838"/>
            <a:ext cx="3286949" cy="2587410"/>
          </a:xfrm>
          <a:prstGeom prst="roundRect">
            <a:avLst/>
          </a:prstGeom>
        </p:spPr>
        <p:style>
          <a:lnRef idx="3">
            <a:schemeClr val="lt1"/>
          </a:lnRef>
          <a:fillRef idx="1">
            <a:schemeClr val="accent4"/>
          </a:fillRef>
          <a:effectRef idx="1">
            <a:schemeClr val="accent4"/>
          </a:effectRef>
          <a:fontRef idx="minor">
            <a:schemeClr val="lt1"/>
          </a:fontRef>
        </p:style>
        <p:txBody>
          <a:bodyPr rtlCol="0" anchor="t"/>
          <a:lstStyle/>
          <a:p>
            <a:pPr algn="ctr"/>
            <a:r>
              <a:rPr lang="de-DE" sz="2200"/>
              <a:t>Auto-Test</a:t>
            </a:r>
          </a:p>
        </p:txBody>
      </p:sp>
      <p:grpSp>
        <p:nvGrpSpPr>
          <p:cNvPr id="7" name="Gruppieren 6">
            <a:extLst>
              <a:ext uri="{FF2B5EF4-FFF2-40B4-BE49-F238E27FC236}">
                <a16:creationId xmlns:a16="http://schemas.microsoft.com/office/drawing/2014/main" id="{37C244EF-3AEB-FAE0-9816-91337D7F0D6F}"/>
              </a:ext>
            </a:extLst>
          </p:cNvPr>
          <p:cNvGrpSpPr/>
          <p:nvPr/>
        </p:nvGrpSpPr>
        <p:grpSpPr>
          <a:xfrm>
            <a:off x="2458407" y="3694592"/>
            <a:ext cx="2936641" cy="1765210"/>
            <a:chOff x="934406" y="3694592"/>
            <a:chExt cx="2936641" cy="1765210"/>
          </a:xfrm>
        </p:grpSpPr>
        <p:grpSp>
          <p:nvGrpSpPr>
            <p:cNvPr id="8" name="Gruppieren 7">
              <a:extLst>
                <a:ext uri="{FF2B5EF4-FFF2-40B4-BE49-F238E27FC236}">
                  <a16:creationId xmlns:a16="http://schemas.microsoft.com/office/drawing/2014/main" id="{1D64E3AF-6758-26EC-11A0-3F0D25766283}"/>
                </a:ext>
              </a:extLst>
            </p:cNvPr>
            <p:cNvGrpSpPr/>
            <p:nvPr/>
          </p:nvGrpSpPr>
          <p:grpSpPr>
            <a:xfrm>
              <a:off x="938998" y="3694592"/>
              <a:ext cx="2932049" cy="781882"/>
              <a:chOff x="952373" y="3612152"/>
              <a:chExt cx="2932049" cy="781882"/>
            </a:xfrm>
            <a:solidFill>
              <a:schemeClr val="accent4">
                <a:lumMod val="75000"/>
              </a:schemeClr>
            </a:solidFill>
          </p:grpSpPr>
          <p:sp>
            <p:nvSpPr>
              <p:cNvPr id="14" name="Rechteck: abgerundete Ecken 13">
                <a:extLst>
                  <a:ext uri="{FF2B5EF4-FFF2-40B4-BE49-F238E27FC236}">
                    <a16:creationId xmlns:a16="http://schemas.microsoft.com/office/drawing/2014/main" id="{FF1BB7C1-1588-623F-798E-5C7BEB3678A2}"/>
                  </a:ext>
                </a:extLst>
              </p:cNvPr>
              <p:cNvSpPr/>
              <p:nvPr/>
            </p:nvSpPr>
            <p:spPr>
              <a:xfrm>
                <a:off x="3044497"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a:t>Multi</a:t>
                </a:r>
              </a:p>
              <a:p>
                <a:pPr algn="ctr"/>
                <a:r>
                  <a:rPr lang="de-DE" err="1"/>
                  <a:t>Join</a:t>
                </a:r>
                <a:endParaRPr lang="de-DE"/>
              </a:p>
            </p:txBody>
          </p:sp>
          <p:sp>
            <p:nvSpPr>
              <p:cNvPr id="15" name="Rechteck: abgerundete Ecken 14">
                <a:extLst>
                  <a:ext uri="{FF2B5EF4-FFF2-40B4-BE49-F238E27FC236}">
                    <a16:creationId xmlns:a16="http://schemas.microsoft.com/office/drawing/2014/main" id="{1DD348C4-9A1D-E399-9E26-ED7D97C61FB0}"/>
                  </a:ext>
                </a:extLst>
              </p:cNvPr>
              <p:cNvSpPr/>
              <p:nvPr/>
            </p:nvSpPr>
            <p:spPr>
              <a:xfrm>
                <a:off x="1989020"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err="1"/>
                  <a:t>Join</a:t>
                </a:r>
                <a:endParaRPr lang="de-DE"/>
              </a:p>
              <a:p>
                <a:pPr algn="ctr"/>
                <a:r>
                  <a:rPr lang="de-DE"/>
                  <a:t>Lobby</a:t>
                </a:r>
              </a:p>
            </p:txBody>
          </p:sp>
          <p:sp>
            <p:nvSpPr>
              <p:cNvPr id="20" name="Rechteck: abgerundete Ecken 19">
                <a:extLst>
                  <a:ext uri="{FF2B5EF4-FFF2-40B4-BE49-F238E27FC236}">
                    <a16:creationId xmlns:a16="http://schemas.microsoft.com/office/drawing/2014/main" id="{B67BBCFD-CE5F-528B-F29A-FAC10979FEF1}"/>
                  </a:ext>
                </a:extLst>
              </p:cNvPr>
              <p:cNvSpPr/>
              <p:nvPr/>
            </p:nvSpPr>
            <p:spPr>
              <a:xfrm>
                <a:off x="952373"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a:t>Create</a:t>
                </a:r>
              </a:p>
              <a:p>
                <a:pPr algn="ctr"/>
                <a:r>
                  <a:rPr lang="de-DE"/>
                  <a:t>Lobby</a:t>
                </a:r>
              </a:p>
            </p:txBody>
          </p:sp>
        </p:grpSp>
        <p:grpSp>
          <p:nvGrpSpPr>
            <p:cNvPr id="10" name="Gruppieren 9">
              <a:extLst>
                <a:ext uri="{FF2B5EF4-FFF2-40B4-BE49-F238E27FC236}">
                  <a16:creationId xmlns:a16="http://schemas.microsoft.com/office/drawing/2014/main" id="{71956647-7611-344E-BAA3-2843BDC867EA}"/>
                </a:ext>
              </a:extLst>
            </p:cNvPr>
            <p:cNvGrpSpPr/>
            <p:nvPr/>
          </p:nvGrpSpPr>
          <p:grpSpPr>
            <a:xfrm>
              <a:off x="934406" y="4677920"/>
              <a:ext cx="2932049" cy="781882"/>
              <a:chOff x="952373" y="3612152"/>
              <a:chExt cx="2932049" cy="781882"/>
            </a:xfrm>
            <a:solidFill>
              <a:schemeClr val="accent4">
                <a:lumMod val="75000"/>
              </a:schemeClr>
            </a:solidFill>
          </p:grpSpPr>
          <p:sp>
            <p:nvSpPr>
              <p:cNvPr id="11" name="Rechteck: abgerundete Ecken 10">
                <a:extLst>
                  <a:ext uri="{FF2B5EF4-FFF2-40B4-BE49-F238E27FC236}">
                    <a16:creationId xmlns:a16="http://schemas.microsoft.com/office/drawing/2014/main" id="{14C7991C-60F2-E27D-9C3B-BD7D9D772506}"/>
                  </a:ext>
                </a:extLst>
              </p:cNvPr>
              <p:cNvSpPr/>
              <p:nvPr/>
            </p:nvSpPr>
            <p:spPr>
              <a:xfrm>
                <a:off x="3044497"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a:t>Switch</a:t>
                </a:r>
              </a:p>
              <a:p>
                <a:pPr algn="ctr"/>
                <a:r>
                  <a:rPr lang="de-DE"/>
                  <a:t>Player</a:t>
                </a:r>
              </a:p>
            </p:txBody>
          </p:sp>
          <p:sp>
            <p:nvSpPr>
              <p:cNvPr id="12" name="Rechteck: abgerundete Ecken 11">
                <a:extLst>
                  <a:ext uri="{FF2B5EF4-FFF2-40B4-BE49-F238E27FC236}">
                    <a16:creationId xmlns:a16="http://schemas.microsoft.com/office/drawing/2014/main" id="{F21538C0-AD3C-412E-7775-28BF31DC4091}"/>
                  </a:ext>
                </a:extLst>
              </p:cNvPr>
              <p:cNvSpPr/>
              <p:nvPr/>
            </p:nvSpPr>
            <p:spPr>
              <a:xfrm>
                <a:off x="1989020"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err="1"/>
                  <a:t>Leave</a:t>
                </a:r>
                <a:endParaRPr lang="de-DE"/>
              </a:p>
              <a:p>
                <a:pPr algn="ctr"/>
                <a:r>
                  <a:rPr lang="de-DE"/>
                  <a:t>Lobby</a:t>
                </a:r>
              </a:p>
            </p:txBody>
          </p:sp>
          <p:sp>
            <p:nvSpPr>
              <p:cNvPr id="13" name="Rechteck: abgerundete Ecken 12">
                <a:extLst>
                  <a:ext uri="{FF2B5EF4-FFF2-40B4-BE49-F238E27FC236}">
                    <a16:creationId xmlns:a16="http://schemas.microsoft.com/office/drawing/2014/main" id="{E7778DD7-747A-D17B-CA17-EC28BF8E99A8}"/>
                  </a:ext>
                </a:extLst>
              </p:cNvPr>
              <p:cNvSpPr/>
              <p:nvPr/>
            </p:nvSpPr>
            <p:spPr>
              <a:xfrm>
                <a:off x="952373" y="3612152"/>
                <a:ext cx="839925" cy="781882"/>
              </a:xfrm>
              <a:prstGeom prst="roundRect">
                <a:avLst>
                  <a:gd name="adj" fmla="val 30457"/>
                </a:avLst>
              </a:prstGeom>
              <a:grpFill/>
            </p:spPr>
            <p:style>
              <a:lnRef idx="3">
                <a:schemeClr val="lt1"/>
              </a:lnRef>
              <a:fillRef idx="1">
                <a:schemeClr val="accent4"/>
              </a:fillRef>
              <a:effectRef idx="1">
                <a:schemeClr val="accent4"/>
              </a:effectRef>
              <a:fontRef idx="minor">
                <a:schemeClr val="lt1"/>
              </a:fontRef>
            </p:style>
            <p:txBody>
              <a:bodyPr lIns="36000" rIns="36000" rtlCol="0" anchor="t" anchorCtr="0"/>
              <a:lstStyle/>
              <a:p>
                <a:pPr algn="ctr"/>
                <a:r>
                  <a:rPr lang="de-DE"/>
                  <a:t>Multi</a:t>
                </a:r>
              </a:p>
              <a:p>
                <a:pPr algn="ctr"/>
                <a:r>
                  <a:rPr lang="de-DE"/>
                  <a:t>Create</a:t>
                </a:r>
              </a:p>
            </p:txBody>
          </p:sp>
        </p:grpSp>
      </p:grpSp>
      <p:sp>
        <p:nvSpPr>
          <p:cNvPr id="37" name="Bildplatzhalter 6">
            <a:extLst>
              <a:ext uri="{FF2B5EF4-FFF2-40B4-BE49-F238E27FC236}">
                <a16:creationId xmlns:a16="http://schemas.microsoft.com/office/drawing/2014/main" id="{BA828C97-C427-60C3-6C2E-B4920D471AF4}"/>
              </a:ext>
            </a:extLst>
          </p:cNvPr>
          <p:cNvSpPr>
            <a:spLocks noChangeAspect="1"/>
          </p:cNvSpPr>
          <p:nvPr/>
        </p:nvSpPr>
        <p:spPr>
          <a:xfrm>
            <a:off x="9512114" y="317549"/>
            <a:ext cx="756286" cy="596930"/>
          </a:xfrm>
          <a:custGeom>
            <a:avLst/>
            <a:gdLst>
              <a:gd name="connsiteX0" fmla="*/ 2219910 w 2256581"/>
              <a:gd name="connsiteY0" fmla="*/ 731806 h 1781100"/>
              <a:gd name="connsiteX1" fmla="*/ 1913524 w 2256581"/>
              <a:gd name="connsiteY1" fmla="*/ 707129 h 1781100"/>
              <a:gd name="connsiteX2" fmla="*/ 1754244 w 2256581"/>
              <a:gd name="connsiteY2" fmla="*/ 435741 h 1781100"/>
              <a:gd name="connsiteX3" fmla="*/ 1717482 w 2256581"/>
              <a:gd name="connsiteY3" fmla="*/ 411064 h 1781100"/>
              <a:gd name="connsiteX4" fmla="*/ 1692985 w 2256581"/>
              <a:gd name="connsiteY4" fmla="*/ 448065 h 1781100"/>
              <a:gd name="connsiteX5" fmla="*/ 1631726 w 2256581"/>
              <a:gd name="connsiteY5" fmla="*/ 707099 h 1781100"/>
              <a:gd name="connsiteX6" fmla="*/ 1692985 w 2256581"/>
              <a:gd name="connsiteY6" fmla="*/ 867454 h 1781100"/>
              <a:gd name="connsiteX7" fmla="*/ 867134 w 2256581"/>
              <a:gd name="connsiteY7" fmla="*/ 929132 h 1781100"/>
              <a:gd name="connsiteX8" fmla="*/ 195 w 2256581"/>
              <a:gd name="connsiteY8" fmla="*/ 929132 h 1781100"/>
              <a:gd name="connsiteX9" fmla="*/ 173141 w 2256581"/>
              <a:gd name="connsiteY9" fmla="*/ 1498374 h 1781100"/>
              <a:gd name="connsiteX10" fmla="*/ 229447 w 2256581"/>
              <a:gd name="connsiteY10" fmla="*/ 1561961 h 1781100"/>
              <a:gd name="connsiteX11" fmla="*/ 830969 w 2256581"/>
              <a:gd name="connsiteY11" fmla="*/ 1781100 h 1781100"/>
              <a:gd name="connsiteX12" fmla="*/ 1864499 w 2256581"/>
              <a:gd name="connsiteY12" fmla="*/ 978516 h 1781100"/>
              <a:gd name="connsiteX13" fmla="*/ 2232084 w 2256581"/>
              <a:gd name="connsiteY13" fmla="*/ 805807 h 1781100"/>
              <a:gd name="connsiteX14" fmla="*/ 2256582 w 2256581"/>
              <a:gd name="connsiteY14" fmla="*/ 756453 h 1781100"/>
              <a:gd name="connsiteX15" fmla="*/ 2219880 w 2256581"/>
              <a:gd name="connsiteY15" fmla="*/ 731776 h 1781100"/>
              <a:gd name="connsiteX16" fmla="*/ 565970 w 2256581"/>
              <a:gd name="connsiteY16" fmla="*/ 615851 h 1781100"/>
              <a:gd name="connsiteX17" fmla="*/ 322186 w 2256581"/>
              <a:gd name="connsiteY17" fmla="*/ 615851 h 1781100"/>
              <a:gd name="connsiteX18" fmla="*/ 322186 w 2256581"/>
              <a:gd name="connsiteY18" fmla="*/ 859636 h 1781100"/>
              <a:gd name="connsiteX19" fmla="*/ 565970 w 2256581"/>
              <a:gd name="connsiteY19" fmla="*/ 859636 h 1781100"/>
              <a:gd name="connsiteX20" fmla="*/ 565970 w 2256581"/>
              <a:gd name="connsiteY20" fmla="*/ 615851 h 1781100"/>
              <a:gd name="connsiteX21" fmla="*/ 880919 w 2256581"/>
              <a:gd name="connsiteY21" fmla="*/ 615851 h 1781100"/>
              <a:gd name="connsiteX22" fmla="*/ 637136 w 2256581"/>
              <a:gd name="connsiteY22" fmla="*/ 615851 h 1781100"/>
              <a:gd name="connsiteX23" fmla="*/ 637136 w 2256581"/>
              <a:gd name="connsiteY23" fmla="*/ 859636 h 1781100"/>
              <a:gd name="connsiteX24" fmla="*/ 880919 w 2256581"/>
              <a:gd name="connsiteY24" fmla="*/ 859636 h 1781100"/>
              <a:gd name="connsiteX25" fmla="*/ 880919 w 2256581"/>
              <a:gd name="connsiteY25" fmla="*/ 615851 h 1781100"/>
              <a:gd name="connsiteX26" fmla="*/ 1195869 w 2256581"/>
              <a:gd name="connsiteY26" fmla="*/ 615851 h 1781100"/>
              <a:gd name="connsiteX27" fmla="*/ 952085 w 2256581"/>
              <a:gd name="connsiteY27" fmla="*/ 615851 h 1781100"/>
              <a:gd name="connsiteX28" fmla="*/ 952085 w 2256581"/>
              <a:gd name="connsiteY28" fmla="*/ 859636 h 1781100"/>
              <a:gd name="connsiteX29" fmla="*/ 1195869 w 2256581"/>
              <a:gd name="connsiteY29" fmla="*/ 859636 h 1781100"/>
              <a:gd name="connsiteX30" fmla="*/ 1195869 w 2256581"/>
              <a:gd name="connsiteY30" fmla="*/ 615851 h 1781100"/>
              <a:gd name="connsiteX31" fmla="*/ 1510818 w 2256581"/>
              <a:gd name="connsiteY31" fmla="*/ 615851 h 1781100"/>
              <a:gd name="connsiteX32" fmla="*/ 1267035 w 2256581"/>
              <a:gd name="connsiteY32" fmla="*/ 615851 h 1781100"/>
              <a:gd name="connsiteX33" fmla="*/ 1267035 w 2256581"/>
              <a:gd name="connsiteY33" fmla="*/ 859636 h 1781100"/>
              <a:gd name="connsiteX34" fmla="*/ 1510818 w 2256581"/>
              <a:gd name="connsiteY34" fmla="*/ 859636 h 1781100"/>
              <a:gd name="connsiteX35" fmla="*/ 1510818 w 2256581"/>
              <a:gd name="connsiteY35" fmla="*/ 615851 h 1781100"/>
              <a:gd name="connsiteX36" fmla="*/ 251020 w 2256581"/>
              <a:gd name="connsiteY36" fmla="*/ 615851 h 1781100"/>
              <a:gd name="connsiteX37" fmla="*/ 7237 w 2256581"/>
              <a:gd name="connsiteY37" fmla="*/ 615851 h 1781100"/>
              <a:gd name="connsiteX38" fmla="*/ 7237 w 2256581"/>
              <a:gd name="connsiteY38" fmla="*/ 859636 h 1781100"/>
              <a:gd name="connsiteX39" fmla="*/ 251020 w 2256581"/>
              <a:gd name="connsiteY39" fmla="*/ 859636 h 1781100"/>
              <a:gd name="connsiteX40" fmla="*/ 251020 w 2256581"/>
              <a:gd name="connsiteY40" fmla="*/ 615851 h 1781100"/>
              <a:gd name="connsiteX41" fmla="*/ 565970 w 2256581"/>
              <a:gd name="connsiteY41" fmla="*/ 307940 h 1781100"/>
              <a:gd name="connsiteX42" fmla="*/ 322186 w 2256581"/>
              <a:gd name="connsiteY42" fmla="*/ 307940 h 1781100"/>
              <a:gd name="connsiteX43" fmla="*/ 322186 w 2256581"/>
              <a:gd name="connsiteY43" fmla="*/ 551726 h 1781100"/>
              <a:gd name="connsiteX44" fmla="*/ 565970 w 2256581"/>
              <a:gd name="connsiteY44" fmla="*/ 551726 h 1781100"/>
              <a:gd name="connsiteX45" fmla="*/ 565970 w 2256581"/>
              <a:gd name="connsiteY45" fmla="*/ 307940 h 1781100"/>
              <a:gd name="connsiteX46" fmla="*/ 880919 w 2256581"/>
              <a:gd name="connsiteY46" fmla="*/ 307940 h 1781100"/>
              <a:gd name="connsiteX47" fmla="*/ 637136 w 2256581"/>
              <a:gd name="connsiteY47" fmla="*/ 307940 h 1781100"/>
              <a:gd name="connsiteX48" fmla="*/ 637136 w 2256581"/>
              <a:gd name="connsiteY48" fmla="*/ 551726 h 1781100"/>
              <a:gd name="connsiteX49" fmla="*/ 880919 w 2256581"/>
              <a:gd name="connsiteY49" fmla="*/ 551726 h 1781100"/>
              <a:gd name="connsiteX50" fmla="*/ 880919 w 2256581"/>
              <a:gd name="connsiteY50" fmla="*/ 307940 h 1781100"/>
              <a:gd name="connsiteX51" fmla="*/ 1195869 w 2256581"/>
              <a:gd name="connsiteY51" fmla="*/ 307940 h 1781100"/>
              <a:gd name="connsiteX52" fmla="*/ 952085 w 2256581"/>
              <a:gd name="connsiteY52" fmla="*/ 307940 h 1781100"/>
              <a:gd name="connsiteX53" fmla="*/ 952085 w 2256581"/>
              <a:gd name="connsiteY53" fmla="*/ 551726 h 1781100"/>
              <a:gd name="connsiteX54" fmla="*/ 1195869 w 2256581"/>
              <a:gd name="connsiteY54" fmla="*/ 551726 h 1781100"/>
              <a:gd name="connsiteX55" fmla="*/ 1195869 w 2256581"/>
              <a:gd name="connsiteY55" fmla="*/ 307940 h 1781100"/>
              <a:gd name="connsiteX56" fmla="*/ 1195869 w 2256581"/>
              <a:gd name="connsiteY56" fmla="*/ 0 h 1781100"/>
              <a:gd name="connsiteX57" fmla="*/ 952085 w 2256581"/>
              <a:gd name="connsiteY57" fmla="*/ 0 h 1781100"/>
              <a:gd name="connsiteX58" fmla="*/ 952085 w 2256581"/>
              <a:gd name="connsiteY58" fmla="*/ 243786 h 1781100"/>
              <a:gd name="connsiteX59" fmla="*/ 1195869 w 2256581"/>
              <a:gd name="connsiteY59" fmla="*/ 243786 h 1781100"/>
              <a:gd name="connsiteX60" fmla="*/ 1195869 w 2256581"/>
              <a:gd name="connsiteY60" fmla="*/ 0 h 17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256581" h="1781100">
                <a:moveTo>
                  <a:pt x="2219910" y="731806"/>
                </a:moveTo>
                <a:cubicBezTo>
                  <a:pt x="2164588" y="694566"/>
                  <a:pt x="2019213" y="678662"/>
                  <a:pt x="1913524" y="707129"/>
                </a:cubicBezTo>
                <a:cubicBezTo>
                  <a:pt x="1907825" y="601856"/>
                  <a:pt x="1853548" y="513144"/>
                  <a:pt x="1754244" y="435741"/>
                </a:cubicBezTo>
                <a:lnTo>
                  <a:pt x="1717482" y="411064"/>
                </a:lnTo>
                <a:lnTo>
                  <a:pt x="1692985" y="448065"/>
                </a:lnTo>
                <a:cubicBezTo>
                  <a:pt x="1644825" y="521171"/>
                  <a:pt x="1624534" y="618566"/>
                  <a:pt x="1631726" y="707099"/>
                </a:cubicBezTo>
                <a:cubicBezTo>
                  <a:pt x="1637395" y="761645"/>
                  <a:pt x="1656372" y="822964"/>
                  <a:pt x="1692985" y="867454"/>
                </a:cubicBezTo>
                <a:cubicBezTo>
                  <a:pt x="1555427" y="947244"/>
                  <a:pt x="1428642" y="929132"/>
                  <a:pt x="867134" y="929132"/>
                </a:cubicBezTo>
                <a:lnTo>
                  <a:pt x="195" y="929132"/>
                </a:lnTo>
                <a:cubicBezTo>
                  <a:pt x="-2342" y="1055919"/>
                  <a:pt x="18038" y="1299824"/>
                  <a:pt x="173141" y="1498374"/>
                </a:cubicBezTo>
                <a:cubicBezTo>
                  <a:pt x="190268" y="1520305"/>
                  <a:pt x="209067" y="1541521"/>
                  <a:pt x="229447" y="1561961"/>
                </a:cubicBezTo>
                <a:cubicBezTo>
                  <a:pt x="355546" y="1688240"/>
                  <a:pt x="546067" y="1780831"/>
                  <a:pt x="830969" y="1781100"/>
                </a:cubicBezTo>
                <a:cubicBezTo>
                  <a:pt x="1265602" y="1781488"/>
                  <a:pt x="1637992" y="1546564"/>
                  <a:pt x="1864499" y="978516"/>
                </a:cubicBezTo>
                <a:cubicBezTo>
                  <a:pt x="1939036" y="979739"/>
                  <a:pt x="2135794" y="991884"/>
                  <a:pt x="2232084" y="805807"/>
                </a:cubicBezTo>
                <a:cubicBezTo>
                  <a:pt x="2234441" y="802674"/>
                  <a:pt x="2256582" y="756453"/>
                  <a:pt x="2256582" y="756453"/>
                </a:cubicBezTo>
                <a:lnTo>
                  <a:pt x="2219880" y="731776"/>
                </a:lnTo>
                <a:close/>
                <a:moveTo>
                  <a:pt x="565970" y="615851"/>
                </a:moveTo>
                <a:lnTo>
                  <a:pt x="322186" y="615851"/>
                </a:lnTo>
                <a:lnTo>
                  <a:pt x="322186" y="859636"/>
                </a:lnTo>
                <a:lnTo>
                  <a:pt x="565970" y="859636"/>
                </a:lnTo>
                <a:lnTo>
                  <a:pt x="565970" y="615851"/>
                </a:lnTo>
                <a:close/>
                <a:moveTo>
                  <a:pt x="880919" y="615851"/>
                </a:moveTo>
                <a:lnTo>
                  <a:pt x="637136" y="615851"/>
                </a:lnTo>
                <a:lnTo>
                  <a:pt x="637136" y="859636"/>
                </a:lnTo>
                <a:lnTo>
                  <a:pt x="880919" y="859636"/>
                </a:lnTo>
                <a:lnTo>
                  <a:pt x="880919" y="615851"/>
                </a:lnTo>
                <a:close/>
                <a:moveTo>
                  <a:pt x="1195869" y="615851"/>
                </a:moveTo>
                <a:lnTo>
                  <a:pt x="952085" y="615851"/>
                </a:lnTo>
                <a:lnTo>
                  <a:pt x="952085" y="859636"/>
                </a:lnTo>
                <a:lnTo>
                  <a:pt x="1195869" y="859636"/>
                </a:lnTo>
                <a:lnTo>
                  <a:pt x="1195869" y="615851"/>
                </a:lnTo>
                <a:close/>
                <a:moveTo>
                  <a:pt x="1510818" y="615851"/>
                </a:moveTo>
                <a:lnTo>
                  <a:pt x="1267035" y="615851"/>
                </a:lnTo>
                <a:lnTo>
                  <a:pt x="1267035" y="859636"/>
                </a:lnTo>
                <a:lnTo>
                  <a:pt x="1510818" y="859636"/>
                </a:lnTo>
                <a:lnTo>
                  <a:pt x="1510818" y="615851"/>
                </a:lnTo>
                <a:close/>
                <a:moveTo>
                  <a:pt x="251020" y="615851"/>
                </a:moveTo>
                <a:lnTo>
                  <a:pt x="7237" y="615851"/>
                </a:lnTo>
                <a:lnTo>
                  <a:pt x="7237" y="859636"/>
                </a:lnTo>
                <a:lnTo>
                  <a:pt x="251020" y="859636"/>
                </a:lnTo>
                <a:lnTo>
                  <a:pt x="251020" y="615851"/>
                </a:lnTo>
                <a:close/>
                <a:moveTo>
                  <a:pt x="565970" y="307940"/>
                </a:moveTo>
                <a:lnTo>
                  <a:pt x="322186" y="307940"/>
                </a:lnTo>
                <a:lnTo>
                  <a:pt x="322186" y="551726"/>
                </a:lnTo>
                <a:lnTo>
                  <a:pt x="565970" y="551726"/>
                </a:lnTo>
                <a:lnTo>
                  <a:pt x="565970" y="307940"/>
                </a:lnTo>
                <a:close/>
                <a:moveTo>
                  <a:pt x="880919" y="307940"/>
                </a:moveTo>
                <a:lnTo>
                  <a:pt x="637136" y="307940"/>
                </a:lnTo>
                <a:lnTo>
                  <a:pt x="637136" y="551726"/>
                </a:lnTo>
                <a:lnTo>
                  <a:pt x="880919" y="551726"/>
                </a:lnTo>
                <a:lnTo>
                  <a:pt x="880919" y="307940"/>
                </a:lnTo>
                <a:close/>
                <a:moveTo>
                  <a:pt x="1195869" y="307940"/>
                </a:moveTo>
                <a:lnTo>
                  <a:pt x="952085" y="307940"/>
                </a:lnTo>
                <a:lnTo>
                  <a:pt x="952085" y="551726"/>
                </a:lnTo>
                <a:lnTo>
                  <a:pt x="1195869" y="551726"/>
                </a:lnTo>
                <a:lnTo>
                  <a:pt x="1195869" y="307940"/>
                </a:lnTo>
                <a:close/>
                <a:moveTo>
                  <a:pt x="1195869" y="0"/>
                </a:moveTo>
                <a:lnTo>
                  <a:pt x="952085" y="0"/>
                </a:lnTo>
                <a:lnTo>
                  <a:pt x="952085" y="243786"/>
                </a:lnTo>
                <a:lnTo>
                  <a:pt x="1195869" y="243786"/>
                </a:lnTo>
                <a:lnTo>
                  <a:pt x="1195869" y="0"/>
                </a:lnTo>
                <a:close/>
              </a:path>
            </a:pathLst>
          </a:custGeom>
          <a:solidFill>
            <a:srgbClr val="1D63ED"/>
          </a:solidFill>
          <a:ln w="0" cap="flat">
            <a:noFill/>
            <a:prstDash val="solid"/>
            <a:miter/>
          </a:ln>
        </p:spPr>
        <p:txBody>
          <a:bodyPr rtlCol="0" anchor="ctr"/>
          <a:lstStyle/>
          <a:p>
            <a:endParaRPr lang="de-DE"/>
          </a:p>
        </p:txBody>
      </p:sp>
      <p:sp>
        <p:nvSpPr>
          <p:cNvPr id="9" name="Rectangle 21">
            <a:extLst>
              <a:ext uri="{FF2B5EF4-FFF2-40B4-BE49-F238E27FC236}">
                <a16:creationId xmlns:a16="http://schemas.microsoft.com/office/drawing/2014/main" id="{D32B05F3-3575-1D02-01BE-AD15359F3493}"/>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7129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t>Wie funktioniert die Orchestrierung?</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36</a:t>
            </a:fld>
            <a:endParaRPr lang="de-DE" altLang="de-DE"/>
          </a:p>
        </p:txBody>
      </p:sp>
      <p:sp>
        <p:nvSpPr>
          <p:cNvPr id="2" name="Rectangle 21">
            <a:extLst>
              <a:ext uri="{FF2B5EF4-FFF2-40B4-BE49-F238E27FC236}">
                <a16:creationId xmlns:a16="http://schemas.microsoft.com/office/drawing/2014/main" id="{590CB97C-DF24-2FD4-8534-E0F6CB28B0E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7" name="Graphic 5" descr="Magnifying glass with solid fill">
            <a:extLst>
              <a:ext uri="{FF2B5EF4-FFF2-40B4-BE49-F238E27FC236}">
                <a16:creationId xmlns:a16="http://schemas.microsoft.com/office/drawing/2014/main" id="{C1BCC8AB-970B-165D-E6BC-325A51326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sp>
        <p:nvSpPr>
          <p:cNvPr id="81" name="Textfeld 80">
            <a:extLst>
              <a:ext uri="{FF2B5EF4-FFF2-40B4-BE49-F238E27FC236}">
                <a16:creationId xmlns:a16="http://schemas.microsoft.com/office/drawing/2014/main" id="{B872789C-1F4E-BB1D-C5B3-8D59399049F9}"/>
              </a:ext>
            </a:extLst>
          </p:cNvPr>
          <p:cNvSpPr txBox="1">
            <a:spLocks noChangeAspect="1"/>
          </p:cNvSpPr>
          <p:nvPr/>
        </p:nvSpPr>
        <p:spPr>
          <a:xfrm>
            <a:off x="432000" y="1768527"/>
            <a:ext cx="7510670" cy="4198084"/>
          </a:xfrm>
          <a:prstGeom prst="roundRect">
            <a:avLst/>
          </a:prstGeom>
          <a:solidFill>
            <a:srgbClr val="1F1F1F"/>
          </a:solidFill>
          <a:ln/>
        </p:spPr>
        <p:style>
          <a:lnRef idx="2">
            <a:schemeClr val="accent4"/>
          </a:lnRef>
          <a:fillRef idx="1">
            <a:schemeClr val="lt1"/>
          </a:fillRef>
          <a:effectRef idx="0">
            <a:schemeClr val="accent4"/>
          </a:effectRef>
          <a:fontRef idx="minor">
            <a:schemeClr val="dk1"/>
          </a:fontRef>
        </p:style>
        <p:txBody>
          <a:bodyPr wrap="square" lIns="367200" rIns="0" anchor="b">
            <a:noAutofit/>
          </a:bodyPr>
          <a:lstStyle/>
          <a:p>
            <a:r>
              <a:rPr lang="de-DE" sz="2000" err="1">
                <a:solidFill>
                  <a:srgbClr val="569CD6"/>
                </a:solidFill>
                <a:latin typeface="Consolas" panose="020B0609020204030204" pitchFamily="49" charset="0"/>
              </a:rPr>
              <a:t>swtp</a:t>
            </a:r>
            <a:r>
              <a:rPr lang="de-DE" sz="2000">
                <a:solidFill>
                  <a:srgbClr val="569CD6"/>
                </a:solidFill>
                <a:latin typeface="Consolas" panose="020B0609020204030204" pitchFamily="49" charset="0"/>
              </a:rPr>
              <a:t>-server</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a:p>
            <a:r>
              <a:rPr lang="de-DE"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volumes</a:t>
            </a:r>
            <a:r>
              <a:rPr lang="de-DE" sz="2000">
                <a:solidFill>
                  <a:srgbClr val="CCCCCC"/>
                </a:solidFill>
                <a:latin typeface="Consolas" panose="020B0609020204030204" pitchFamily="49" charset="0"/>
              </a:rPr>
              <a:t>:</a:t>
            </a:r>
          </a:p>
          <a:p>
            <a:r>
              <a:rPr lang="sv-SE" sz="2000">
                <a:solidFill>
                  <a:srgbClr val="CCCCCC"/>
                </a:solidFill>
                <a:latin typeface="Consolas" panose="020B0609020204030204" pitchFamily="49" charset="0"/>
              </a:rPr>
              <a:t>    -</a:t>
            </a:r>
            <a:r>
              <a:rPr lang="sv-SE" sz="2000">
                <a:solidFill>
                  <a:srgbClr val="CE9178"/>
                </a:solidFill>
                <a:latin typeface="Consolas" panose="020B0609020204030204" pitchFamily="49" charset="0"/>
              </a:rPr>
              <a:t>//var/run/docker.sock:/var/run/docker.sock</a:t>
            </a:r>
            <a:endParaRPr lang="en-US" sz="2000">
              <a:solidFill>
                <a:srgbClr val="CE9178"/>
              </a:solidFill>
              <a:latin typeface="Consolas" panose="020B0609020204030204" pitchFamily="49" charset="0"/>
            </a:endParaRPr>
          </a:p>
        </p:txBody>
      </p:sp>
      <p:sp>
        <p:nvSpPr>
          <p:cNvPr id="80" name="Textfeld 79">
            <a:extLst>
              <a:ext uri="{FF2B5EF4-FFF2-40B4-BE49-F238E27FC236}">
                <a16:creationId xmlns:a16="http://schemas.microsoft.com/office/drawing/2014/main" id="{1510CA9F-DC00-CF6E-AFF9-C9783823EB5F}"/>
              </a:ext>
            </a:extLst>
          </p:cNvPr>
          <p:cNvSpPr txBox="1">
            <a:spLocks noChangeAspect="1"/>
          </p:cNvSpPr>
          <p:nvPr/>
        </p:nvSpPr>
        <p:spPr>
          <a:xfrm>
            <a:off x="432000" y="1768527"/>
            <a:ext cx="7510670" cy="4198084"/>
          </a:xfrm>
          <a:prstGeom prst="roundRect">
            <a:avLst/>
          </a:prstGeom>
          <a:noFill/>
          <a:ln>
            <a:noFill/>
          </a:ln>
        </p:spPr>
        <p:style>
          <a:lnRef idx="2">
            <a:schemeClr val="accent4"/>
          </a:lnRef>
          <a:fillRef idx="1">
            <a:schemeClr val="lt1"/>
          </a:fillRef>
          <a:effectRef idx="0">
            <a:schemeClr val="accent4"/>
          </a:effectRef>
          <a:fontRef idx="minor">
            <a:schemeClr val="dk1"/>
          </a:fontRef>
        </p:style>
        <p:txBody>
          <a:bodyPr wrap="square" anchor="t">
            <a:noAutofit/>
          </a:bodyPr>
          <a:lstStyle/>
          <a:p>
            <a:r>
              <a:rPr lang="de-DE" sz="2000" err="1">
                <a:solidFill>
                  <a:srgbClr val="569CD6"/>
                </a:solidFill>
                <a:latin typeface="Consolas" panose="020B0609020204030204" pitchFamily="49" charset="0"/>
              </a:rPr>
              <a:t>services</a:t>
            </a:r>
            <a:r>
              <a:rPr lang="de-DE" sz="2000">
                <a:solidFill>
                  <a:srgbClr val="CCCCCC"/>
                </a:solidFill>
                <a:latin typeface="Consolas" panose="020B0609020204030204" pitchFamily="49" charset="0"/>
              </a:rPr>
              <a:t>:</a:t>
            </a:r>
          </a:p>
          <a:p>
            <a:r>
              <a:rPr lang="en-US" sz="2000">
                <a:solidFill>
                  <a:srgbClr val="569CD6"/>
                </a:solidFill>
                <a:latin typeface="Consolas" panose="020B0609020204030204" pitchFamily="49" charset="0"/>
              </a:rPr>
              <a:t>  </a:t>
            </a:r>
            <a:r>
              <a:rPr lang="en-US" sz="2000" err="1">
                <a:solidFill>
                  <a:srgbClr val="569CD6"/>
                </a:solidFill>
                <a:latin typeface="Consolas" panose="020B0609020204030204" pitchFamily="49" charset="0"/>
              </a:rPr>
              <a:t>swtp</a:t>
            </a:r>
            <a:r>
              <a:rPr lang="en-US" sz="2000">
                <a:solidFill>
                  <a:srgbClr val="569CD6"/>
                </a:solidFill>
                <a:latin typeface="Consolas" panose="020B0609020204030204" pitchFamily="49" charset="0"/>
              </a:rPr>
              <a:t>-test</a:t>
            </a:r>
            <a:r>
              <a:rPr lang="en-US" sz="2000">
                <a:solidFill>
                  <a:srgbClr val="CCCCCC"/>
                </a:solidFill>
                <a:latin typeface="Consolas" panose="020B0609020204030204" pitchFamily="49" charset="0"/>
              </a:rPr>
              <a:t>:</a:t>
            </a:r>
          </a:p>
          <a:p>
            <a:r>
              <a:rPr lang="en-US" sz="2000">
                <a:solidFill>
                  <a:srgbClr val="CCCCCC"/>
                </a:solidFill>
                <a:latin typeface="Consolas" panose="020B0609020204030204" pitchFamily="49" charset="0"/>
              </a:rPr>
              <a:t>    …</a:t>
            </a:r>
          </a:p>
          <a:p>
            <a:r>
              <a:rPr lang="en-US"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depends_on</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 </a:t>
            </a:r>
            <a:r>
              <a:rPr lang="de-DE" sz="2000" err="1">
                <a:solidFill>
                  <a:srgbClr val="CE9178"/>
                </a:solidFill>
                <a:latin typeface="Consolas" panose="020B0609020204030204" pitchFamily="49" charset="0"/>
              </a:rPr>
              <a:t>swtp</a:t>
            </a:r>
            <a:r>
              <a:rPr lang="de-DE" sz="2000">
                <a:solidFill>
                  <a:srgbClr val="CE9178"/>
                </a:solidFill>
                <a:latin typeface="Consolas" panose="020B0609020204030204" pitchFamily="49" charset="0"/>
              </a:rPr>
              <a:t>-server</a:t>
            </a:r>
            <a:endParaRPr lang="de-DE" sz="2000">
              <a:solidFill>
                <a:srgbClr val="CCCCCC"/>
              </a:solidFill>
              <a:latin typeface="Consolas" panose="020B0609020204030204" pitchFamily="49" charset="0"/>
            </a:endParaRPr>
          </a:p>
          <a:p>
            <a:r>
              <a:rPr lang="en-US" sz="2000">
                <a:solidFill>
                  <a:srgbClr val="CCCCCC"/>
                </a:solidFill>
                <a:latin typeface="Consolas" panose="020B0609020204030204" pitchFamily="49" charset="0"/>
              </a:rPr>
              <a:t>    </a:t>
            </a:r>
            <a:r>
              <a:rPr lang="en-US" sz="2000">
                <a:solidFill>
                  <a:srgbClr val="569CD6"/>
                </a:solidFill>
                <a:latin typeface="Consolas" panose="020B0609020204030204" pitchFamily="49" charset="0"/>
              </a:rPr>
              <a:t>profiles</a:t>
            </a:r>
            <a:r>
              <a:rPr lang="en-US" sz="2000">
                <a:solidFill>
                  <a:srgbClr val="CCCCCC"/>
                </a:solidFill>
                <a:latin typeface="Consolas" panose="020B0609020204030204" pitchFamily="49" charset="0"/>
              </a:rPr>
              <a:t>:</a:t>
            </a:r>
          </a:p>
          <a:p>
            <a:r>
              <a:rPr lang="en-US" sz="2000">
                <a:solidFill>
                  <a:srgbClr val="CCCCCC"/>
                </a:solidFill>
                <a:latin typeface="Consolas" panose="020B0609020204030204" pitchFamily="49" charset="0"/>
              </a:rPr>
              <a:t>      - </a:t>
            </a:r>
            <a:r>
              <a:rPr lang="en-US" sz="2000">
                <a:solidFill>
                  <a:srgbClr val="CE9178"/>
                </a:solidFill>
                <a:latin typeface="Consolas" panose="020B0609020204030204" pitchFamily="49" charset="0"/>
              </a:rPr>
              <a:t>test</a:t>
            </a:r>
          </a:p>
        </p:txBody>
      </p:sp>
      <p:pic>
        <p:nvPicPr>
          <p:cNvPr id="133" name="Grafik 132" descr="Schachtel Silhouette">
            <a:extLst>
              <a:ext uri="{FF2B5EF4-FFF2-40B4-BE49-F238E27FC236}">
                <a16:creationId xmlns:a16="http://schemas.microsoft.com/office/drawing/2014/main" id="{7F4EACFE-F37E-0AA7-57AB-C4F6CB0238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393" y="4069184"/>
            <a:ext cx="1768411" cy="1768411"/>
          </a:xfrm>
          <a:prstGeom prst="rect">
            <a:avLst/>
          </a:prstGeom>
        </p:spPr>
      </p:pic>
      <p:pic>
        <p:nvPicPr>
          <p:cNvPr id="142" name="Grafik 141" descr="Schachtel Silhouette">
            <a:extLst>
              <a:ext uri="{FF2B5EF4-FFF2-40B4-BE49-F238E27FC236}">
                <a16:creationId xmlns:a16="http://schemas.microsoft.com/office/drawing/2014/main" id="{27856EE3-0623-2B27-1208-3A64D25F56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0392" y="1665179"/>
            <a:ext cx="1768411" cy="1768411"/>
          </a:xfrm>
          <a:prstGeom prst="rect">
            <a:avLst/>
          </a:prstGeom>
        </p:spPr>
      </p:pic>
      <p:cxnSp>
        <p:nvCxnSpPr>
          <p:cNvPr id="160" name="Gerade Verbindung mit Pfeil 159">
            <a:extLst>
              <a:ext uri="{FF2B5EF4-FFF2-40B4-BE49-F238E27FC236}">
                <a16:creationId xmlns:a16="http://schemas.microsoft.com/office/drawing/2014/main" id="{33FAF8D7-9F04-F80D-C49E-71E4401DFC76}"/>
              </a:ext>
            </a:extLst>
          </p:cNvPr>
          <p:cNvCxnSpPr>
            <a:cxnSpLocks/>
            <a:stCxn id="133" idx="0"/>
            <a:endCxn id="142" idx="2"/>
          </p:cNvCxnSpPr>
          <p:nvPr/>
        </p:nvCxnSpPr>
        <p:spPr>
          <a:xfrm flipH="1" flipV="1">
            <a:off x="10084598" y="3433590"/>
            <a:ext cx="1" cy="635594"/>
          </a:xfrm>
          <a:prstGeom prst="straightConnector1">
            <a:avLst/>
          </a:prstGeom>
          <a:ln w="38100">
            <a:solidFill>
              <a:schemeClr val="accent6"/>
            </a:solidFill>
            <a:headEnd type="triangle"/>
            <a:tailEnd type="triangle"/>
          </a:ln>
        </p:spPr>
        <p:style>
          <a:lnRef idx="1">
            <a:schemeClr val="accent6"/>
          </a:lnRef>
          <a:fillRef idx="0">
            <a:schemeClr val="accent6"/>
          </a:fillRef>
          <a:effectRef idx="0">
            <a:schemeClr val="accent6"/>
          </a:effectRef>
          <a:fontRef idx="minor">
            <a:schemeClr val="tx1"/>
          </a:fontRef>
        </p:style>
      </p:cxnSp>
      <p:pic>
        <p:nvPicPr>
          <p:cNvPr id="164" name="Grafik 163" descr="Schachtel Silhouette">
            <a:extLst>
              <a:ext uri="{FF2B5EF4-FFF2-40B4-BE49-F238E27FC236}">
                <a16:creationId xmlns:a16="http://schemas.microsoft.com/office/drawing/2014/main" id="{78C3B6DC-440D-B978-9D4A-18102960DE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391" y="4069183"/>
            <a:ext cx="1768411" cy="1768411"/>
          </a:xfrm>
          <a:prstGeom prst="rect">
            <a:avLst/>
          </a:prstGeom>
        </p:spPr>
      </p:pic>
    </p:spTree>
    <p:extLst>
      <p:ext uri="{BB962C8B-B14F-4D97-AF65-F5344CB8AC3E}">
        <p14:creationId xmlns:p14="http://schemas.microsoft.com/office/powerpoint/2010/main" val="117068120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43ED23-45AA-CBC3-CE69-89067E23DFDC}"/>
              </a:ext>
            </a:extLst>
          </p:cNvPr>
          <p:cNvSpPr>
            <a:spLocks noGrp="1"/>
          </p:cNvSpPr>
          <p:nvPr>
            <p:ph type="title"/>
          </p:nvPr>
        </p:nvSpPr>
        <p:spPr/>
        <p:txBody>
          <a:bodyPr/>
          <a:lstStyle/>
          <a:p>
            <a:r>
              <a:rPr lang="de-DE" sz="2400"/>
              <a:t>Wie kann ein Container andere Container verwalten?</a:t>
            </a:r>
          </a:p>
        </p:txBody>
      </p:sp>
      <p:sp>
        <p:nvSpPr>
          <p:cNvPr id="4" name="Foliennummernplatzhalter 3">
            <a:extLst>
              <a:ext uri="{FF2B5EF4-FFF2-40B4-BE49-F238E27FC236}">
                <a16:creationId xmlns:a16="http://schemas.microsoft.com/office/drawing/2014/main" id="{27AE9896-67F5-A202-9362-154F051C4F57}"/>
              </a:ext>
            </a:extLst>
          </p:cNvPr>
          <p:cNvSpPr>
            <a:spLocks noGrp="1"/>
          </p:cNvSpPr>
          <p:nvPr>
            <p:ph type="sldNum" sz="quarter" idx="10"/>
          </p:nvPr>
        </p:nvSpPr>
        <p:spPr/>
        <p:txBody>
          <a:bodyPr/>
          <a:lstStyle/>
          <a:p>
            <a:pPr>
              <a:defRPr/>
            </a:pPr>
            <a:fld id="{5D6CBC89-780D-6F43-A4AF-E4A7285D6779}" type="slidenum">
              <a:rPr lang="de-DE" altLang="de-DE" smtClean="0"/>
              <a:pPr>
                <a:defRPr/>
              </a:pPr>
              <a:t>37</a:t>
            </a:fld>
            <a:endParaRPr lang="de-DE" altLang="de-DE"/>
          </a:p>
        </p:txBody>
      </p:sp>
      <p:sp>
        <p:nvSpPr>
          <p:cNvPr id="5" name="Rectangle 21">
            <a:extLst>
              <a:ext uri="{FF2B5EF4-FFF2-40B4-BE49-F238E27FC236}">
                <a16:creationId xmlns:a16="http://schemas.microsoft.com/office/drawing/2014/main" id="{F4C7D089-2F27-8581-F78A-B40E5DFD7F8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pic>
        <p:nvPicPr>
          <p:cNvPr id="7" name="Graphic 5" descr="Magnifying glass with solid fill">
            <a:extLst>
              <a:ext uri="{FF2B5EF4-FFF2-40B4-BE49-F238E27FC236}">
                <a16:creationId xmlns:a16="http://schemas.microsoft.com/office/drawing/2014/main" id="{509C69A5-FE73-A4A3-D657-A4C041984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
        <p:nvSpPr>
          <p:cNvPr id="132" name="Textfeld 131">
            <a:extLst>
              <a:ext uri="{FF2B5EF4-FFF2-40B4-BE49-F238E27FC236}">
                <a16:creationId xmlns:a16="http://schemas.microsoft.com/office/drawing/2014/main" id="{703AACB6-D5DB-2A56-45A0-F9744A3D2009}"/>
              </a:ext>
            </a:extLst>
          </p:cNvPr>
          <p:cNvSpPr txBox="1">
            <a:spLocks noChangeAspect="1"/>
          </p:cNvSpPr>
          <p:nvPr/>
        </p:nvSpPr>
        <p:spPr>
          <a:xfrm>
            <a:off x="432000" y="1768527"/>
            <a:ext cx="7140375" cy="1403298"/>
          </a:xfrm>
          <a:prstGeom prst="roundRect">
            <a:avLst/>
          </a:prstGeom>
          <a:solidFill>
            <a:srgbClr val="1F1F1F"/>
          </a:solidFill>
          <a:ln/>
        </p:spPr>
        <p:style>
          <a:lnRef idx="2">
            <a:schemeClr val="accent4"/>
          </a:lnRef>
          <a:fillRef idx="1">
            <a:schemeClr val="lt1"/>
          </a:fillRef>
          <a:effectRef idx="0">
            <a:schemeClr val="accent4"/>
          </a:effectRef>
          <a:fontRef idx="minor">
            <a:schemeClr val="dk1"/>
          </a:fontRef>
        </p:style>
        <p:txBody>
          <a:bodyPr wrap="square" lIns="367200" rIns="0" anchor="b">
            <a:noAutofit/>
          </a:bodyPr>
          <a:lstStyle/>
          <a:p>
            <a:r>
              <a:rPr lang="de-DE" sz="2000" err="1">
                <a:solidFill>
                  <a:srgbClr val="569CD6"/>
                </a:solidFill>
                <a:latin typeface="Consolas" panose="020B0609020204030204" pitchFamily="49" charset="0"/>
              </a:rPr>
              <a:t>swtp</a:t>
            </a:r>
            <a:r>
              <a:rPr lang="de-DE" sz="2000">
                <a:solidFill>
                  <a:srgbClr val="569CD6"/>
                </a:solidFill>
                <a:latin typeface="Consolas" panose="020B0609020204030204" pitchFamily="49" charset="0"/>
              </a:rPr>
              <a:t>-server</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a:p>
            <a:r>
              <a:rPr lang="de-DE" sz="2000">
                <a:solidFill>
                  <a:srgbClr val="CCCCCC"/>
                </a:solidFill>
                <a:latin typeface="Consolas" panose="020B0609020204030204" pitchFamily="49" charset="0"/>
              </a:rPr>
              <a:t>  </a:t>
            </a:r>
            <a:r>
              <a:rPr lang="de-DE" sz="2000" err="1">
                <a:solidFill>
                  <a:srgbClr val="569CD6"/>
                </a:solidFill>
                <a:latin typeface="Consolas" panose="020B0609020204030204" pitchFamily="49" charset="0"/>
              </a:rPr>
              <a:t>volumes</a:t>
            </a:r>
            <a:r>
              <a:rPr lang="de-DE" sz="2000">
                <a:solidFill>
                  <a:srgbClr val="CCCCCC"/>
                </a:solidFill>
                <a:latin typeface="Consolas" panose="020B0609020204030204" pitchFamily="49" charset="0"/>
              </a:rPr>
              <a:t>:</a:t>
            </a:r>
          </a:p>
          <a:p>
            <a:r>
              <a:rPr lang="sv-SE" sz="2000">
                <a:solidFill>
                  <a:srgbClr val="CCCCCC"/>
                </a:solidFill>
                <a:latin typeface="Consolas" panose="020B0609020204030204" pitchFamily="49" charset="0"/>
              </a:rPr>
              <a:t>    -</a:t>
            </a:r>
            <a:r>
              <a:rPr lang="sv-SE" sz="2000">
                <a:solidFill>
                  <a:srgbClr val="CE9178"/>
                </a:solidFill>
                <a:latin typeface="Consolas" panose="020B0609020204030204" pitchFamily="49" charset="0"/>
              </a:rPr>
              <a:t>//var/run/docker.sock:/var/run/docker.sock</a:t>
            </a:r>
            <a:endParaRPr lang="en-US" sz="2000">
              <a:solidFill>
                <a:srgbClr val="CE9178"/>
              </a:solidFill>
              <a:latin typeface="Consolas" panose="020B0609020204030204" pitchFamily="49" charset="0"/>
            </a:endParaRPr>
          </a:p>
        </p:txBody>
      </p:sp>
      <p:pic>
        <p:nvPicPr>
          <p:cNvPr id="141" name="Grafik 140" descr="Schachtel Silhouette">
            <a:extLst>
              <a:ext uri="{FF2B5EF4-FFF2-40B4-BE49-F238E27FC236}">
                <a16:creationId xmlns:a16="http://schemas.microsoft.com/office/drawing/2014/main" id="{5C3B0740-8E70-5D81-E5A7-84FC2371AF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430839" y="3443961"/>
            <a:ext cx="1768411" cy="1768411"/>
          </a:xfrm>
          <a:prstGeom prst="rect">
            <a:avLst/>
          </a:prstGeom>
        </p:spPr>
      </p:pic>
      <p:pic>
        <p:nvPicPr>
          <p:cNvPr id="161" name="Grafik 160" descr="Schachtel Silhouette">
            <a:extLst>
              <a:ext uri="{FF2B5EF4-FFF2-40B4-BE49-F238E27FC236}">
                <a16:creationId xmlns:a16="http://schemas.microsoft.com/office/drawing/2014/main" id="{C699EE43-7860-54B8-B9EA-5461E2B738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9949" y="3429000"/>
            <a:ext cx="1768411" cy="1768411"/>
          </a:xfrm>
          <a:prstGeom prst="rect">
            <a:avLst/>
          </a:prstGeom>
        </p:spPr>
      </p:pic>
      <p:pic>
        <p:nvPicPr>
          <p:cNvPr id="163" name="Grafik 162" descr="Schachtel Silhouette">
            <a:extLst>
              <a:ext uri="{FF2B5EF4-FFF2-40B4-BE49-F238E27FC236}">
                <a16:creationId xmlns:a16="http://schemas.microsoft.com/office/drawing/2014/main" id="{F3AD621A-68EB-249D-B70E-2D81FDC792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0392" y="1665179"/>
            <a:ext cx="1768411" cy="1768411"/>
          </a:xfrm>
          <a:prstGeom prst="rect">
            <a:avLst/>
          </a:prstGeom>
        </p:spPr>
      </p:pic>
      <p:cxnSp>
        <p:nvCxnSpPr>
          <p:cNvPr id="169" name="Gerade Verbindung mit Pfeil 168">
            <a:extLst>
              <a:ext uri="{FF2B5EF4-FFF2-40B4-BE49-F238E27FC236}">
                <a16:creationId xmlns:a16="http://schemas.microsoft.com/office/drawing/2014/main" id="{7FB953CB-C1AD-134E-ADAE-55A6BA45A58A}"/>
              </a:ext>
            </a:extLst>
          </p:cNvPr>
          <p:cNvCxnSpPr/>
          <p:nvPr/>
        </p:nvCxnSpPr>
        <p:spPr>
          <a:xfrm flipH="1">
            <a:off x="9200392" y="3186112"/>
            <a:ext cx="419096" cy="4857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07222CCB-7618-7AA7-A335-23B6AA2A67A6}"/>
              </a:ext>
            </a:extLst>
          </p:cNvPr>
          <p:cNvSpPr/>
          <p:nvPr/>
        </p:nvSpPr>
        <p:spPr>
          <a:xfrm>
            <a:off x="432000" y="3286124"/>
            <a:ext cx="7140375" cy="2962276"/>
          </a:xfrm>
          <a:prstGeom prst="roundRect">
            <a:avLst>
              <a:gd name="adj" fmla="val 6413"/>
            </a:avLst>
          </a:prstGeom>
          <a:solidFill>
            <a:srgbClr val="1F1F1F"/>
          </a:solidFill>
          <a:ln>
            <a:solidFill>
              <a:schemeClr val="accent4"/>
            </a:solidFill>
          </a:ln>
        </p:spPr>
        <p:style>
          <a:lnRef idx="3">
            <a:schemeClr val="lt1"/>
          </a:lnRef>
          <a:fillRef idx="1">
            <a:schemeClr val="accent3"/>
          </a:fillRef>
          <a:effectRef idx="1">
            <a:schemeClr val="accent3"/>
          </a:effectRef>
          <a:fontRef idx="minor">
            <a:schemeClr val="lt1"/>
          </a:fontRef>
        </p:style>
        <p:txBody>
          <a:bodyPr wrap="square" rtlCol="0" anchor="t"/>
          <a:lstStyle/>
          <a:p>
            <a:r>
              <a:rPr lang="de-DE" sz="2000" err="1">
                <a:solidFill>
                  <a:srgbClr val="C586C0"/>
                </a:solidFill>
                <a:latin typeface="Consolas" panose="020B0609020204030204" pitchFamily="49" charset="0"/>
              </a:rPr>
              <a:t>import</a:t>
            </a:r>
            <a:r>
              <a:rPr lang="de-DE" sz="2000">
                <a:solidFill>
                  <a:srgbClr val="CCCCCC"/>
                </a:solidFill>
                <a:latin typeface="Consolas" panose="020B0609020204030204" pitchFamily="49" charset="0"/>
              </a:rPr>
              <a:t> </a:t>
            </a:r>
            <a:r>
              <a:rPr lang="de-DE" sz="2000" err="1">
                <a:solidFill>
                  <a:srgbClr val="4EC9B0"/>
                </a:solidFill>
                <a:latin typeface="Consolas" panose="020B0609020204030204" pitchFamily="49" charset="0"/>
              </a:rPr>
              <a:t>docker</a:t>
            </a:r>
            <a:endParaRPr lang="de-DE" sz="2000">
              <a:solidFill>
                <a:srgbClr val="CCCCCC"/>
              </a:solidFill>
              <a:latin typeface="Consolas" panose="020B0609020204030204" pitchFamily="49" charset="0"/>
            </a:endParaRPr>
          </a:p>
          <a:p>
            <a:r>
              <a:rPr lang="de-DE" sz="2000" err="1">
                <a:solidFill>
                  <a:srgbClr val="569CD6"/>
                </a:solidFill>
                <a:latin typeface="Consolas" panose="020B0609020204030204" pitchFamily="49" charset="0"/>
              </a:rPr>
              <a:t>def</a:t>
            </a:r>
            <a:r>
              <a:rPr lang="de-DE" sz="2000">
                <a:solidFill>
                  <a:srgbClr val="CCCCCC"/>
                </a:solidFill>
                <a:latin typeface="Consolas" panose="020B0609020204030204" pitchFamily="49" charset="0"/>
              </a:rPr>
              <a:t> </a:t>
            </a:r>
            <a:r>
              <a:rPr lang="de-DE" sz="2000">
                <a:solidFill>
                  <a:srgbClr val="DCDCAA"/>
                </a:solidFill>
                <a:latin typeface="Consolas" panose="020B0609020204030204" pitchFamily="49" charset="0"/>
              </a:rPr>
              <a:t>__</a:t>
            </a:r>
            <a:r>
              <a:rPr lang="de-DE" sz="2000" err="1">
                <a:solidFill>
                  <a:srgbClr val="DCDCAA"/>
                </a:solidFill>
                <a:latin typeface="Consolas" panose="020B0609020204030204" pitchFamily="49" charset="0"/>
              </a:rPr>
              <a:t>init</a:t>
            </a:r>
            <a:r>
              <a:rPr lang="de-DE" sz="2000">
                <a:solidFill>
                  <a:srgbClr val="DCDCAA"/>
                </a:solidFill>
                <a:latin typeface="Consolas" panose="020B0609020204030204" pitchFamily="49" charset="0"/>
              </a:rPr>
              <a:t>__</a:t>
            </a:r>
            <a:r>
              <a:rPr lang="de-DE" sz="2000">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self</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init</a:t>
            </a:r>
            <a:r>
              <a:rPr lang="de-DE" sz="2000">
                <a:solidFill>
                  <a:srgbClr val="6A9955"/>
                </a:solidFill>
                <a:latin typeface="Consolas" panose="020B0609020204030204" pitchFamily="49" charset="0"/>
              </a:rPr>
              <a:t> Docker Client </a:t>
            </a:r>
            <a:r>
              <a:rPr lang="de-DE" sz="2000" err="1">
                <a:solidFill>
                  <a:srgbClr val="6A9955"/>
                </a:solidFill>
                <a:latin typeface="Consolas" panose="020B0609020204030204" pitchFamily="49" charset="0"/>
              </a:rPr>
              <a:t>to</a:t>
            </a:r>
            <a:r>
              <a:rPr lang="de-DE" sz="2000">
                <a:solidFill>
                  <a:srgbClr val="6A9955"/>
                </a:solidFill>
                <a:latin typeface="Consolas" panose="020B0609020204030204" pitchFamily="49" charset="0"/>
              </a:rPr>
              <a:t> connect </a:t>
            </a:r>
            <a:r>
              <a:rPr lang="de-DE" sz="2000" err="1">
                <a:solidFill>
                  <a:srgbClr val="6A9955"/>
                </a:solidFill>
                <a:latin typeface="Consolas" panose="020B0609020204030204" pitchFamily="49" charset="0"/>
              </a:rPr>
              <a:t>to</a:t>
            </a:r>
            <a:r>
              <a:rPr lang="de-DE" sz="2000">
                <a:solidFill>
                  <a:srgbClr val="6A9955"/>
                </a:solidFill>
                <a:latin typeface="Consolas" panose="020B0609020204030204" pitchFamily="49" charset="0"/>
              </a:rPr>
              <a:t> Engine</a:t>
            </a:r>
            <a:endParaRPr lang="de-DE" sz="2000">
              <a:solidFill>
                <a:srgbClr val="CCCCCC"/>
              </a:solidFill>
              <a:latin typeface="Consolas" panose="020B0609020204030204" pitchFamily="49" charset="0"/>
            </a:endParaRPr>
          </a:p>
          <a:p>
            <a:r>
              <a:rPr lang="de-DE" sz="2000">
                <a:solidFill>
                  <a:srgbClr val="CCCCCC"/>
                </a:solidFill>
                <a:latin typeface="Consolas" panose="020B0609020204030204" pitchFamily="49" charset="0"/>
              </a:rPr>
              <a:t>    </a:t>
            </a:r>
            <a:r>
              <a:rPr lang="de-DE" sz="2000" err="1">
                <a:solidFill>
                  <a:srgbClr val="9CDCFE"/>
                </a:solidFill>
                <a:latin typeface="Consolas" panose="020B0609020204030204" pitchFamily="49" charset="0"/>
              </a:rPr>
              <a:t>self</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engine</a:t>
            </a:r>
            <a:r>
              <a:rPr lang="de-DE" sz="2000">
                <a:solidFill>
                  <a:srgbClr val="CCCCCC"/>
                </a:solidFill>
                <a:latin typeface="Consolas" panose="020B0609020204030204" pitchFamily="49" charset="0"/>
              </a:rPr>
              <a:t> </a:t>
            </a:r>
            <a:r>
              <a:rPr lang="de-DE" sz="2000">
                <a:solidFill>
                  <a:srgbClr val="D4D4D4"/>
                </a:solidFill>
                <a:latin typeface="Consolas" panose="020B0609020204030204" pitchFamily="49" charset="0"/>
              </a:rPr>
              <a:t>=</a:t>
            </a:r>
            <a:r>
              <a:rPr lang="de-DE" sz="2000">
                <a:solidFill>
                  <a:srgbClr val="CCCCCC"/>
                </a:solidFill>
                <a:latin typeface="Consolas" panose="020B0609020204030204" pitchFamily="49" charset="0"/>
              </a:rPr>
              <a:t> </a:t>
            </a:r>
            <a:r>
              <a:rPr lang="de-DE" sz="2000" err="1">
                <a:solidFill>
                  <a:srgbClr val="4EC9B0"/>
                </a:solidFill>
                <a:latin typeface="Consolas" panose="020B0609020204030204" pitchFamily="49" charset="0"/>
              </a:rPr>
              <a:t>docker</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from_env</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create</a:t>
            </a:r>
            <a:r>
              <a:rPr lang="de-DE" sz="2000">
                <a:solidFill>
                  <a:srgbClr val="6A9955"/>
                </a:solidFill>
                <a:latin typeface="Consolas" panose="020B0609020204030204" pitchFamily="49" charset="0"/>
              </a:rPr>
              <a:t> and </a:t>
            </a:r>
            <a:r>
              <a:rPr lang="de-DE" sz="2000" err="1">
                <a:solidFill>
                  <a:srgbClr val="6A9955"/>
                </a:solidFill>
                <a:latin typeface="Consolas" panose="020B0609020204030204" pitchFamily="49" charset="0"/>
              </a:rPr>
              <a:t>start</a:t>
            </a:r>
            <a:r>
              <a:rPr lang="de-DE" sz="2000">
                <a:solidFill>
                  <a:srgbClr val="6A9955"/>
                </a:solidFill>
                <a:latin typeface="Consolas" panose="020B0609020204030204" pitchFamily="49" charset="0"/>
              </a:rPr>
              <a:t> a </a:t>
            </a:r>
            <a:r>
              <a:rPr lang="de-DE" sz="2000" err="1">
                <a:solidFill>
                  <a:srgbClr val="6A9955"/>
                </a:solidFill>
                <a:latin typeface="Consolas" panose="020B0609020204030204" pitchFamily="49" charset="0"/>
              </a:rPr>
              <a:t>new</a:t>
            </a:r>
            <a:r>
              <a:rPr lang="de-DE" sz="2000">
                <a:solidFill>
                  <a:srgbClr val="6A9955"/>
                </a:solidFill>
                <a:latin typeface="Consolas" panose="020B0609020204030204" pitchFamily="49" charset="0"/>
              </a:rPr>
              <a:t> </a:t>
            </a:r>
            <a:r>
              <a:rPr lang="de-DE" sz="2000" err="1">
                <a:solidFill>
                  <a:srgbClr val="6A9955"/>
                </a:solidFill>
                <a:latin typeface="Consolas" panose="020B0609020204030204" pitchFamily="49" charset="0"/>
              </a:rPr>
              <a:t>container</a:t>
            </a:r>
            <a:endParaRPr lang="de-DE" sz="2000">
              <a:solidFill>
                <a:srgbClr val="6A9955"/>
              </a:solidFill>
              <a:latin typeface="Consolas" panose="020B0609020204030204" pitchFamily="49" charset="0"/>
            </a:endParaRPr>
          </a:p>
          <a:p>
            <a:r>
              <a:rPr lang="de-DE" sz="2000">
                <a:solidFill>
                  <a:srgbClr val="CCCCCC"/>
                </a:solidFill>
                <a:latin typeface="Consolas" panose="020B0609020204030204" pitchFamily="49" charset="0"/>
              </a:rPr>
              <a:t>    </a:t>
            </a:r>
            <a:r>
              <a:rPr lang="de-DE" sz="2000" err="1">
                <a:solidFill>
                  <a:srgbClr val="9CDCFE"/>
                </a:solidFill>
                <a:latin typeface="Consolas" panose="020B0609020204030204" pitchFamily="49" charset="0"/>
              </a:rPr>
              <a:t>self</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engine</a:t>
            </a:r>
            <a:r>
              <a:rPr lang="de-DE" sz="2000" err="1">
                <a:solidFill>
                  <a:srgbClr val="CCCCCC"/>
                </a:solidFill>
                <a:latin typeface="Consolas" panose="020B0609020204030204" pitchFamily="49" charset="0"/>
              </a:rPr>
              <a:t>.</a:t>
            </a:r>
            <a:r>
              <a:rPr lang="de-DE" sz="2000" err="1">
                <a:solidFill>
                  <a:srgbClr val="9CDCFE"/>
                </a:solidFill>
                <a:latin typeface="Consolas" panose="020B0609020204030204" pitchFamily="49" charset="0"/>
              </a:rPr>
              <a:t>containers</a:t>
            </a:r>
            <a:r>
              <a:rPr lang="de-DE" sz="2000" err="1">
                <a:solidFill>
                  <a:srgbClr val="CCCCCC"/>
                </a:solidFill>
                <a:latin typeface="Consolas" panose="020B0609020204030204" pitchFamily="49" charset="0"/>
              </a:rPr>
              <a:t>.</a:t>
            </a:r>
            <a:r>
              <a:rPr lang="de-DE" sz="2000" err="1">
                <a:solidFill>
                  <a:srgbClr val="DCDCAA"/>
                </a:solidFill>
                <a:latin typeface="Consolas" panose="020B0609020204030204" pitchFamily="49" charset="0"/>
              </a:rPr>
              <a:t>run</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err="1">
                <a:solidFill>
                  <a:srgbClr val="CCCCCC"/>
                </a:solidFill>
                <a:latin typeface="Consolas" panose="020B0609020204030204" pitchFamily="49" charset="0"/>
              </a:rPr>
              <a:t>image</a:t>
            </a:r>
            <a:r>
              <a:rPr lang="de-DE" sz="2000">
                <a:solidFill>
                  <a:srgbClr val="CCCCCC"/>
                </a:solidFill>
                <a:latin typeface="Consolas" panose="020B0609020204030204" pitchFamily="49" charset="0"/>
              </a:rPr>
              <a:t> = </a:t>
            </a:r>
            <a:r>
              <a:rPr lang="de-DE" sz="2000" err="1">
                <a:solidFill>
                  <a:srgbClr val="CCCCCC"/>
                </a:solidFill>
                <a:latin typeface="Consolas" panose="020B0609020204030204" pitchFamily="49" charset="0"/>
              </a:rPr>
              <a:t>game_client</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r>
              <a:rPr lang="de-DE" sz="2000" err="1">
                <a:solidFill>
                  <a:srgbClr val="CCCCCC"/>
                </a:solidFill>
                <a:latin typeface="Consolas" panose="020B0609020204030204" pitchFamily="49" charset="0"/>
              </a:rPr>
              <a:t>name</a:t>
            </a:r>
            <a:r>
              <a:rPr lang="de-DE" sz="2000">
                <a:solidFill>
                  <a:srgbClr val="CCCCCC"/>
                </a:solidFill>
                <a:latin typeface="Consolas" panose="020B0609020204030204" pitchFamily="49" charset="0"/>
              </a:rPr>
              <a:t> = </a:t>
            </a:r>
            <a:r>
              <a:rPr lang="de-DE" sz="2000" err="1">
                <a:solidFill>
                  <a:srgbClr val="CCCCCC"/>
                </a:solidFill>
                <a:latin typeface="Consolas" panose="020B0609020204030204" pitchFamily="49" charset="0"/>
              </a:rPr>
              <a:t>gen_hash</a:t>
            </a:r>
            <a:r>
              <a:rPr lang="de-DE" sz="2000">
                <a:solidFill>
                  <a:srgbClr val="CCCCCC"/>
                </a:solidFill>
                <a:latin typeface="Consolas" panose="020B0609020204030204" pitchFamily="49" charset="0"/>
              </a:rPr>
              <a:t>(),</a:t>
            </a:r>
          </a:p>
          <a:p>
            <a:r>
              <a:rPr lang="de-DE" sz="2000">
                <a:solidFill>
                  <a:srgbClr val="CCCCCC"/>
                </a:solidFill>
                <a:latin typeface="Consolas" panose="020B0609020204030204" pitchFamily="49" charset="0"/>
              </a:rPr>
              <a:t>				  …)</a:t>
            </a:r>
          </a:p>
        </p:txBody>
      </p:sp>
      <p:cxnSp>
        <p:nvCxnSpPr>
          <p:cNvPr id="170" name="Gerade Verbindung mit Pfeil 169">
            <a:extLst>
              <a:ext uri="{FF2B5EF4-FFF2-40B4-BE49-F238E27FC236}">
                <a16:creationId xmlns:a16="http://schemas.microsoft.com/office/drawing/2014/main" id="{BBAC6B62-4ECF-9A40-D4FB-24A219C9ECC8}"/>
              </a:ext>
            </a:extLst>
          </p:cNvPr>
          <p:cNvCxnSpPr>
            <a:cxnSpLocks/>
          </p:cNvCxnSpPr>
          <p:nvPr/>
        </p:nvCxnSpPr>
        <p:spPr>
          <a:xfrm>
            <a:off x="10549707" y="3186111"/>
            <a:ext cx="419096" cy="4857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6547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nhaltsplatzhalter 8" descr="Ein Bild, das Text, Screenshot, Diagramm, Schrift enthält.&#10;&#10;Automatisch generierte Beschreibung">
            <a:extLst>
              <a:ext uri="{FF2B5EF4-FFF2-40B4-BE49-F238E27FC236}">
                <a16:creationId xmlns:a16="http://schemas.microsoft.com/office/drawing/2014/main" id="{95B51F09-E5E5-B642-69CE-645ACC99D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Docker 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38</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
        <p:nvSpPr>
          <p:cNvPr id="14" name="Rechteck: abgerundete Ecken 13">
            <a:extLst>
              <a:ext uri="{FF2B5EF4-FFF2-40B4-BE49-F238E27FC236}">
                <a16:creationId xmlns:a16="http://schemas.microsoft.com/office/drawing/2014/main" id="{DAEF8E9E-4449-54AB-2807-8BC69F0566B1}"/>
              </a:ext>
            </a:extLst>
          </p:cNvPr>
          <p:cNvSpPr/>
          <p:nvPr/>
        </p:nvSpPr>
        <p:spPr>
          <a:xfrm>
            <a:off x="4752975" y="2524125"/>
            <a:ext cx="2438400" cy="2498251"/>
          </a:xfrm>
          <a:prstGeom prst="roundRect">
            <a:avLst>
              <a:gd name="adj" fmla="val 14729"/>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5" name="Rechteck: abgerundete Ecken 4">
            <a:extLst>
              <a:ext uri="{FF2B5EF4-FFF2-40B4-BE49-F238E27FC236}">
                <a16:creationId xmlns:a16="http://schemas.microsoft.com/office/drawing/2014/main" id="{7C9ACCF5-8E52-A763-7B71-A4754896C8A2}"/>
              </a:ext>
            </a:extLst>
          </p:cNvPr>
          <p:cNvSpPr/>
          <p:nvPr/>
        </p:nvSpPr>
        <p:spPr>
          <a:xfrm>
            <a:off x="8307420" y="1722120"/>
            <a:ext cx="3389280" cy="1455189"/>
          </a:xfrm>
          <a:prstGeom prst="roundRect">
            <a:avLst>
              <a:gd name="adj" fmla="val 15931"/>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6" name="Rechteck: abgerundete Ecken 5">
            <a:extLst>
              <a:ext uri="{FF2B5EF4-FFF2-40B4-BE49-F238E27FC236}">
                <a16:creationId xmlns:a16="http://schemas.microsoft.com/office/drawing/2014/main" id="{0CF9AD64-CD67-24B5-3EAB-C3D146A69530}"/>
              </a:ext>
            </a:extLst>
          </p:cNvPr>
          <p:cNvSpPr/>
          <p:nvPr/>
        </p:nvSpPr>
        <p:spPr>
          <a:xfrm>
            <a:off x="8307420" y="3888047"/>
            <a:ext cx="3389280" cy="1455189"/>
          </a:xfrm>
          <a:prstGeom prst="roundRect">
            <a:avLst>
              <a:gd name="adj" fmla="val 15931"/>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27148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nhaltsplatzhalter 8" descr="Ein Bild, das Text, Screenshot, Diagramm, Schrift enthält.&#10;&#10;Automatisch generierte Beschreibung">
            <a:extLst>
              <a:ext uri="{FF2B5EF4-FFF2-40B4-BE49-F238E27FC236}">
                <a16:creationId xmlns:a16="http://schemas.microsoft.com/office/drawing/2014/main" id="{95B51F09-E5E5-B642-69CE-645ACC99D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449" y="1330031"/>
            <a:ext cx="11995102" cy="4908844"/>
          </a:xfrm>
        </p:spPr>
      </p:pic>
      <p:sp>
        <p:nvSpPr>
          <p:cNvPr id="3" name="Titel 2"/>
          <p:cNvSpPr>
            <a:spLocks noGrp="1"/>
          </p:cNvSpPr>
          <p:nvPr>
            <p:ph type="title"/>
          </p:nvPr>
        </p:nvSpPr>
        <p:spPr>
          <a:xfrm>
            <a:off x="432001" y="1080000"/>
            <a:ext cx="11324167" cy="576262"/>
          </a:xfrm>
        </p:spPr>
        <p:txBody>
          <a:bodyPr wrap="square" anchor="t">
            <a:normAutofit/>
          </a:bodyPr>
          <a:lstStyle/>
          <a:p>
            <a:r>
              <a:rPr lang="de-DE" sz="2400"/>
              <a:t>Docker Architektur</a:t>
            </a:r>
            <a:endParaRPr lang="de-DE"/>
          </a:p>
        </p:txBody>
      </p:sp>
      <p:sp>
        <p:nvSpPr>
          <p:cNvPr id="4" name="Foliennummernplatzhalter 3"/>
          <p:cNvSpPr>
            <a:spLocks noGrp="1"/>
          </p:cNvSpPr>
          <p:nvPr>
            <p:ph type="sldNum" sz="quarter" idx="12"/>
          </p:nvPr>
        </p:nvSpPr>
        <p:spPr>
          <a:xfrm>
            <a:off x="11184467" y="6546850"/>
            <a:ext cx="637117" cy="266700"/>
          </a:xfrm>
        </p:spPr>
        <p:txBody>
          <a:bodyPr wrap="square" anchor="ctr">
            <a:normAutofit/>
          </a:bodyPr>
          <a:lstStyle/>
          <a:p>
            <a:pPr>
              <a:spcAft>
                <a:spcPts val="600"/>
              </a:spcAft>
              <a:defRPr/>
            </a:pPr>
            <a:fld id="{5D6CBC89-780D-6F43-A4AF-E4A7285D6779}" type="slidenum">
              <a:rPr lang="de-DE" altLang="de-DE" smtClean="0"/>
              <a:pPr>
                <a:spcAft>
                  <a:spcPts val="600"/>
                </a:spcAft>
                <a:defRPr/>
              </a:pPr>
              <a:t>39</a:t>
            </a:fld>
            <a:endParaRPr lang="de-DE" altLang="de-DE"/>
          </a:p>
        </p:txBody>
      </p:sp>
      <p:sp>
        <p:nvSpPr>
          <p:cNvPr id="7" name="Rectangle 21">
            <a:extLst>
              <a:ext uri="{FF2B5EF4-FFF2-40B4-BE49-F238E27FC236}">
                <a16:creationId xmlns:a16="http://schemas.microsoft.com/office/drawing/2014/main" id="{D551B016-9426-C39D-44C8-8F4711CA39BC}"/>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Sven Reinhard</a:t>
            </a:r>
            <a:endParaRPr lang="en-DE" sz="1400">
              <a:latin typeface="Arial" panose="020B0604020202020204" pitchFamily="34" charset="0"/>
              <a:cs typeface="Arial" panose="020B0604020202020204" pitchFamily="34" charset="0"/>
            </a:endParaRPr>
          </a:p>
        </p:txBody>
      </p:sp>
      <p:sp>
        <p:nvSpPr>
          <p:cNvPr id="2" name="Rechteck 1">
            <a:extLst>
              <a:ext uri="{FF2B5EF4-FFF2-40B4-BE49-F238E27FC236}">
                <a16:creationId xmlns:a16="http://schemas.microsoft.com/office/drawing/2014/main" id="{12E052A6-14FD-93D8-3890-D4D5BB2D1827}"/>
              </a:ext>
            </a:extLst>
          </p:cNvPr>
          <p:cNvSpPr/>
          <p:nvPr/>
        </p:nvSpPr>
        <p:spPr>
          <a:xfrm>
            <a:off x="4608945" y="1579418"/>
            <a:ext cx="7212639" cy="4378037"/>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9340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Im Haus, Mobiliar, Computer enthält.&#10;&#10;Automatisch generierte Beschreibung">
            <a:extLst>
              <a:ext uri="{FF2B5EF4-FFF2-40B4-BE49-F238E27FC236}">
                <a16:creationId xmlns:a16="http://schemas.microsoft.com/office/drawing/2014/main" id="{439DFEA7-3D30-DFAE-7995-FCC52CD90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96" y="2689589"/>
            <a:ext cx="2669372" cy="2669372"/>
          </a:xfrm>
          <a:prstGeom prst="rect">
            <a:avLst/>
          </a:prstGeom>
        </p:spPr>
      </p:pic>
      <p:pic>
        <p:nvPicPr>
          <p:cNvPr id="7" name="Grafik 6" descr="Ein Bild, das Kleidung, Menschliches Gesicht, Frau, Person enthält.&#10;&#10;Automatisch generierte Beschreibung">
            <a:extLst>
              <a:ext uri="{FF2B5EF4-FFF2-40B4-BE49-F238E27FC236}">
                <a16:creationId xmlns:a16="http://schemas.microsoft.com/office/drawing/2014/main" id="{77D9FD33-4124-1F0D-0C08-B11A1AE1A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330" y="2689589"/>
            <a:ext cx="2651170" cy="2651170"/>
          </a:xfrm>
          <a:prstGeom prst="rect">
            <a:avLst/>
          </a:prstGeom>
        </p:spPr>
      </p:pic>
      <p:sp>
        <p:nvSpPr>
          <p:cNvPr id="3" name="Titel 2"/>
          <p:cNvSpPr>
            <a:spLocks noGrp="1"/>
          </p:cNvSpPr>
          <p:nvPr>
            <p:ph type="title"/>
          </p:nvPr>
        </p:nvSpPr>
        <p:spPr/>
        <p:txBody>
          <a:bodyPr/>
          <a:lstStyle/>
          <a:p>
            <a:r>
              <a:rPr lang="de-DE" sz="2400"/>
              <a:t>Projektübersicht</a:t>
            </a:r>
            <a:endParaRPr lang="de-DE"/>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4</a:t>
            </a:fld>
            <a:endParaRPr lang="de-DE" altLang="de-DE"/>
          </a:p>
        </p:txBody>
      </p:sp>
      <p:sp>
        <p:nvSpPr>
          <p:cNvPr id="8" name="Rectangle 21">
            <a:extLst>
              <a:ext uri="{FF2B5EF4-FFF2-40B4-BE49-F238E27FC236}">
                <a16:creationId xmlns:a16="http://schemas.microsoft.com/office/drawing/2014/main" id="{06D13111-84CC-1382-6125-CE75B515C1E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9" name="Grafik 8" descr="Gedankenblase mit einfarbiger Füllung">
            <a:extLst>
              <a:ext uri="{FF2B5EF4-FFF2-40B4-BE49-F238E27FC236}">
                <a16:creationId xmlns:a16="http://schemas.microsoft.com/office/drawing/2014/main" id="{4A72E48F-ED7F-02AF-4622-C93A0B0C01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
        <p:nvSpPr>
          <p:cNvPr id="11" name="Textfeld 10">
            <a:extLst>
              <a:ext uri="{FF2B5EF4-FFF2-40B4-BE49-F238E27FC236}">
                <a16:creationId xmlns:a16="http://schemas.microsoft.com/office/drawing/2014/main" id="{DECA140A-24AF-A528-E366-48AA33C2E0CA}"/>
              </a:ext>
            </a:extLst>
          </p:cNvPr>
          <p:cNvSpPr txBox="1"/>
          <p:nvPr/>
        </p:nvSpPr>
        <p:spPr>
          <a:xfrm>
            <a:off x="1657620" y="1823552"/>
            <a:ext cx="3529775" cy="400110"/>
          </a:xfrm>
          <a:prstGeom prst="rect">
            <a:avLst/>
          </a:prstGeom>
          <a:noFill/>
        </p:spPr>
        <p:txBody>
          <a:bodyPr wrap="square">
            <a:spAutoFit/>
          </a:bodyPr>
          <a:lstStyle/>
          <a:p>
            <a:r>
              <a:rPr lang="de-DE" sz="2000">
                <a:solidFill>
                  <a:srgbClr val="4A5C66"/>
                </a:solidFill>
                <a:latin typeface="Arial" pitchFamily="34" charset="0"/>
                <a:ea typeface="MS PGothic" pitchFamily="34" charset="-128"/>
                <a:cs typeface="Arial" pitchFamily="34" charset="0"/>
              </a:rPr>
              <a:t>Was bietet unsere Plattform?</a:t>
            </a:r>
            <a:endParaRPr lang="de-DE"/>
          </a:p>
        </p:txBody>
      </p:sp>
      <p:pic>
        <p:nvPicPr>
          <p:cNvPr id="10" name="Grafik 9" descr="Ein Bild, das Spielkasino, Im Haus enthält.&#10;&#10;Automatisch generierte Beschreibung">
            <a:extLst>
              <a:ext uri="{FF2B5EF4-FFF2-40B4-BE49-F238E27FC236}">
                <a16:creationId xmlns:a16="http://schemas.microsoft.com/office/drawing/2014/main" id="{79C3064A-A4AB-4F9E-1AC2-CB300C3A6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8174" y="511374"/>
            <a:ext cx="5021826" cy="5021826"/>
          </a:xfrm>
          <a:prstGeom prst="rect">
            <a:avLst/>
          </a:prstGeom>
        </p:spPr>
      </p:pic>
      <p:pic>
        <p:nvPicPr>
          <p:cNvPr id="21" name="Grafik 20" descr="Ein Bild, das Spiele, Hallensportarten, Screenshot, Brettspiel enthält.&#10;&#10;Automatisch generierte Beschreibung">
            <a:extLst>
              <a:ext uri="{FF2B5EF4-FFF2-40B4-BE49-F238E27FC236}">
                <a16:creationId xmlns:a16="http://schemas.microsoft.com/office/drawing/2014/main" id="{AEA80DE3-33B7-E9DA-AD6A-158F7E8438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535" y="2689589"/>
            <a:ext cx="2218169" cy="2218169"/>
          </a:xfrm>
          <a:prstGeom prst="rect">
            <a:avLst/>
          </a:prstGeom>
        </p:spPr>
      </p:pic>
      <p:pic>
        <p:nvPicPr>
          <p:cNvPr id="23" name="Grafik 22" descr="Ein Bild, das Spiele, Hallensportarten, Brettspiel, Tabletopspiel enthält.&#10;&#10;Automatisch generierte Beschreibung">
            <a:extLst>
              <a:ext uri="{FF2B5EF4-FFF2-40B4-BE49-F238E27FC236}">
                <a16:creationId xmlns:a16="http://schemas.microsoft.com/office/drawing/2014/main" id="{AB42A0E1-BCD8-69B2-2557-80462CFC1D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7831" y="2689588"/>
            <a:ext cx="2218169" cy="2218169"/>
          </a:xfrm>
          <a:prstGeom prst="rect">
            <a:avLst/>
          </a:prstGeom>
        </p:spPr>
      </p:pic>
      <p:sp>
        <p:nvSpPr>
          <p:cNvPr id="24" name="Textfeld 23">
            <a:extLst>
              <a:ext uri="{FF2B5EF4-FFF2-40B4-BE49-F238E27FC236}">
                <a16:creationId xmlns:a16="http://schemas.microsoft.com/office/drawing/2014/main" id="{1828C8FE-F967-7C05-2E7C-54D8E7C1A4F9}"/>
              </a:ext>
            </a:extLst>
          </p:cNvPr>
          <p:cNvSpPr txBox="1"/>
          <p:nvPr/>
        </p:nvSpPr>
        <p:spPr>
          <a:xfrm>
            <a:off x="1657620" y="1823552"/>
            <a:ext cx="3623648" cy="400110"/>
          </a:xfrm>
          <a:prstGeom prst="rect">
            <a:avLst/>
          </a:prstGeom>
          <a:noFill/>
        </p:spPr>
        <p:txBody>
          <a:bodyPr wrap="square" rtlCol="0">
            <a:spAutoFit/>
          </a:bodyPr>
          <a:lstStyle/>
          <a:p>
            <a:r>
              <a:rPr lang="de-DE" sz="2000">
                <a:solidFill>
                  <a:srgbClr val="4A5C66"/>
                </a:solidFill>
                <a:latin typeface="Arial" pitchFamily="34" charset="0"/>
                <a:ea typeface="MS PGothic" pitchFamily="34" charset="-128"/>
                <a:cs typeface="Arial" pitchFamily="34" charset="0"/>
              </a:rPr>
              <a:t>Für wen ist unsere Plattform?</a:t>
            </a:r>
          </a:p>
        </p:txBody>
      </p:sp>
    </p:spTree>
    <p:extLst>
      <p:ext uri="{BB962C8B-B14F-4D97-AF65-F5344CB8AC3E}">
        <p14:creationId xmlns:p14="http://schemas.microsoft.com/office/powerpoint/2010/main" val="1401074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40</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
        <p:nvSpPr>
          <p:cNvPr id="3" name="Rectangle 21">
            <a:extLst>
              <a:ext uri="{FF2B5EF4-FFF2-40B4-BE49-F238E27FC236}">
                <a16:creationId xmlns:a16="http://schemas.microsoft.com/office/drawing/2014/main" id="{3330F4B9-CAB5-ABD6-598D-B95DBE4F76E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265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C84A543A-E73D-433F-9A8A-6CFAD86412B3}"/>
                                            </p:graphicEl>
                                          </p:spTgt>
                                        </p:tgtEl>
                                        <p:attrNameLst>
                                          <p:attrName>fillcolor</p:attrName>
                                        </p:attrNameLst>
                                      </p:cBhvr>
                                      <p:to>
                                        <a:srgbClr val="31859B"/>
                                      </p:to>
                                    </p:animClr>
                                    <p:set>
                                      <p:cBhvr>
                                        <p:cTn id="7" dur="1000" fill="hold"/>
                                        <p:tgtEl>
                                          <p:spTgt spid="8">
                                            <p:graphicEl>
                                              <a:dgm id="{C84A543A-E73D-433F-9A8A-6CFAD86412B3}"/>
                                            </p:graphicEl>
                                          </p:spTgt>
                                        </p:tgtEl>
                                        <p:attrNameLst>
                                          <p:attrName>fill.type</p:attrName>
                                        </p:attrNameLst>
                                      </p:cBhvr>
                                      <p:to>
                                        <p:strVal val="solid"/>
                                      </p:to>
                                    </p:set>
                                    <p:set>
                                      <p:cBhvr>
                                        <p:cTn id="8" dur="1000" fill="hold"/>
                                        <p:tgtEl>
                                          <p:spTgt spid="8">
                                            <p:graphicEl>
                                              <a:dgm id="{C84A543A-E73D-433F-9A8A-6CFAD86412B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Vue.js</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41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pPr marL="0" indent="0">
              <a:lnSpc>
                <a:spcPct val="150000"/>
              </a:lnSpc>
              <a:buNone/>
            </a:pPr>
            <a:r>
              <a:rPr lang="de-DE"/>
              <a:t>Webframework</a:t>
            </a:r>
          </a:p>
          <a:p>
            <a:pPr marL="0" indent="0">
              <a:buNone/>
            </a:pPr>
            <a:endParaRPr lang="de-DE"/>
          </a:p>
          <a:p>
            <a:pPr>
              <a:lnSpc>
                <a:spcPct val="150000"/>
              </a:lnSpc>
            </a:pPr>
            <a:r>
              <a:rPr lang="de-DE"/>
              <a:t>Flexibilität</a:t>
            </a:r>
          </a:p>
          <a:p>
            <a:pPr>
              <a:lnSpc>
                <a:spcPct val="150000"/>
              </a:lnSpc>
            </a:pPr>
            <a:r>
              <a:rPr lang="de-DE"/>
              <a:t>Reaktivität</a:t>
            </a:r>
          </a:p>
          <a:p>
            <a:endParaRPr lang="de-DE"/>
          </a:p>
          <a:p>
            <a:endParaRPr lang="de-DE"/>
          </a:p>
        </p:txBody>
      </p:sp>
      <p:pic>
        <p:nvPicPr>
          <p:cNvPr id="7" name="Graphic 5">
            <a:extLst>
              <a:ext uri="{FF2B5EF4-FFF2-40B4-BE49-F238E27FC236}">
                <a16:creationId xmlns:a16="http://schemas.microsoft.com/office/drawing/2014/main" id="{311197AE-217D-3442-6CAA-0DD7E979E8EF}"/>
              </a:ext>
            </a:extLst>
          </p:cNvPr>
          <p:cNvPicPr>
            <a:picLocks noChangeAspect="1"/>
          </p:cNvPicPr>
          <p:nvPr/>
        </p:nvPicPr>
        <p:blipFill>
          <a:blip r:embed="rId4">
            <a:lum/>
            <a:alphaModFix/>
            <a:extLst>
              <a:ext uri="{96DAC541-7B7A-43D3-8B79-37D633B846F1}">
                <asvg:svgBlip xmlns:asvg="http://schemas.microsoft.com/office/drawing/2016/SVG/main" r:embed="rId5"/>
              </a:ext>
            </a:extLst>
          </a:blip>
          <a:srcRect/>
          <a:stretch>
            <a:fillRect/>
          </a:stretch>
        </p:blipFill>
        <p:spPr>
          <a:xfrm>
            <a:off x="11034000" y="5533200"/>
            <a:ext cx="856800" cy="742049"/>
          </a:xfrm>
          <a:prstGeom prst="rect">
            <a:avLst/>
          </a:prstGeom>
          <a:noFill/>
          <a:ln>
            <a:noFill/>
          </a:ln>
        </p:spPr>
      </p:pic>
      <p:sp>
        <p:nvSpPr>
          <p:cNvPr id="9" name="Textfeld 8">
            <a:extLst>
              <a:ext uri="{FF2B5EF4-FFF2-40B4-BE49-F238E27FC236}">
                <a16:creationId xmlns:a16="http://schemas.microsoft.com/office/drawing/2014/main" id="{D034D081-03F7-B1D0-E275-4104655E4431}"/>
              </a:ext>
            </a:extLst>
          </p:cNvPr>
          <p:cNvSpPr txBox="1"/>
          <p:nvPr/>
        </p:nvSpPr>
        <p:spPr>
          <a:xfrm>
            <a:off x="5514136" y="1303918"/>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anpassbar</a:t>
            </a:r>
          </a:p>
        </p:txBody>
      </p:sp>
      <p:sp>
        <p:nvSpPr>
          <p:cNvPr id="10" name="Textfeld 9">
            <a:extLst>
              <a:ext uri="{FF2B5EF4-FFF2-40B4-BE49-F238E27FC236}">
                <a16:creationId xmlns:a16="http://schemas.microsoft.com/office/drawing/2014/main" id="{ED33D668-D308-E353-BACD-06D5E1E053B9}"/>
              </a:ext>
            </a:extLst>
          </p:cNvPr>
          <p:cNvSpPr txBox="1"/>
          <p:nvPr/>
        </p:nvSpPr>
        <p:spPr>
          <a:xfrm>
            <a:off x="8340629" y="2033833"/>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erweiterbar</a:t>
            </a:r>
          </a:p>
        </p:txBody>
      </p:sp>
      <p:sp>
        <p:nvSpPr>
          <p:cNvPr id="11" name="Textfeld 10">
            <a:extLst>
              <a:ext uri="{FF2B5EF4-FFF2-40B4-BE49-F238E27FC236}">
                <a16:creationId xmlns:a16="http://schemas.microsoft.com/office/drawing/2014/main" id="{BAECE9BE-A1B9-1480-1629-008977CC7AC2}"/>
              </a:ext>
            </a:extLst>
          </p:cNvPr>
          <p:cNvSpPr txBox="1"/>
          <p:nvPr/>
        </p:nvSpPr>
        <p:spPr>
          <a:xfrm>
            <a:off x="6000330" y="3882982"/>
            <a:ext cx="1903735"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modular</a:t>
            </a:r>
          </a:p>
        </p:txBody>
      </p:sp>
      <p:pic>
        <p:nvPicPr>
          <p:cNvPr id="13" name="Grafik 12" descr="Würfel mit einfarbiger Füllung">
            <a:extLst>
              <a:ext uri="{FF2B5EF4-FFF2-40B4-BE49-F238E27FC236}">
                <a16:creationId xmlns:a16="http://schemas.microsoft.com/office/drawing/2014/main" id="{8A3AA553-A8D9-E47B-142F-575B437456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026044" y="4301586"/>
            <a:ext cx="783654" cy="783654"/>
          </a:xfrm>
          <a:prstGeom prst="rect">
            <a:avLst/>
          </a:prstGeom>
        </p:spPr>
      </p:pic>
      <p:pic>
        <p:nvPicPr>
          <p:cNvPr id="16" name="Grafik 15" descr="Chamäleon mit einfarbiger Füllung">
            <a:extLst>
              <a:ext uri="{FF2B5EF4-FFF2-40B4-BE49-F238E27FC236}">
                <a16:creationId xmlns:a16="http://schemas.microsoft.com/office/drawing/2014/main" id="{17138435-9E06-38BD-5DD9-E688F4A0FD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84510" y="1530169"/>
            <a:ext cx="914400" cy="914400"/>
          </a:xfrm>
          <a:prstGeom prst="rect">
            <a:avLst/>
          </a:prstGeom>
        </p:spPr>
      </p:pic>
      <p:pic>
        <p:nvPicPr>
          <p:cNvPr id="18" name="Grafik 17" descr="Puzzleteile mit einfarbiger Füllung">
            <a:extLst>
              <a:ext uri="{FF2B5EF4-FFF2-40B4-BE49-F238E27FC236}">
                <a16:creationId xmlns:a16="http://schemas.microsoft.com/office/drawing/2014/main" id="{4E51A5B3-3382-D2BB-4CDB-194D166576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5296" y="2250147"/>
            <a:ext cx="914400" cy="914400"/>
          </a:xfrm>
          <a:prstGeom prst="rect">
            <a:avLst/>
          </a:prstGeom>
        </p:spPr>
      </p:pic>
      <p:pic>
        <p:nvPicPr>
          <p:cNvPr id="19" name="Grafik 18" descr="Würfel mit einfarbiger Füllung">
            <a:extLst>
              <a:ext uri="{FF2B5EF4-FFF2-40B4-BE49-F238E27FC236}">
                <a16:creationId xmlns:a16="http://schemas.microsoft.com/office/drawing/2014/main" id="{293B106B-1210-68B6-23F7-24DD0B6A0F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3911" y="4412508"/>
            <a:ext cx="914400" cy="914400"/>
          </a:xfrm>
          <a:prstGeom prst="rect">
            <a:avLst/>
          </a:prstGeom>
        </p:spPr>
      </p:pic>
      <p:graphicFrame>
        <p:nvGraphicFramePr>
          <p:cNvPr id="4" name="Diagramm 3">
            <a:extLst>
              <a:ext uri="{FF2B5EF4-FFF2-40B4-BE49-F238E27FC236}">
                <a16:creationId xmlns:a16="http://schemas.microsoft.com/office/drawing/2014/main" id="{E0E62670-7B41-5A16-73D6-87BE9C250268}"/>
              </a:ext>
            </a:extLst>
          </p:cNvPr>
          <p:cNvGraphicFramePr/>
          <p:nvPr>
            <p:extLst>
              <p:ext uri="{D42A27DB-BD31-4B8C-83A1-F6EECF244321}">
                <p14:modId xmlns:p14="http://schemas.microsoft.com/office/powerpoint/2010/main" val="3599888178"/>
              </p:ext>
            </p:extLst>
          </p:nvPr>
        </p:nvGraphicFramePr>
        <p:xfrm>
          <a:off x="4308006" y="1687292"/>
          <a:ext cx="6219730" cy="34834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577858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Graphic spid="4" grpId="0">
        <p:bldAsOne/>
      </p:bldGraphic>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42</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endParaRPr lang="de-DE"/>
          </a:p>
          <a:p>
            <a:endParaRPr lang="de-DE"/>
          </a:p>
        </p:txBody>
      </p:sp>
      <p:pic>
        <p:nvPicPr>
          <p:cNvPr id="8" name="Grafik 7" descr="Ein Bild, das Text, Screenshot, Rechteck, Quadrat enthält.&#10;&#10;Automatisch generierte Beschreibung">
            <a:extLst>
              <a:ext uri="{FF2B5EF4-FFF2-40B4-BE49-F238E27FC236}">
                <a16:creationId xmlns:a16="http://schemas.microsoft.com/office/drawing/2014/main" id="{DC0BD84F-B296-52F3-260D-DE6FC047C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984" y="274621"/>
            <a:ext cx="6705600" cy="6000750"/>
          </a:xfrm>
          <a:prstGeom prst="rect">
            <a:avLst/>
          </a:prstGeom>
        </p:spPr>
      </p:pic>
    </p:spTree>
    <p:extLst>
      <p:ext uri="{BB962C8B-B14F-4D97-AF65-F5344CB8AC3E}">
        <p14:creationId xmlns:p14="http://schemas.microsoft.com/office/powerpoint/2010/main" val="230369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dirty="0"/>
              <a:t>Datenfluss bei Benutzeraktion</a:t>
            </a:r>
            <a:endParaRPr lang="de-DE" dirty="0"/>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43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pic>
        <p:nvPicPr>
          <p:cNvPr id="8" name="Grafik 7" descr="Ein Bild, das Text, Screenshot, Rechteck, Quadrat enthält.&#10;&#10;Automatisch generierte Beschreibung">
            <a:extLst>
              <a:ext uri="{FF2B5EF4-FFF2-40B4-BE49-F238E27FC236}">
                <a16:creationId xmlns:a16="http://schemas.microsoft.com/office/drawing/2014/main" id="{DC0BD84F-B296-52F3-260D-DE6FC047C2BA}"/>
              </a:ext>
            </a:extLst>
          </p:cNvPr>
          <p:cNvPicPr>
            <a:picLocks noChangeAspect="1"/>
          </p:cNvPicPr>
          <p:nvPr/>
        </p:nvPicPr>
        <p:blipFill rotWithShape="1">
          <a:blip r:embed="rId4">
            <a:extLst>
              <a:ext uri="{28A0092B-C50C-407E-A947-70E740481C1C}">
                <a14:useLocalDpi xmlns:a14="http://schemas.microsoft.com/office/drawing/2010/main" val="0"/>
              </a:ext>
            </a:extLst>
          </a:blip>
          <a:srcRect l="-1" r="51972" b="55747"/>
          <a:stretch/>
        </p:blipFill>
        <p:spPr>
          <a:xfrm>
            <a:off x="6742302" y="1597637"/>
            <a:ext cx="4442165" cy="3662726"/>
          </a:xfrm>
          <a:prstGeom prst="rect">
            <a:avLst/>
          </a:prstGeom>
        </p:spPr>
      </p:pic>
      <p:sp>
        <p:nvSpPr>
          <p:cNvPr id="4" name="Rechteck 3">
            <a:extLst>
              <a:ext uri="{FF2B5EF4-FFF2-40B4-BE49-F238E27FC236}">
                <a16:creationId xmlns:a16="http://schemas.microsoft.com/office/drawing/2014/main" id="{F29C8CE9-F019-1F47-D851-C88469662809}"/>
              </a:ext>
            </a:extLst>
          </p:cNvPr>
          <p:cNvSpPr/>
          <p:nvPr/>
        </p:nvSpPr>
        <p:spPr>
          <a:xfrm>
            <a:off x="7625071" y="1876926"/>
            <a:ext cx="1133918" cy="296973"/>
          </a:xfrm>
          <a:prstGeom prst="rect">
            <a:avLst/>
          </a:prstGeom>
          <a:noFill/>
          <a:ln w="38100">
            <a:solidFill>
              <a:srgbClr val="80BA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Cursor mit einfarbiger Füllung">
            <a:extLst>
              <a:ext uri="{FF2B5EF4-FFF2-40B4-BE49-F238E27FC236}">
                <a16:creationId xmlns:a16="http://schemas.microsoft.com/office/drawing/2014/main" id="{7F8320BD-BD32-4C99-DC16-32D6D9DE7E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258108" y="1947386"/>
            <a:ext cx="733926" cy="733926"/>
          </a:xfrm>
          <a:prstGeom prst="rect">
            <a:avLst/>
          </a:prstGeom>
        </p:spPr>
      </p:pic>
      <p:sp>
        <p:nvSpPr>
          <p:cNvPr id="6" name="Inhaltsplatzhalter 5">
            <a:extLst>
              <a:ext uri="{FF2B5EF4-FFF2-40B4-BE49-F238E27FC236}">
                <a16:creationId xmlns:a16="http://schemas.microsoft.com/office/drawing/2014/main" id="{CD9ECD09-6D96-27C6-BF8E-78180CDBEC8B}"/>
              </a:ext>
            </a:extLst>
          </p:cNvPr>
          <p:cNvSpPr>
            <a:spLocks noGrp="1"/>
          </p:cNvSpPr>
          <p:nvPr>
            <p:ph idx="1"/>
          </p:nvPr>
        </p:nvSpPr>
        <p:spPr>
          <a:xfrm>
            <a:off x="432000" y="1620001"/>
            <a:ext cx="4342131" cy="4525963"/>
          </a:xfrm>
        </p:spPr>
        <p:txBody>
          <a:bodyPr/>
          <a:lstStyle/>
          <a:p>
            <a:r>
              <a:rPr lang="de-DE" dirty="0"/>
              <a:t>Klick erzeugt Kommando</a:t>
            </a:r>
          </a:p>
          <a:p>
            <a:pPr lvl="1"/>
            <a:r>
              <a:rPr lang="de-DE" dirty="0"/>
              <a:t>Jeder Button hat andere Kommandos hinterlegt</a:t>
            </a:r>
          </a:p>
          <a:p>
            <a:endParaRPr lang="de-DE" dirty="0"/>
          </a:p>
        </p:txBody>
      </p:sp>
      <p:pic>
        <p:nvPicPr>
          <p:cNvPr id="12" name="Grafik 11" descr="Cursor mit einfarbiger Füllung">
            <a:extLst>
              <a:ext uri="{FF2B5EF4-FFF2-40B4-BE49-F238E27FC236}">
                <a16:creationId xmlns:a16="http://schemas.microsoft.com/office/drawing/2014/main" id="{6C6291FE-80C0-3371-6D2E-698E6E3CBF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4000" y="5533200"/>
            <a:ext cx="856800" cy="856800"/>
          </a:xfrm>
          <a:prstGeom prst="rect">
            <a:avLst/>
          </a:prstGeom>
        </p:spPr>
      </p:pic>
      <p:sp>
        <p:nvSpPr>
          <p:cNvPr id="16" name="Freeform 13">
            <a:extLst>
              <a:ext uri="{FF2B5EF4-FFF2-40B4-BE49-F238E27FC236}">
                <a16:creationId xmlns:a16="http://schemas.microsoft.com/office/drawing/2014/main" id="{DE40C2DC-A9FE-C9C9-47C8-0DAD82C43E3F}"/>
              </a:ext>
            </a:extLst>
          </p:cNvPr>
          <p:cNvSpPr/>
          <p:nvPr/>
        </p:nvSpPr>
        <p:spPr>
          <a:xfrm>
            <a:off x="4169549" y="304218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Server</a:t>
            </a:r>
          </a:p>
        </p:txBody>
      </p:sp>
      <p:sp>
        <p:nvSpPr>
          <p:cNvPr id="17" name="Rounded Rectangle 7">
            <a:extLst>
              <a:ext uri="{FF2B5EF4-FFF2-40B4-BE49-F238E27FC236}">
                <a16:creationId xmlns:a16="http://schemas.microsoft.com/office/drawing/2014/main" id="{44BE5338-9309-CD35-DA79-791F023C0E64}"/>
              </a:ext>
            </a:extLst>
          </p:cNvPr>
          <p:cNvSpPr/>
          <p:nvPr/>
        </p:nvSpPr>
        <p:spPr>
          <a:xfrm>
            <a:off x="686742" y="330031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dirty="0"/>
              <a:t>Webseite</a:t>
            </a:r>
            <a:endParaRPr lang="en-DE" sz="2000" dirty="0"/>
          </a:p>
        </p:txBody>
      </p:sp>
      <p:sp>
        <p:nvSpPr>
          <p:cNvPr id="18" name="Circular Arrow 51">
            <a:extLst>
              <a:ext uri="{FF2B5EF4-FFF2-40B4-BE49-F238E27FC236}">
                <a16:creationId xmlns:a16="http://schemas.microsoft.com/office/drawing/2014/main" id="{1BE334DA-5CD5-DAB3-4584-7F673A02DA3A}"/>
              </a:ext>
            </a:extLst>
          </p:cNvPr>
          <p:cNvSpPr/>
          <p:nvPr/>
        </p:nvSpPr>
        <p:spPr>
          <a:xfrm rot="901353">
            <a:off x="2324580" y="2927379"/>
            <a:ext cx="1940915" cy="1290953"/>
          </a:xfrm>
          <a:prstGeom prst="circularArrow">
            <a:avLst>
              <a:gd name="adj1" fmla="val 6427"/>
              <a:gd name="adj2" fmla="val 1175244"/>
              <a:gd name="adj3" fmla="val 18365826"/>
              <a:gd name="adj4" fmla="val 11435212"/>
              <a:gd name="adj5" fmla="val 12500"/>
            </a:avLst>
          </a:prstGeom>
          <a:solidFill>
            <a:srgbClr val="92D050"/>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20" name="Textfeld 19">
            <a:extLst>
              <a:ext uri="{FF2B5EF4-FFF2-40B4-BE49-F238E27FC236}">
                <a16:creationId xmlns:a16="http://schemas.microsoft.com/office/drawing/2014/main" id="{AF3F8600-9D00-C3B6-F2AB-3B2752058540}"/>
              </a:ext>
            </a:extLst>
          </p:cNvPr>
          <p:cNvSpPr txBox="1"/>
          <p:nvPr/>
        </p:nvSpPr>
        <p:spPr>
          <a:xfrm>
            <a:off x="3685097" y="2708616"/>
            <a:ext cx="73475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URL</a:t>
            </a:r>
          </a:p>
        </p:txBody>
      </p:sp>
      <p:sp>
        <p:nvSpPr>
          <p:cNvPr id="21" name="Rechteck 20">
            <a:extLst>
              <a:ext uri="{FF2B5EF4-FFF2-40B4-BE49-F238E27FC236}">
                <a16:creationId xmlns:a16="http://schemas.microsoft.com/office/drawing/2014/main" id="{147D612F-A311-3E82-2670-A37F222012E3}"/>
              </a:ext>
            </a:extLst>
          </p:cNvPr>
          <p:cNvSpPr/>
          <p:nvPr/>
        </p:nvSpPr>
        <p:spPr>
          <a:xfrm>
            <a:off x="1493229" y="2824333"/>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err="1"/>
              <a:t>command</a:t>
            </a:r>
            <a:endParaRPr lang="de-DE"/>
          </a:p>
        </p:txBody>
      </p:sp>
    </p:spTree>
    <p:extLst>
      <p:ext uri="{BB962C8B-B14F-4D97-AF65-F5344CB8AC3E}">
        <p14:creationId xmlns:p14="http://schemas.microsoft.com/office/powerpoint/2010/main" val="124481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16" grpId="0" animBg="1"/>
      <p:bldP spid="17" grpId="0" animBg="1"/>
      <p:bldP spid="18" grpId="0" animBg="1"/>
      <p:bldP spid="20" grpId="0"/>
      <p:bldP spid="21" grpId="0" animBg="1"/>
    </p:bldLst>
  </p:timing>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a:t>
            </a:r>
            <a:endParaRPr lang="de-DE"/>
          </a:p>
        </p:txBody>
      </p:sp>
      <p:sp>
        <p:nvSpPr>
          <p:cNvPr id="11" name="Inhaltsplatzhalter 10">
            <a:extLst>
              <a:ext uri="{FF2B5EF4-FFF2-40B4-BE49-F238E27FC236}">
                <a16:creationId xmlns:a16="http://schemas.microsoft.com/office/drawing/2014/main" id="{2757DC66-6517-9D47-0BA6-A26F69947AF9}"/>
              </a:ext>
            </a:extLst>
          </p:cNvPr>
          <p:cNvSpPr>
            <a:spLocks noGrp="1"/>
          </p:cNvSpPr>
          <p:nvPr>
            <p:ph sz="half" idx="1"/>
          </p:nvPr>
        </p:nvSpPr>
        <p:spPr/>
        <p:txBody>
          <a:bodyPr/>
          <a:lstStyle/>
          <a:p>
            <a:pPr marL="0" indent="0">
              <a:buNone/>
            </a:pPr>
            <a:endParaRPr lang="de-DE"/>
          </a:p>
          <a:p>
            <a:pPr marL="0" indent="0">
              <a:buNone/>
            </a:pPr>
            <a:endParaRPr lang="de-DE"/>
          </a:p>
          <a:p>
            <a:pPr marL="0"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44</a:t>
            </a:fld>
            <a:endParaRPr lang="de-DE" altLang="de-DE"/>
          </a:p>
        </p:txBody>
      </p:sp>
      <p:pic>
        <p:nvPicPr>
          <p:cNvPr id="4" name="Graphic 38" descr="Transfer with solid fill">
            <a:extLst>
              <a:ext uri="{FF2B5EF4-FFF2-40B4-BE49-F238E27FC236}">
                <a16:creationId xmlns:a16="http://schemas.microsoft.com/office/drawing/2014/main" id="{376BAECE-081E-65E1-2183-5483C8437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560" y="5777999"/>
            <a:ext cx="637117" cy="637117"/>
          </a:xfrm>
          <a:prstGeom prst="rect">
            <a:avLst/>
          </a:prstGeom>
        </p:spPr>
      </p:pic>
      <p:pic>
        <p:nvPicPr>
          <p:cNvPr id="5" name="Graphic 40" descr="Tick with solid fill">
            <a:extLst>
              <a:ext uri="{FF2B5EF4-FFF2-40B4-BE49-F238E27FC236}">
                <a16:creationId xmlns:a16="http://schemas.microsoft.com/office/drawing/2014/main" id="{8ED82E1A-70B7-599B-3E88-944180F86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054" y="5549395"/>
            <a:ext cx="457208" cy="457208"/>
          </a:xfrm>
          <a:prstGeom prst="rect">
            <a:avLst/>
          </a:prstGeom>
        </p:spPr>
      </p:pic>
      <p:sp>
        <p:nvSpPr>
          <p:cNvPr id="13" name="Rectangle 21">
            <a:extLst>
              <a:ext uri="{FF2B5EF4-FFF2-40B4-BE49-F238E27FC236}">
                <a16:creationId xmlns:a16="http://schemas.microsoft.com/office/drawing/2014/main" id="{ED5846C5-80F8-1801-0C49-201132B6FDF0}"/>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E8B02B57-3A88-8D46-036E-7DBC2482570B}"/>
              </a:ext>
            </a:extLst>
          </p:cNvPr>
          <p:cNvSpPr txBox="1">
            <a:spLocks/>
          </p:cNvSpPr>
          <p:nvPr/>
        </p:nvSpPr>
        <p:spPr bwMode="auto">
          <a:xfrm>
            <a:off x="431999" y="1656000"/>
            <a:ext cx="8222474" cy="399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18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de-DE" sz="2000"/>
              <a:t>JSON-Format</a:t>
            </a:r>
          </a:p>
          <a:p>
            <a:pPr lvl="1"/>
            <a:r>
              <a:rPr lang="de-DE"/>
              <a:t>Zugriffszeit von O(1) mit Python </a:t>
            </a:r>
            <a:r>
              <a:rPr lang="de-DE" err="1"/>
              <a:t>Dictionaries</a:t>
            </a:r>
            <a:endParaRPr lang="de-DE"/>
          </a:p>
          <a:p>
            <a:pPr marL="0" indent="0">
              <a:buNone/>
            </a:pPr>
            <a:endParaRPr lang="de-DE" sz="2000"/>
          </a:p>
          <a:p>
            <a:r>
              <a:rPr lang="de-DE" sz="2000"/>
              <a:t>Kommando</a:t>
            </a:r>
          </a:p>
          <a:p>
            <a:pPr lvl="1"/>
            <a:r>
              <a:rPr lang="de-DE" err="1">
                <a:solidFill>
                  <a:srgbClr val="0070C0"/>
                </a:solidFill>
              </a:rPr>
              <a:t>command</a:t>
            </a:r>
            <a:r>
              <a:rPr lang="de-DE"/>
              <a:t>: </a:t>
            </a:r>
            <a:r>
              <a:rPr lang="de-DE" err="1"/>
              <a:t>str</a:t>
            </a:r>
            <a:r>
              <a:rPr lang="de-DE"/>
              <a:t>	=&gt; an welches interne System</a:t>
            </a:r>
          </a:p>
          <a:p>
            <a:pPr lvl="1"/>
            <a:r>
              <a:rPr lang="de-DE" err="1">
                <a:solidFill>
                  <a:schemeClr val="accent3">
                    <a:lumMod val="75000"/>
                  </a:schemeClr>
                </a:solidFill>
              </a:rPr>
              <a:t>command_key</a:t>
            </a:r>
            <a:r>
              <a:rPr lang="de-DE"/>
              <a:t>: </a:t>
            </a:r>
            <a:r>
              <a:rPr lang="de-DE" err="1"/>
              <a:t>str</a:t>
            </a:r>
            <a:r>
              <a:rPr lang="de-DE"/>
              <a:t>	=&gt; welche Aufgabe</a:t>
            </a:r>
          </a:p>
          <a:p>
            <a:pPr lvl="1"/>
            <a:r>
              <a:rPr lang="de-DE" err="1">
                <a:solidFill>
                  <a:srgbClr val="993300"/>
                </a:solidFill>
              </a:rPr>
              <a:t>data</a:t>
            </a:r>
            <a:r>
              <a:rPr lang="de-DE"/>
              <a:t>: </a:t>
            </a:r>
            <a:r>
              <a:rPr lang="de-DE" err="1"/>
              <a:t>dict</a:t>
            </a:r>
            <a:r>
              <a:rPr lang="de-DE"/>
              <a:t>		=&gt; zusätzliche Informationen (Key-Value-Paare)</a:t>
            </a:r>
          </a:p>
          <a:p>
            <a:endParaRPr lang="de-DE"/>
          </a:p>
        </p:txBody>
      </p:sp>
    </p:spTree>
    <p:extLst>
      <p:ext uri="{BB962C8B-B14F-4D97-AF65-F5344CB8AC3E}">
        <p14:creationId xmlns:p14="http://schemas.microsoft.com/office/powerpoint/2010/main" val="384935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 – </a:t>
            </a:r>
            <a:r>
              <a:rPr lang="de-DE" sz="2400">
                <a:solidFill>
                  <a:srgbClr val="0070C0"/>
                </a:solidFill>
              </a:rPr>
              <a:t>Lobby</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45</a:t>
            </a:fld>
            <a:endParaRPr lang="de-DE" altLang="de-DE"/>
          </a:p>
        </p:txBody>
      </p:sp>
      <p:grpSp>
        <p:nvGrpSpPr>
          <p:cNvPr id="9" name="Group 47">
            <a:extLst>
              <a:ext uri="{FF2B5EF4-FFF2-40B4-BE49-F238E27FC236}">
                <a16:creationId xmlns:a16="http://schemas.microsoft.com/office/drawing/2014/main" id="{644570C5-8D3E-E8C9-BB36-DEDD7AF2BE64}"/>
              </a:ext>
            </a:extLst>
          </p:cNvPr>
          <p:cNvGrpSpPr/>
          <p:nvPr/>
        </p:nvGrpSpPr>
        <p:grpSpPr>
          <a:xfrm>
            <a:off x="3256817" y="1876009"/>
            <a:ext cx="2592289" cy="592750"/>
            <a:chOff x="525970" y="2133292"/>
            <a:chExt cx="2499098" cy="592750"/>
          </a:xfrm>
        </p:grpSpPr>
        <p:sp>
          <p:nvSpPr>
            <p:cNvPr id="10" name="Display 4">
              <a:extLst>
                <a:ext uri="{FF2B5EF4-FFF2-40B4-BE49-F238E27FC236}">
                  <a16:creationId xmlns:a16="http://schemas.microsoft.com/office/drawing/2014/main" id="{53DB6B43-94DE-1091-8C1B-50CBFD4D0913}"/>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Betreten</a:t>
              </a:r>
              <a:endParaRPr lang="en-GB" sz="2000" kern="1200"/>
            </a:p>
          </p:txBody>
        </p:sp>
        <p:sp>
          <p:nvSpPr>
            <p:cNvPr id="12" name="Oval 7">
              <a:extLst>
                <a:ext uri="{FF2B5EF4-FFF2-40B4-BE49-F238E27FC236}">
                  <a16:creationId xmlns:a16="http://schemas.microsoft.com/office/drawing/2014/main" id="{3617F3DC-10E8-E92E-2900-2D382AF9CDA0}"/>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4" name="Graphic 38" descr="Back with solid fill">
              <a:extLst>
                <a:ext uri="{FF2B5EF4-FFF2-40B4-BE49-F238E27FC236}">
                  <a16:creationId xmlns:a16="http://schemas.microsoft.com/office/drawing/2014/main" id="{F82B3139-85CE-AC75-715A-9DFF6D0B8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98176" y="2188466"/>
              <a:ext cx="448336" cy="448336"/>
            </a:xfrm>
            <a:prstGeom prst="rect">
              <a:avLst/>
            </a:prstGeom>
          </p:spPr>
        </p:pic>
      </p:grpSp>
      <p:grpSp>
        <p:nvGrpSpPr>
          <p:cNvPr id="15" name="Group 47">
            <a:extLst>
              <a:ext uri="{FF2B5EF4-FFF2-40B4-BE49-F238E27FC236}">
                <a16:creationId xmlns:a16="http://schemas.microsoft.com/office/drawing/2014/main" id="{3808BAF8-689F-C5B9-7C85-B1E47D5AFC6F}"/>
              </a:ext>
            </a:extLst>
          </p:cNvPr>
          <p:cNvGrpSpPr/>
          <p:nvPr/>
        </p:nvGrpSpPr>
        <p:grpSpPr>
          <a:xfrm>
            <a:off x="357102" y="1893042"/>
            <a:ext cx="2592289" cy="592750"/>
            <a:chOff x="525970" y="2133292"/>
            <a:chExt cx="2499098" cy="592750"/>
          </a:xfrm>
        </p:grpSpPr>
        <p:sp>
          <p:nvSpPr>
            <p:cNvPr id="16" name="Display 4">
              <a:extLst>
                <a:ext uri="{FF2B5EF4-FFF2-40B4-BE49-F238E27FC236}">
                  <a16:creationId xmlns:a16="http://schemas.microsoft.com/office/drawing/2014/main" id="{1493BF0E-44F6-BC86-78BB-4C90B5499745}"/>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Erstellen</a:t>
              </a:r>
              <a:endParaRPr lang="en-GB" sz="2000" kern="1200" err="1"/>
            </a:p>
          </p:txBody>
        </p:sp>
        <p:sp>
          <p:nvSpPr>
            <p:cNvPr id="17" name="Oval 7">
              <a:extLst>
                <a:ext uri="{FF2B5EF4-FFF2-40B4-BE49-F238E27FC236}">
                  <a16:creationId xmlns:a16="http://schemas.microsoft.com/office/drawing/2014/main" id="{404B1EF7-FAEB-8058-537F-4A69D8B58C6A}"/>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8" name="Graphic 38" descr="Hinzufügen mit einfarbiger Füllung">
              <a:extLst>
                <a:ext uri="{FF2B5EF4-FFF2-40B4-BE49-F238E27FC236}">
                  <a16:creationId xmlns:a16="http://schemas.microsoft.com/office/drawing/2014/main" id="{84B7BDE0-FFD2-74AE-4389-5A2BF8E49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606235" y="2188466"/>
              <a:ext cx="432219" cy="448336"/>
            </a:xfrm>
            <a:prstGeom prst="rect">
              <a:avLst/>
            </a:prstGeom>
          </p:spPr>
        </p:pic>
      </p:grpSp>
      <p:grpSp>
        <p:nvGrpSpPr>
          <p:cNvPr id="20" name="Group 47">
            <a:extLst>
              <a:ext uri="{FF2B5EF4-FFF2-40B4-BE49-F238E27FC236}">
                <a16:creationId xmlns:a16="http://schemas.microsoft.com/office/drawing/2014/main" id="{66132985-BE25-EADE-1E63-EB183E502210}"/>
              </a:ext>
            </a:extLst>
          </p:cNvPr>
          <p:cNvGrpSpPr/>
          <p:nvPr/>
        </p:nvGrpSpPr>
        <p:grpSpPr>
          <a:xfrm>
            <a:off x="6156532" y="1876008"/>
            <a:ext cx="2592289" cy="592750"/>
            <a:chOff x="525970" y="2133292"/>
            <a:chExt cx="2499098" cy="592750"/>
          </a:xfrm>
        </p:grpSpPr>
        <p:sp>
          <p:nvSpPr>
            <p:cNvPr id="21" name="Display 4">
              <a:extLst>
                <a:ext uri="{FF2B5EF4-FFF2-40B4-BE49-F238E27FC236}">
                  <a16:creationId xmlns:a16="http://schemas.microsoft.com/office/drawing/2014/main" id="{DE12AD6F-7F90-F926-BB95-28F734A31F12}"/>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Tauschen</a:t>
              </a:r>
              <a:endParaRPr lang="en-GB" sz="2000" kern="1200"/>
            </a:p>
          </p:txBody>
        </p:sp>
        <p:sp>
          <p:nvSpPr>
            <p:cNvPr id="22" name="Oval 7">
              <a:extLst>
                <a:ext uri="{FF2B5EF4-FFF2-40B4-BE49-F238E27FC236}">
                  <a16:creationId xmlns:a16="http://schemas.microsoft.com/office/drawing/2014/main" id="{7FDF7015-6302-77A6-403F-96871BC4CAA3}"/>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23" name="Graphic 38" descr="Sortieren mit einfarbiger Füllung">
              <a:extLst>
                <a:ext uri="{FF2B5EF4-FFF2-40B4-BE49-F238E27FC236}">
                  <a16:creationId xmlns:a16="http://schemas.microsoft.com/office/drawing/2014/main" id="{7ABAD209-87E0-6283-DFA9-6179EC6102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flipH="1">
              <a:off x="606235" y="2188466"/>
              <a:ext cx="432219" cy="448336"/>
            </a:xfrm>
            <a:prstGeom prst="rect">
              <a:avLst/>
            </a:prstGeom>
          </p:spPr>
        </p:pic>
      </p:grpSp>
      <p:sp>
        <p:nvSpPr>
          <p:cNvPr id="28" name="Rechteck 27">
            <a:extLst>
              <a:ext uri="{FF2B5EF4-FFF2-40B4-BE49-F238E27FC236}">
                <a16:creationId xmlns:a16="http://schemas.microsoft.com/office/drawing/2014/main" id="{2120A0B4-7912-CE3F-7E05-D642DC91960D}"/>
              </a:ext>
            </a:extLst>
          </p:cNvPr>
          <p:cNvSpPr/>
          <p:nvPr/>
        </p:nvSpPr>
        <p:spPr>
          <a:xfrm>
            <a:off x="3256817" y="2616050"/>
            <a:ext cx="2592289" cy="30643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lobby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“join“</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key</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lobby_key</a:t>
            </a:r>
            <a:r>
              <a:rPr lang="de-DE">
                <a:solidFill>
                  <a:schemeClr val="accent2">
                    <a:lumMod val="75000"/>
                  </a:schemeClr>
                </a:solidFill>
                <a:latin typeface="Consolas" panose="020B0609020204030204" pitchFamily="49" charset="0"/>
              </a:rPr>
              <a:t>&gt;“</a:t>
            </a:r>
          </a:p>
          <a:p>
            <a:r>
              <a:rPr lang="de-DE">
                <a:solidFill>
                  <a:schemeClr val="accent2">
                    <a:lumMod val="75000"/>
                  </a:schemeClr>
                </a:solidFill>
                <a:latin typeface="Consolas" panose="020B0609020204030204" pitchFamily="49" charset="0"/>
              </a:rPr>
              <a:t>   </a:t>
            </a:r>
            <a:r>
              <a:rPr lang="de-DE">
                <a:latin typeface="Consolas" panose="020B0609020204030204" pitchFamily="49" charset="0"/>
              </a:rPr>
              <a:t>“</a:t>
            </a:r>
            <a:r>
              <a:rPr lang="de-DE" err="1">
                <a:latin typeface="Consolas" panose="020B0609020204030204" pitchFamily="49" charset="0"/>
              </a:rPr>
              <a:t>pos</a:t>
            </a:r>
            <a:r>
              <a:rPr lang="de-DE">
                <a:latin typeface="Consolas" panose="020B0609020204030204" pitchFamily="49" charset="0"/>
              </a:rPr>
              <a:t>“:</a:t>
            </a:r>
          </a:p>
          <a:p>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player_pos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1"/>
            <a:ext cx="2592289" cy="2514749"/>
          </a:xfrm>
          <a:prstGeom prst="rect">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r>
              <a:rPr lang="de-DE">
                <a:latin typeface="Consolas"/>
              </a:rPr>
              <a:t>{</a:t>
            </a:r>
          </a:p>
          <a:p>
            <a:r>
              <a:rPr lang="de-DE">
                <a:latin typeface="Consolas"/>
              </a:rPr>
              <a:t>   “</a:t>
            </a:r>
            <a:r>
              <a:rPr lang="de-DE" err="1">
                <a:latin typeface="Consolas"/>
              </a:rPr>
              <a:t>command</a:t>
            </a:r>
            <a:r>
              <a:rPr lang="de-DE">
                <a:latin typeface="Consolas"/>
              </a:rPr>
              <a:t>“: </a:t>
            </a:r>
            <a:r>
              <a:rPr lang="de-DE">
                <a:solidFill>
                  <a:srgbClr val="0070C0"/>
                </a:solidFill>
                <a:latin typeface="Consolas"/>
              </a:rPr>
              <a:t>“</a:t>
            </a:r>
            <a:r>
              <a:rPr lang="de-DE" err="1">
                <a:solidFill>
                  <a:srgbClr val="0070C0"/>
                </a:solidFill>
                <a:latin typeface="Consolas"/>
              </a:rPr>
              <a:t>lobby</a:t>
            </a:r>
            <a:r>
              <a:rPr lang="de-DE">
                <a:solidFill>
                  <a:srgbClr val="0070C0"/>
                </a:solidFill>
                <a:latin typeface="Consolas"/>
              </a:rPr>
              <a:t>“</a:t>
            </a:r>
            <a:r>
              <a:rPr lang="de-DE">
                <a:solidFill>
                  <a:schemeClr val="tx1">
                    <a:lumMod val="95000"/>
                    <a:lumOff val="5000"/>
                  </a:schemeClr>
                </a:solidFill>
                <a:latin typeface="Consolas"/>
              </a:rPr>
              <a:t>,</a:t>
            </a:r>
          </a:p>
          <a:p>
            <a:r>
              <a:rPr lang="de-DE">
                <a:latin typeface="Consolas"/>
              </a:rPr>
              <a:t>   “</a:t>
            </a:r>
            <a:r>
              <a:rPr lang="de-DE" err="1">
                <a:latin typeface="Consolas"/>
              </a:rPr>
              <a:t>command_key</a:t>
            </a:r>
            <a:r>
              <a:rPr lang="de-DE">
                <a:latin typeface="Consolas"/>
              </a:rPr>
              <a:t>“: </a:t>
            </a:r>
            <a:r>
              <a:rPr lang="de-DE">
                <a:solidFill>
                  <a:schemeClr val="accent3">
                    <a:lumMod val="75000"/>
                  </a:schemeClr>
                </a:solidFill>
                <a:latin typeface="Consolas"/>
              </a:rPr>
              <a:t>“</a:t>
            </a:r>
            <a:r>
              <a:rPr lang="de-DE" err="1">
                <a:solidFill>
                  <a:schemeClr val="accent3">
                    <a:lumMod val="75000"/>
                  </a:schemeClr>
                </a:solidFill>
                <a:latin typeface="Consolas"/>
              </a:rPr>
              <a:t>create</a:t>
            </a:r>
            <a:r>
              <a:rPr lang="de-DE">
                <a:solidFill>
                  <a:schemeClr val="accent3">
                    <a:lumMod val="75000"/>
                  </a:schemeClr>
                </a:solidFill>
                <a:latin typeface="Consolas"/>
              </a:rPr>
              <a:t>“</a:t>
            </a:r>
          </a:p>
          <a:p>
            <a:endParaRPr lang="de-DE">
              <a:latin typeface="Consolas" panose="020B0609020204030204" pitchFamily="49" charset="0"/>
            </a:endParaRPr>
          </a:p>
          <a:p>
            <a:endParaRPr lang="de-DE">
              <a:latin typeface="Consolas" panose="020B0609020204030204" pitchFamily="49" charset="0"/>
            </a:endParaRPr>
          </a:p>
          <a:p>
            <a:r>
              <a:rPr lang="de-DE">
                <a:latin typeface="Consolas"/>
              </a:rPr>
              <a:t>}</a:t>
            </a:r>
          </a:p>
        </p:txBody>
      </p:sp>
      <p:sp>
        <p:nvSpPr>
          <p:cNvPr id="30" name="Rechteck 29">
            <a:extLst>
              <a:ext uri="{FF2B5EF4-FFF2-40B4-BE49-F238E27FC236}">
                <a16:creationId xmlns:a16="http://schemas.microsoft.com/office/drawing/2014/main" id="{F9CC5EA6-9662-B71A-CCC2-B3526FE5CBD8}"/>
              </a:ext>
            </a:extLst>
          </p:cNvPr>
          <p:cNvSpPr/>
          <p:nvPr/>
        </p:nvSpPr>
        <p:spPr>
          <a:xfrm>
            <a:off x="6156532" y="2616049"/>
            <a:ext cx="2592289" cy="25147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lobby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swap</a:t>
            </a:r>
            <a:r>
              <a:rPr lang="de-DE">
                <a:solidFill>
                  <a:schemeClr val="accent3">
                    <a:lumMod val="75000"/>
                  </a:schemeClr>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pos</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player_pos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pic>
        <p:nvPicPr>
          <p:cNvPr id="31" name="Graphic 5" descr="Magnifying glass with solid fill">
            <a:extLst>
              <a:ext uri="{FF2B5EF4-FFF2-40B4-BE49-F238E27FC236}">
                <a16:creationId xmlns:a16="http://schemas.microsoft.com/office/drawing/2014/main" id="{634ACB76-E7FC-6D6C-6668-AF267C272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4000" y="5533200"/>
            <a:ext cx="856800" cy="856800"/>
          </a:xfrm>
          <a:prstGeom prst="rect">
            <a:avLst/>
          </a:prstGeom>
        </p:spPr>
      </p:pic>
      <p:sp>
        <p:nvSpPr>
          <p:cNvPr id="32" name="Textfeld 31">
            <a:extLst>
              <a:ext uri="{FF2B5EF4-FFF2-40B4-BE49-F238E27FC236}">
                <a16:creationId xmlns:a16="http://schemas.microsoft.com/office/drawing/2014/main" id="{10BDF02A-8DC9-6773-B557-300CE0C3ED46}"/>
              </a:ext>
            </a:extLst>
          </p:cNvPr>
          <p:cNvSpPr txBox="1"/>
          <p:nvPr/>
        </p:nvSpPr>
        <p:spPr>
          <a:xfrm>
            <a:off x="9295044" y="2616049"/>
            <a:ext cx="2207981" cy="1508105"/>
          </a:xfrm>
          <a:prstGeom prst="rect">
            <a:avLst/>
          </a:prstGeom>
          <a:noFill/>
        </p:spPr>
        <p:txBody>
          <a:bodyPr wrap="square" lIns="91440" tIns="45720" rIns="91440" bIns="45720" rtlCol="0" anchor="t">
            <a:spAutoFit/>
          </a:bodyPr>
          <a:lstStyle/>
          <a:p>
            <a:pPr>
              <a:buClr>
                <a:srgbClr val="80BA24"/>
              </a:buClr>
            </a:pPr>
            <a:r>
              <a:rPr lang="de-DE" sz="2000">
                <a:solidFill>
                  <a:srgbClr val="4A5C66"/>
                </a:solidFill>
                <a:latin typeface="Arial"/>
                <a:ea typeface="MS PGothic"/>
                <a:cs typeface="Arial"/>
              </a:rPr>
              <a:t>Zusätzlich:</a:t>
            </a: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Verlassen</a:t>
            </a:r>
            <a:endParaRPr lang="de-DE">
              <a:solidFill>
                <a:srgbClr val="4A5C66"/>
              </a:solidFill>
              <a:latin typeface="Arial" pitchFamily="34" charset="0"/>
              <a:ea typeface="MS PGothic" pitchFamily="34" charset="-128"/>
              <a:cs typeface="Arial" pitchFamily="34" charset="0"/>
            </a:endParaRP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Spielerposition</a:t>
            </a:r>
            <a:endParaRPr lang="de-DE">
              <a:solidFill>
                <a:srgbClr val="4A5C66"/>
              </a:solidFill>
              <a:latin typeface="Arial" pitchFamily="34" charset="0"/>
              <a:ea typeface="MS PGothic" pitchFamily="34" charset="-128"/>
              <a:cs typeface="Arial" pitchFamily="34" charset="0"/>
            </a:endParaRPr>
          </a:p>
          <a:p>
            <a:pPr marL="342900" indent="-342900">
              <a:buClr>
                <a:srgbClr val="80BA24"/>
              </a:buClr>
              <a:buFont typeface="Wingdings" panose="05000000000000000000" pitchFamily="2" charset="2"/>
              <a:buChar char="§"/>
            </a:pPr>
            <a:r>
              <a:rPr lang="de-DE">
                <a:solidFill>
                  <a:srgbClr val="4A5C66"/>
                </a:solidFill>
                <a:latin typeface="Arial"/>
                <a:ea typeface="MS PGothic"/>
                <a:cs typeface="Arial"/>
              </a:rPr>
              <a:t>Lobbystatus</a:t>
            </a:r>
          </a:p>
          <a:p>
            <a:pPr>
              <a:buClr>
                <a:srgbClr val="80BA24"/>
              </a:buClr>
            </a:pPr>
            <a:endParaRPr lang="de-DE">
              <a:solidFill>
                <a:srgbClr val="4A5C66"/>
              </a:solidFill>
              <a:latin typeface="Arial" pitchFamily="34" charset="0"/>
              <a:ea typeface="MS PGothic" pitchFamily="34" charset="-128"/>
              <a:cs typeface="Arial" pitchFamily="34" charset="0"/>
            </a:endParaRPr>
          </a:p>
        </p:txBody>
      </p:sp>
      <p:sp>
        <p:nvSpPr>
          <p:cNvPr id="4" name="Rectangle 21">
            <a:extLst>
              <a:ext uri="{FF2B5EF4-FFF2-40B4-BE49-F238E27FC236}">
                <a16:creationId xmlns:a16="http://schemas.microsoft.com/office/drawing/2014/main" id="{8D6120E5-C160-7FC9-3467-E84B6296BBA6}"/>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1949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 – </a:t>
            </a:r>
            <a:r>
              <a:rPr lang="de-DE" sz="2400">
                <a:solidFill>
                  <a:srgbClr val="0070C0"/>
                </a:solidFill>
              </a:rPr>
              <a:t>Spiel</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46</a:t>
            </a:fld>
            <a:endParaRPr lang="de-DE" altLang="de-DE"/>
          </a:p>
        </p:txBody>
      </p:sp>
      <p:grpSp>
        <p:nvGrpSpPr>
          <p:cNvPr id="9" name="Group 47">
            <a:extLst>
              <a:ext uri="{FF2B5EF4-FFF2-40B4-BE49-F238E27FC236}">
                <a16:creationId xmlns:a16="http://schemas.microsoft.com/office/drawing/2014/main" id="{644570C5-8D3E-E8C9-BB36-DEDD7AF2BE64}"/>
              </a:ext>
            </a:extLst>
          </p:cNvPr>
          <p:cNvGrpSpPr/>
          <p:nvPr/>
        </p:nvGrpSpPr>
        <p:grpSpPr>
          <a:xfrm>
            <a:off x="3256817" y="1876009"/>
            <a:ext cx="2592289" cy="592750"/>
            <a:chOff x="525970" y="2133292"/>
            <a:chExt cx="2499098" cy="592750"/>
          </a:xfrm>
        </p:grpSpPr>
        <p:sp>
          <p:nvSpPr>
            <p:cNvPr id="10" name="Display 4">
              <a:extLst>
                <a:ext uri="{FF2B5EF4-FFF2-40B4-BE49-F238E27FC236}">
                  <a16:creationId xmlns:a16="http://schemas.microsoft.com/office/drawing/2014/main" id="{53DB6B43-94DE-1091-8C1B-50CBFD4D0913}"/>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kern="1200"/>
                <a:t>Zug </a:t>
              </a:r>
              <a:r>
                <a:rPr lang="en-GB" sz="2000" kern="1200" err="1"/>
                <a:t>machen</a:t>
              </a:r>
              <a:endParaRPr lang="en-GB" sz="2000" kern="1200"/>
            </a:p>
          </p:txBody>
        </p:sp>
        <p:sp>
          <p:nvSpPr>
            <p:cNvPr id="12" name="Oval 7">
              <a:extLst>
                <a:ext uri="{FF2B5EF4-FFF2-40B4-BE49-F238E27FC236}">
                  <a16:creationId xmlns:a16="http://schemas.microsoft.com/office/drawing/2014/main" id="{3617F3DC-10E8-E92E-2900-2D382AF9CDA0}"/>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4" name="Graphic 38" descr="Gamecontroller mit einfarbiger Füllung">
              <a:extLst>
                <a:ext uri="{FF2B5EF4-FFF2-40B4-BE49-F238E27FC236}">
                  <a16:creationId xmlns:a16="http://schemas.microsoft.com/office/drawing/2014/main" id="{F82B3139-85CE-AC75-715A-9DFF6D0B8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606235" y="2188466"/>
              <a:ext cx="432219" cy="448336"/>
            </a:xfrm>
            <a:prstGeom prst="rect">
              <a:avLst/>
            </a:prstGeom>
          </p:spPr>
        </p:pic>
      </p:grpSp>
      <p:grpSp>
        <p:nvGrpSpPr>
          <p:cNvPr id="15" name="Group 47">
            <a:extLst>
              <a:ext uri="{FF2B5EF4-FFF2-40B4-BE49-F238E27FC236}">
                <a16:creationId xmlns:a16="http://schemas.microsoft.com/office/drawing/2014/main" id="{3808BAF8-689F-C5B9-7C85-B1E47D5AFC6F}"/>
              </a:ext>
            </a:extLst>
          </p:cNvPr>
          <p:cNvGrpSpPr/>
          <p:nvPr/>
        </p:nvGrpSpPr>
        <p:grpSpPr>
          <a:xfrm>
            <a:off x="357102" y="1893042"/>
            <a:ext cx="2592289" cy="592750"/>
            <a:chOff x="525970" y="2133292"/>
            <a:chExt cx="2499098" cy="592750"/>
          </a:xfrm>
        </p:grpSpPr>
        <p:sp>
          <p:nvSpPr>
            <p:cNvPr id="16" name="Display 4">
              <a:extLst>
                <a:ext uri="{FF2B5EF4-FFF2-40B4-BE49-F238E27FC236}">
                  <a16:creationId xmlns:a16="http://schemas.microsoft.com/office/drawing/2014/main" id="{1493BF0E-44F6-BC86-78BB-4C90B5499745}"/>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Erstellen</a:t>
              </a:r>
              <a:endParaRPr lang="en-GB" sz="2000" kern="1200"/>
            </a:p>
          </p:txBody>
        </p:sp>
        <p:sp>
          <p:nvSpPr>
            <p:cNvPr id="17" name="Oval 7">
              <a:extLst>
                <a:ext uri="{FF2B5EF4-FFF2-40B4-BE49-F238E27FC236}">
                  <a16:creationId xmlns:a16="http://schemas.microsoft.com/office/drawing/2014/main" id="{404B1EF7-FAEB-8058-537F-4A69D8B58C6A}"/>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8" name="Graphic 38" descr="Hinzufügen mit einfarbiger Füllung">
              <a:extLst>
                <a:ext uri="{FF2B5EF4-FFF2-40B4-BE49-F238E27FC236}">
                  <a16:creationId xmlns:a16="http://schemas.microsoft.com/office/drawing/2014/main" id="{84B7BDE0-FFD2-74AE-4389-5A2BF8E49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606235" y="2188466"/>
              <a:ext cx="432219" cy="448336"/>
            </a:xfrm>
            <a:prstGeom prst="rect">
              <a:avLst/>
            </a:prstGeom>
          </p:spPr>
        </p:pic>
      </p:grpSp>
      <p:grpSp>
        <p:nvGrpSpPr>
          <p:cNvPr id="20" name="Group 47">
            <a:extLst>
              <a:ext uri="{FF2B5EF4-FFF2-40B4-BE49-F238E27FC236}">
                <a16:creationId xmlns:a16="http://schemas.microsoft.com/office/drawing/2014/main" id="{66132985-BE25-EADE-1E63-EB183E502210}"/>
              </a:ext>
            </a:extLst>
          </p:cNvPr>
          <p:cNvGrpSpPr/>
          <p:nvPr/>
        </p:nvGrpSpPr>
        <p:grpSpPr>
          <a:xfrm>
            <a:off x="6156532" y="1876008"/>
            <a:ext cx="2592289" cy="592750"/>
            <a:chOff x="525970" y="2133292"/>
            <a:chExt cx="2499098" cy="592750"/>
          </a:xfrm>
        </p:grpSpPr>
        <p:sp>
          <p:nvSpPr>
            <p:cNvPr id="21" name="Display 4">
              <a:extLst>
                <a:ext uri="{FF2B5EF4-FFF2-40B4-BE49-F238E27FC236}">
                  <a16:creationId xmlns:a16="http://schemas.microsoft.com/office/drawing/2014/main" id="{DE12AD6F-7F90-F926-BB95-28F734A31F12}"/>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a:t>Zug </a:t>
              </a:r>
              <a:r>
                <a:rPr lang="en-GB" sz="2000" err="1"/>
                <a:t>zurück-nehmen</a:t>
              </a:r>
              <a:endParaRPr lang="en-GB" sz="2000" kern="1200"/>
            </a:p>
          </p:txBody>
        </p:sp>
        <p:sp>
          <p:nvSpPr>
            <p:cNvPr id="22" name="Oval 7">
              <a:extLst>
                <a:ext uri="{FF2B5EF4-FFF2-40B4-BE49-F238E27FC236}">
                  <a16:creationId xmlns:a16="http://schemas.microsoft.com/office/drawing/2014/main" id="{7FDF7015-6302-77A6-403F-96871BC4CAA3}"/>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23" name="Graphic 38" descr="Back with solid fill">
              <a:extLst>
                <a:ext uri="{FF2B5EF4-FFF2-40B4-BE49-F238E27FC236}">
                  <a16:creationId xmlns:a16="http://schemas.microsoft.com/office/drawing/2014/main" id="{7ABAD209-87E0-6283-DFA9-6179EC6102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176" y="2188466"/>
              <a:ext cx="448336" cy="448336"/>
            </a:xfrm>
            <a:prstGeom prst="rect">
              <a:avLst/>
            </a:prstGeom>
          </p:spPr>
        </p:pic>
      </p:grpSp>
      <p:sp>
        <p:nvSpPr>
          <p:cNvPr id="28" name="Rechteck 27">
            <a:extLst>
              <a:ext uri="{FF2B5EF4-FFF2-40B4-BE49-F238E27FC236}">
                <a16:creationId xmlns:a16="http://schemas.microsoft.com/office/drawing/2014/main" id="{2120A0B4-7912-CE3F-7E05-D642DC91960D}"/>
              </a:ext>
            </a:extLst>
          </p:cNvPr>
          <p:cNvSpPr/>
          <p:nvPr/>
        </p:nvSpPr>
        <p:spPr>
          <a:xfrm>
            <a:off x="3256817" y="2616050"/>
            <a:ext cx="2592289" cy="28426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play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make_moves</a:t>
            </a:r>
            <a:r>
              <a:rPr lang="de-DE">
                <a:solidFill>
                  <a:schemeClr val="accent3">
                    <a:lumMod val="75000"/>
                  </a:schemeClr>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move</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from_pos</a:t>
            </a:r>
            <a:r>
              <a:rPr lang="de-DE">
                <a:solidFill>
                  <a:schemeClr val="accent2">
                    <a:lumMod val="75000"/>
                  </a:schemeClr>
                </a:solidFill>
                <a:latin typeface="Consolas" panose="020B0609020204030204" pitchFamily="49" charset="0"/>
              </a:rPr>
              <a:t>&gt;, &lt;</a:t>
            </a:r>
            <a:r>
              <a:rPr lang="de-DE" err="1">
                <a:solidFill>
                  <a:schemeClr val="accent2">
                    <a:lumMod val="75000"/>
                  </a:schemeClr>
                </a:solidFill>
                <a:latin typeface="Consolas" panose="020B0609020204030204" pitchFamily="49" charset="0"/>
              </a:rPr>
              <a:t>to_pos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1"/>
            <a:ext cx="2592289" cy="36831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play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create</a:t>
            </a:r>
            <a:r>
              <a:rPr lang="de-DE">
                <a:solidFill>
                  <a:schemeClr val="accent3">
                    <a:lumMod val="75000"/>
                  </a:schemeClr>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“game“: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game_choice</a:t>
            </a:r>
            <a:r>
              <a:rPr lang="de-DE">
                <a:solidFill>
                  <a:schemeClr val="accent2">
                    <a:lumMod val="75000"/>
                  </a:schemeClr>
                </a:solidFill>
                <a:latin typeface="Consolas" panose="020B0609020204030204" pitchFamily="49" charset="0"/>
              </a:rPr>
              <a:t>&gt;“</a:t>
            </a:r>
            <a:r>
              <a:rPr lang="de-DE">
                <a:solidFill>
                  <a:schemeClr val="tx1">
                    <a:lumMod val="95000"/>
                    <a:lumOff val="5000"/>
                  </a:schemeClr>
                </a:solidFill>
                <a:latin typeface="Consolas" panose="020B0609020204030204" pitchFamily="49" charset="0"/>
              </a:rPr>
              <a:t>,</a:t>
            </a:r>
            <a:endParaRPr lang="de-DE">
              <a:solidFill>
                <a:schemeClr val="accent2">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mode</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game_mode</a:t>
            </a:r>
            <a:r>
              <a:rPr lang="de-DE">
                <a:solidFill>
                  <a:schemeClr val="accent2">
                    <a:lumMod val="75000"/>
                  </a:schemeClr>
                </a:solidFill>
                <a:latin typeface="Consolas" panose="020B0609020204030204" pitchFamily="49" charset="0"/>
              </a:rPr>
              <a:t>&gt;“</a:t>
            </a:r>
            <a:r>
              <a:rPr lang="de-DE">
                <a:solidFill>
                  <a:schemeClr val="tx1">
                    <a:lumMod val="95000"/>
                    <a:lumOff val="5000"/>
                  </a:schemeClr>
                </a:solidFill>
                <a:latin typeface="Consolas" panose="020B0609020204030204" pitchFamily="49" charset="0"/>
              </a:rPr>
              <a:t>,</a:t>
            </a:r>
            <a:endParaRPr lang="de-DE">
              <a:solidFill>
                <a:schemeClr val="accent2">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difficulty</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game_difficulty</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sp>
        <p:nvSpPr>
          <p:cNvPr id="30" name="Rechteck 29">
            <a:extLst>
              <a:ext uri="{FF2B5EF4-FFF2-40B4-BE49-F238E27FC236}">
                <a16:creationId xmlns:a16="http://schemas.microsoft.com/office/drawing/2014/main" id="{F9CC5EA6-9662-B71A-CCC2-B3526FE5CBD8}"/>
              </a:ext>
            </a:extLst>
          </p:cNvPr>
          <p:cNvSpPr/>
          <p:nvPr/>
        </p:nvSpPr>
        <p:spPr>
          <a:xfrm>
            <a:off x="6156532" y="2616049"/>
            <a:ext cx="2592289" cy="25147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play</a:t>
            </a:r>
            <a:r>
              <a:rPr lang="de-DE">
                <a:solidFill>
                  <a:srgbClr val="0070C0"/>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undo</a:t>
            </a:r>
            <a:r>
              <a:rPr lang="de-DE">
                <a:solidFill>
                  <a:schemeClr val="accent3">
                    <a:lumMod val="75000"/>
                  </a:schemeClr>
                </a:solidFill>
                <a:latin typeface="Consolas" panose="020B0609020204030204" pitchFamily="49" charset="0"/>
              </a:rPr>
              <a:t>“</a:t>
            </a:r>
            <a:r>
              <a:rPr lang="de-DE">
                <a:solidFill>
                  <a:schemeClr val="tx1">
                    <a:lumMod val="95000"/>
                    <a:lumOff val="5000"/>
                  </a:schemeClr>
                </a:solidFill>
                <a:latin typeface="Consolas" panose="020B0609020204030204" pitchFamily="49" charset="0"/>
              </a:rPr>
              <a: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num</a:t>
            </a:r>
            <a:r>
              <a:rPr lang="de-DE">
                <a:latin typeface="Consolas" panose="020B0609020204030204" pitchFamily="49" charset="0"/>
              </a:rPr>
              <a:t>“: </a:t>
            </a:r>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num_undos</a:t>
            </a:r>
            <a:r>
              <a:rPr lang="de-DE">
                <a:solidFill>
                  <a:schemeClr val="accent2">
                    <a:lumMod val="75000"/>
                  </a:schemeClr>
                </a:solidFill>
                <a:latin typeface="Consolas" panose="020B0609020204030204" pitchFamily="49" charset="0"/>
              </a:rPr>
              <a:t>&gt;“</a:t>
            </a:r>
          </a:p>
          <a:p>
            <a:r>
              <a:rPr lang="de-DE">
                <a:latin typeface="Consolas" panose="020B0609020204030204" pitchFamily="49" charset="0"/>
              </a:rPr>
              <a:t>}</a:t>
            </a:r>
            <a:endParaRPr lang="de-DE"/>
          </a:p>
        </p:txBody>
      </p:sp>
      <p:pic>
        <p:nvPicPr>
          <p:cNvPr id="6" name="Graphic 5" descr="Magnifying glass with solid fill">
            <a:extLst>
              <a:ext uri="{FF2B5EF4-FFF2-40B4-BE49-F238E27FC236}">
                <a16:creationId xmlns:a16="http://schemas.microsoft.com/office/drawing/2014/main" id="{D7F9BC66-EDED-E5C1-9B65-80DDBF782C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4000" y="5533200"/>
            <a:ext cx="856800" cy="856800"/>
          </a:xfrm>
          <a:prstGeom prst="rect">
            <a:avLst/>
          </a:prstGeom>
        </p:spPr>
      </p:pic>
      <p:sp>
        <p:nvSpPr>
          <p:cNvPr id="7" name="Textfeld 6">
            <a:extLst>
              <a:ext uri="{FF2B5EF4-FFF2-40B4-BE49-F238E27FC236}">
                <a16:creationId xmlns:a16="http://schemas.microsoft.com/office/drawing/2014/main" id="{21661B81-38F9-299B-578A-0BD17312E61C}"/>
              </a:ext>
            </a:extLst>
          </p:cNvPr>
          <p:cNvSpPr txBox="1"/>
          <p:nvPr/>
        </p:nvSpPr>
        <p:spPr>
          <a:xfrm>
            <a:off x="9295044" y="2616049"/>
            <a:ext cx="2207981" cy="2616101"/>
          </a:xfrm>
          <a:prstGeom prst="rect">
            <a:avLst/>
          </a:prstGeom>
          <a:noFill/>
        </p:spPr>
        <p:txBody>
          <a:bodyPr wrap="square" rtlCol="0">
            <a:spAutoFit/>
          </a:bodyPr>
          <a:lstStyle/>
          <a:p>
            <a:pPr>
              <a:buClr>
                <a:srgbClr val="80BA24"/>
              </a:buClr>
            </a:pPr>
            <a:r>
              <a:rPr lang="de-DE" sz="2000">
                <a:solidFill>
                  <a:srgbClr val="4A5C66"/>
                </a:solidFill>
                <a:latin typeface="Arial" pitchFamily="34" charset="0"/>
                <a:ea typeface="MS PGothic" pitchFamily="34" charset="-128"/>
                <a:cs typeface="Arial" pitchFamily="34" charset="0"/>
              </a:rPr>
              <a:t>Zusätzlich:</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Valide Züge</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Aufgeben</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Verlassen</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Neu starten</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Zeitleiste mit Navigation</a:t>
            </a:r>
          </a:p>
          <a:p>
            <a:pPr marL="342900" indent="-34290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Mehrfachspiele mit Auswertung</a:t>
            </a:r>
          </a:p>
        </p:txBody>
      </p:sp>
      <p:sp>
        <p:nvSpPr>
          <p:cNvPr id="4" name="Rectangle 21">
            <a:extLst>
              <a:ext uri="{FF2B5EF4-FFF2-40B4-BE49-F238E27FC236}">
                <a16:creationId xmlns:a16="http://schemas.microsoft.com/office/drawing/2014/main" id="{DA9D7D17-628B-6601-789F-D45EFAEDC4E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969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Kommandostruktur – </a:t>
            </a:r>
            <a:r>
              <a:rPr lang="de-DE" sz="2400">
                <a:solidFill>
                  <a:srgbClr val="0070C0"/>
                </a:solidFill>
              </a:rPr>
              <a:t>Allgemein</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47</a:t>
            </a:fld>
            <a:endParaRPr lang="de-DE" altLang="de-DE"/>
          </a:p>
        </p:txBody>
      </p:sp>
      <p:grpSp>
        <p:nvGrpSpPr>
          <p:cNvPr id="9" name="Group 47">
            <a:extLst>
              <a:ext uri="{FF2B5EF4-FFF2-40B4-BE49-F238E27FC236}">
                <a16:creationId xmlns:a16="http://schemas.microsoft.com/office/drawing/2014/main" id="{644570C5-8D3E-E8C9-BB36-DEDD7AF2BE64}"/>
              </a:ext>
            </a:extLst>
          </p:cNvPr>
          <p:cNvGrpSpPr/>
          <p:nvPr/>
        </p:nvGrpSpPr>
        <p:grpSpPr>
          <a:xfrm>
            <a:off x="3256817" y="1876009"/>
            <a:ext cx="2592289" cy="592750"/>
            <a:chOff x="525970" y="2133292"/>
            <a:chExt cx="2499098" cy="592750"/>
          </a:xfrm>
        </p:grpSpPr>
        <p:sp>
          <p:nvSpPr>
            <p:cNvPr id="10" name="Display 4">
              <a:extLst>
                <a:ext uri="{FF2B5EF4-FFF2-40B4-BE49-F238E27FC236}">
                  <a16:creationId xmlns:a16="http://schemas.microsoft.com/office/drawing/2014/main" id="{53DB6B43-94DE-1091-8C1B-50CBFD4D0913}"/>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kern="1200"/>
                <a:t>Debug –Container</a:t>
              </a:r>
            </a:p>
          </p:txBody>
        </p:sp>
        <p:sp>
          <p:nvSpPr>
            <p:cNvPr id="12" name="Oval 7">
              <a:extLst>
                <a:ext uri="{FF2B5EF4-FFF2-40B4-BE49-F238E27FC236}">
                  <a16:creationId xmlns:a16="http://schemas.microsoft.com/office/drawing/2014/main" id="{3617F3DC-10E8-E92E-2900-2D382AF9CDA0}"/>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4" name="Graphic 38" descr="Back with solid fill">
              <a:extLst>
                <a:ext uri="{FF2B5EF4-FFF2-40B4-BE49-F238E27FC236}">
                  <a16:creationId xmlns:a16="http://schemas.microsoft.com/office/drawing/2014/main" id="{F82B3139-85CE-AC75-715A-9DFF6D0B8F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98176" y="2188466"/>
              <a:ext cx="448336" cy="448336"/>
            </a:xfrm>
            <a:prstGeom prst="rect">
              <a:avLst/>
            </a:prstGeom>
          </p:spPr>
        </p:pic>
      </p:grpSp>
      <p:grpSp>
        <p:nvGrpSpPr>
          <p:cNvPr id="15" name="Group 47">
            <a:extLst>
              <a:ext uri="{FF2B5EF4-FFF2-40B4-BE49-F238E27FC236}">
                <a16:creationId xmlns:a16="http://schemas.microsoft.com/office/drawing/2014/main" id="{3808BAF8-689F-C5B9-7C85-B1E47D5AFC6F}"/>
              </a:ext>
            </a:extLst>
          </p:cNvPr>
          <p:cNvGrpSpPr/>
          <p:nvPr/>
        </p:nvGrpSpPr>
        <p:grpSpPr>
          <a:xfrm>
            <a:off x="357102" y="1893042"/>
            <a:ext cx="2592289" cy="592750"/>
            <a:chOff x="525970" y="2133292"/>
            <a:chExt cx="2499098" cy="592750"/>
          </a:xfrm>
        </p:grpSpPr>
        <p:sp>
          <p:nvSpPr>
            <p:cNvPr id="16" name="Display 4">
              <a:extLst>
                <a:ext uri="{FF2B5EF4-FFF2-40B4-BE49-F238E27FC236}">
                  <a16:creationId xmlns:a16="http://schemas.microsoft.com/office/drawing/2014/main" id="{1493BF0E-44F6-BC86-78BB-4C90B5499745}"/>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Verbindung</a:t>
              </a:r>
              <a:r>
                <a:rPr lang="en-GB" sz="2000"/>
                <a:t> </a:t>
              </a:r>
              <a:r>
                <a:rPr lang="en-GB" sz="2000" err="1"/>
                <a:t>trennen</a:t>
              </a:r>
              <a:endParaRPr lang="en-GB" sz="2000" kern="1200"/>
            </a:p>
          </p:txBody>
        </p:sp>
        <p:sp>
          <p:nvSpPr>
            <p:cNvPr id="17" name="Oval 7">
              <a:extLst>
                <a:ext uri="{FF2B5EF4-FFF2-40B4-BE49-F238E27FC236}">
                  <a16:creationId xmlns:a16="http://schemas.microsoft.com/office/drawing/2014/main" id="{404B1EF7-FAEB-8058-537F-4A69D8B58C6A}"/>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8" name="Graphic 38" descr="Back with solid fill">
              <a:extLst>
                <a:ext uri="{FF2B5EF4-FFF2-40B4-BE49-F238E27FC236}">
                  <a16:creationId xmlns:a16="http://schemas.microsoft.com/office/drawing/2014/main" id="{84B7BDE0-FFD2-74AE-4389-5A2BF8E49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98176" y="2188466"/>
              <a:ext cx="448336" cy="448336"/>
            </a:xfrm>
            <a:prstGeom prst="rect">
              <a:avLst/>
            </a:prstGeom>
          </p:spPr>
        </p:pic>
      </p:grpSp>
      <p:sp>
        <p:nvSpPr>
          <p:cNvPr id="28" name="Rechteck 27">
            <a:extLst>
              <a:ext uri="{FF2B5EF4-FFF2-40B4-BE49-F238E27FC236}">
                <a16:creationId xmlns:a16="http://schemas.microsoft.com/office/drawing/2014/main" id="{2120A0B4-7912-CE3F-7E05-D642DC91960D}"/>
              </a:ext>
            </a:extLst>
          </p:cNvPr>
          <p:cNvSpPr/>
          <p:nvPr/>
        </p:nvSpPr>
        <p:spPr>
          <a:xfrm>
            <a:off x="3256817" y="2616050"/>
            <a:ext cx="2592289" cy="1974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“debug“</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command_key</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a:t>
            </a:r>
            <a:r>
              <a:rPr lang="de-DE" err="1">
                <a:solidFill>
                  <a:schemeClr val="accent3">
                    <a:lumMod val="75000"/>
                  </a:schemeClr>
                </a:solidFill>
                <a:latin typeface="Consolas" panose="020B0609020204030204" pitchFamily="49" charset="0"/>
              </a:rPr>
              <a:t>active_container</a:t>
            </a:r>
            <a:r>
              <a:rPr lang="de-DE">
                <a:solidFill>
                  <a:schemeClr val="accent3">
                    <a:lumMod val="75000"/>
                  </a:schemeClr>
                </a:solidFill>
                <a:latin typeface="Consolas" panose="020B0609020204030204" pitchFamily="49" charset="0"/>
              </a:rPr>
              <a:t>“</a:t>
            </a:r>
          </a:p>
          <a:p>
            <a:r>
              <a:rPr lang="de-DE">
                <a:latin typeface="Consolas" panose="020B0609020204030204" pitchFamily="49" charset="0"/>
              </a:rPr>
              <a:t>}</a:t>
            </a:r>
            <a:endParaRPr 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2"/>
            <a:ext cx="2592289" cy="142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command</a:t>
            </a:r>
            <a:r>
              <a:rPr lang="de-DE">
                <a:latin typeface="Consolas" panose="020B0609020204030204" pitchFamily="49" charset="0"/>
              </a:rPr>
              <a:t>“: </a:t>
            </a:r>
            <a:r>
              <a:rPr lang="de-DE">
                <a:solidFill>
                  <a:srgbClr val="0070C0"/>
                </a:solidFill>
                <a:latin typeface="Consolas" panose="020B0609020204030204" pitchFamily="49" charset="0"/>
              </a:rPr>
              <a:t>“</a:t>
            </a:r>
            <a:r>
              <a:rPr lang="de-DE" err="1">
                <a:solidFill>
                  <a:srgbClr val="0070C0"/>
                </a:solidFill>
                <a:latin typeface="Consolas" panose="020B0609020204030204" pitchFamily="49" charset="0"/>
              </a:rPr>
              <a:t>exit</a:t>
            </a:r>
            <a:r>
              <a:rPr lang="de-DE">
                <a:solidFill>
                  <a:srgbClr val="0070C0"/>
                </a:solidFill>
                <a:latin typeface="Consolas" panose="020B0609020204030204" pitchFamily="49" charset="0"/>
              </a:rPr>
              <a:t>“</a:t>
            </a:r>
          </a:p>
          <a:p>
            <a:r>
              <a:rPr lang="de-DE">
                <a:latin typeface="Consolas" panose="020B0609020204030204" pitchFamily="49" charset="0"/>
              </a:rPr>
              <a:t>}</a:t>
            </a:r>
            <a:endParaRPr lang="de-DE"/>
          </a:p>
        </p:txBody>
      </p:sp>
      <p:pic>
        <p:nvPicPr>
          <p:cNvPr id="6" name="Graphic 5" descr="Magnifying glass with solid fill">
            <a:extLst>
              <a:ext uri="{FF2B5EF4-FFF2-40B4-BE49-F238E27FC236}">
                <a16:creationId xmlns:a16="http://schemas.microsoft.com/office/drawing/2014/main" id="{D7F9BC66-EDED-E5C1-9B65-80DDBF782C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
        <p:nvSpPr>
          <p:cNvPr id="4" name="Rectangle 21">
            <a:extLst>
              <a:ext uri="{FF2B5EF4-FFF2-40B4-BE49-F238E27FC236}">
                <a16:creationId xmlns:a16="http://schemas.microsoft.com/office/drawing/2014/main" id="{6315D3A9-1CC6-766F-2BC9-63729354104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692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48</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pic>
        <p:nvPicPr>
          <p:cNvPr id="8" name="Grafik 7" descr="Ein Bild, das Text, Screenshot, Rechteck, Quadrat enthält.&#10;&#10;Automatisch generierte Beschreibung">
            <a:extLst>
              <a:ext uri="{FF2B5EF4-FFF2-40B4-BE49-F238E27FC236}">
                <a16:creationId xmlns:a16="http://schemas.microsoft.com/office/drawing/2014/main" id="{DC0BD84F-B296-52F3-260D-DE6FC047C2BA}"/>
              </a:ext>
            </a:extLst>
          </p:cNvPr>
          <p:cNvPicPr>
            <a:picLocks noChangeAspect="1"/>
          </p:cNvPicPr>
          <p:nvPr/>
        </p:nvPicPr>
        <p:blipFill rotWithShape="1">
          <a:blip r:embed="rId3">
            <a:extLst>
              <a:ext uri="{28A0092B-C50C-407E-A947-70E740481C1C}">
                <a14:useLocalDpi xmlns:a14="http://schemas.microsoft.com/office/drawing/2010/main" val="0"/>
              </a:ext>
            </a:extLst>
          </a:blip>
          <a:srcRect l="-1" r="51972" b="55747"/>
          <a:stretch/>
        </p:blipFill>
        <p:spPr>
          <a:xfrm>
            <a:off x="6742302" y="1597637"/>
            <a:ext cx="4442165" cy="3662726"/>
          </a:xfrm>
          <a:prstGeom prst="rect">
            <a:avLst/>
          </a:prstGeom>
        </p:spPr>
      </p:pic>
      <p:sp>
        <p:nvSpPr>
          <p:cNvPr id="4" name="Rechteck 3">
            <a:extLst>
              <a:ext uri="{FF2B5EF4-FFF2-40B4-BE49-F238E27FC236}">
                <a16:creationId xmlns:a16="http://schemas.microsoft.com/office/drawing/2014/main" id="{F29C8CE9-F019-1F47-D851-C88469662809}"/>
              </a:ext>
            </a:extLst>
          </p:cNvPr>
          <p:cNvSpPr/>
          <p:nvPr/>
        </p:nvSpPr>
        <p:spPr>
          <a:xfrm>
            <a:off x="7625071" y="1876926"/>
            <a:ext cx="1133918" cy="296973"/>
          </a:xfrm>
          <a:prstGeom prst="rect">
            <a:avLst/>
          </a:prstGeom>
          <a:noFill/>
          <a:ln w="38100">
            <a:solidFill>
              <a:srgbClr val="80BA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Cursor mit einfarbiger Füllung">
            <a:extLst>
              <a:ext uri="{FF2B5EF4-FFF2-40B4-BE49-F238E27FC236}">
                <a16:creationId xmlns:a16="http://schemas.microsoft.com/office/drawing/2014/main" id="{7F8320BD-BD32-4C99-DC16-32D6D9DE7E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258108" y="1947386"/>
            <a:ext cx="733926" cy="733926"/>
          </a:xfrm>
          <a:prstGeom prst="rect">
            <a:avLst/>
          </a:prstGeom>
        </p:spPr>
      </p:pic>
      <p:sp>
        <p:nvSpPr>
          <p:cNvPr id="23" name="Freeform 13">
            <a:extLst>
              <a:ext uri="{FF2B5EF4-FFF2-40B4-BE49-F238E27FC236}">
                <a16:creationId xmlns:a16="http://schemas.microsoft.com/office/drawing/2014/main" id="{49CBBA88-AF20-4346-A725-95BFF227DACC}"/>
              </a:ext>
            </a:extLst>
          </p:cNvPr>
          <p:cNvSpPr/>
          <p:nvPr/>
        </p:nvSpPr>
        <p:spPr>
          <a:xfrm>
            <a:off x="4169549" y="3042186"/>
            <a:ext cx="1428496" cy="1061340"/>
          </a:xfrm>
          <a:custGeom>
            <a:avLst/>
            <a:gdLst>
              <a:gd name="connsiteX0" fmla="*/ 0 w 1428496"/>
              <a:gd name="connsiteY0" fmla="*/ 176894 h 1061340"/>
              <a:gd name="connsiteX1" fmla="*/ 176894 w 1428496"/>
              <a:gd name="connsiteY1" fmla="*/ 0 h 1061340"/>
              <a:gd name="connsiteX2" fmla="*/ 1251602 w 1428496"/>
              <a:gd name="connsiteY2" fmla="*/ 0 h 1061340"/>
              <a:gd name="connsiteX3" fmla="*/ 1428496 w 1428496"/>
              <a:gd name="connsiteY3" fmla="*/ 176894 h 1061340"/>
              <a:gd name="connsiteX4" fmla="*/ 1428496 w 1428496"/>
              <a:gd name="connsiteY4" fmla="*/ 884446 h 1061340"/>
              <a:gd name="connsiteX5" fmla="*/ 1251602 w 1428496"/>
              <a:gd name="connsiteY5" fmla="*/ 1061340 h 1061340"/>
              <a:gd name="connsiteX6" fmla="*/ 176894 w 1428496"/>
              <a:gd name="connsiteY6" fmla="*/ 1061340 h 1061340"/>
              <a:gd name="connsiteX7" fmla="*/ 0 w 1428496"/>
              <a:gd name="connsiteY7" fmla="*/ 884446 h 1061340"/>
              <a:gd name="connsiteX8" fmla="*/ 0 w 1428496"/>
              <a:gd name="connsiteY8" fmla="*/ 176894 h 10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496" h="1061340">
                <a:moveTo>
                  <a:pt x="0" y="176894"/>
                </a:moveTo>
                <a:cubicBezTo>
                  <a:pt x="0" y="79198"/>
                  <a:pt x="79198" y="0"/>
                  <a:pt x="176894" y="0"/>
                </a:cubicBezTo>
                <a:lnTo>
                  <a:pt x="1251602" y="0"/>
                </a:lnTo>
                <a:cubicBezTo>
                  <a:pt x="1349298" y="0"/>
                  <a:pt x="1428496" y="79198"/>
                  <a:pt x="1428496" y="176894"/>
                </a:cubicBezTo>
                <a:lnTo>
                  <a:pt x="1428496" y="884446"/>
                </a:lnTo>
                <a:cubicBezTo>
                  <a:pt x="1428496" y="982142"/>
                  <a:pt x="1349298" y="1061340"/>
                  <a:pt x="1251602" y="1061340"/>
                </a:cubicBezTo>
                <a:lnTo>
                  <a:pt x="176894" y="1061340"/>
                </a:lnTo>
                <a:cubicBezTo>
                  <a:pt x="79198" y="1061340"/>
                  <a:pt x="0" y="982142"/>
                  <a:pt x="0" y="884446"/>
                </a:cubicBezTo>
                <a:lnTo>
                  <a:pt x="0" y="176894"/>
                </a:lnTo>
                <a:close/>
              </a:path>
            </a:pathLst>
          </a:cu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2000"/>
              <a:t>Server</a:t>
            </a:r>
          </a:p>
        </p:txBody>
      </p:sp>
      <p:sp>
        <p:nvSpPr>
          <p:cNvPr id="24" name="Rounded Rectangle 7">
            <a:extLst>
              <a:ext uri="{FF2B5EF4-FFF2-40B4-BE49-F238E27FC236}">
                <a16:creationId xmlns:a16="http://schemas.microsoft.com/office/drawing/2014/main" id="{379E01FF-7FD4-6F81-C953-4F08FEBEF922}"/>
              </a:ext>
            </a:extLst>
          </p:cNvPr>
          <p:cNvSpPr/>
          <p:nvPr/>
        </p:nvSpPr>
        <p:spPr>
          <a:xfrm>
            <a:off x="686742" y="3300316"/>
            <a:ext cx="1656184" cy="574676"/>
          </a:xfrm>
          <a:prstGeom prst="roundRect">
            <a:avLst/>
          </a:prstGeom>
          <a:solidFill>
            <a:srgbClr val="80BA24"/>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000"/>
              <a:t>Webseite</a:t>
            </a:r>
            <a:endParaRPr lang="en-DE" sz="2000"/>
          </a:p>
        </p:txBody>
      </p:sp>
      <p:sp>
        <p:nvSpPr>
          <p:cNvPr id="52" name="Circular Arrow 51">
            <a:extLst>
              <a:ext uri="{FF2B5EF4-FFF2-40B4-BE49-F238E27FC236}">
                <a16:creationId xmlns:a16="http://schemas.microsoft.com/office/drawing/2014/main" id="{B8318139-5F58-59AD-B87C-8FE6E7E977F1}"/>
              </a:ext>
            </a:extLst>
          </p:cNvPr>
          <p:cNvSpPr/>
          <p:nvPr/>
        </p:nvSpPr>
        <p:spPr>
          <a:xfrm rot="901353">
            <a:off x="2324580" y="2927379"/>
            <a:ext cx="1940915" cy="1290953"/>
          </a:xfrm>
          <a:prstGeom prst="circularArrow">
            <a:avLst>
              <a:gd name="adj1" fmla="val 6427"/>
              <a:gd name="adj2" fmla="val 1175244"/>
              <a:gd name="adj3" fmla="val 18365826"/>
              <a:gd name="adj4" fmla="val 11435212"/>
              <a:gd name="adj5" fmla="val 12500"/>
            </a:avLst>
          </a:prstGeom>
          <a:solidFill>
            <a:srgbClr val="92D050"/>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25" name="Circular Arrow 52">
            <a:extLst>
              <a:ext uri="{FF2B5EF4-FFF2-40B4-BE49-F238E27FC236}">
                <a16:creationId xmlns:a16="http://schemas.microsoft.com/office/drawing/2014/main" id="{59A24AFF-C9D6-AEFB-1FCC-29250E4D52F5}"/>
              </a:ext>
            </a:extLst>
          </p:cNvPr>
          <p:cNvSpPr/>
          <p:nvPr/>
        </p:nvSpPr>
        <p:spPr>
          <a:xfrm rot="11540056">
            <a:off x="2191621" y="2942083"/>
            <a:ext cx="1912877" cy="1242216"/>
          </a:xfrm>
          <a:prstGeom prst="circularArrow">
            <a:avLst>
              <a:gd name="adj1" fmla="val 6427"/>
              <a:gd name="adj2" fmla="val 1175244"/>
              <a:gd name="adj3" fmla="val 18365826"/>
              <a:gd name="adj4" fmla="val 11435212"/>
              <a:gd name="adj5" fmla="val 12500"/>
            </a:avLst>
          </a:prstGeom>
          <a:solidFill>
            <a:schemeClr val="accent6"/>
          </a:solid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lang="en-DE" sz="2000"/>
          </a:p>
        </p:txBody>
      </p:sp>
      <p:sp>
        <p:nvSpPr>
          <p:cNvPr id="26" name="Textfeld 25">
            <a:extLst>
              <a:ext uri="{FF2B5EF4-FFF2-40B4-BE49-F238E27FC236}">
                <a16:creationId xmlns:a16="http://schemas.microsoft.com/office/drawing/2014/main" id="{472B1F84-C960-6E5F-8513-410B66AA89FE}"/>
              </a:ext>
            </a:extLst>
          </p:cNvPr>
          <p:cNvSpPr txBox="1"/>
          <p:nvPr/>
        </p:nvSpPr>
        <p:spPr>
          <a:xfrm>
            <a:off x="3685097" y="2708616"/>
            <a:ext cx="73475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URL</a:t>
            </a:r>
          </a:p>
        </p:txBody>
      </p:sp>
      <p:sp>
        <p:nvSpPr>
          <p:cNvPr id="29" name="Rechteck 28">
            <a:extLst>
              <a:ext uri="{FF2B5EF4-FFF2-40B4-BE49-F238E27FC236}">
                <a16:creationId xmlns:a16="http://schemas.microsoft.com/office/drawing/2014/main" id="{38D29F78-ABC6-EC13-11DF-1B0B9C77316C}"/>
              </a:ext>
            </a:extLst>
          </p:cNvPr>
          <p:cNvSpPr/>
          <p:nvPr/>
        </p:nvSpPr>
        <p:spPr>
          <a:xfrm>
            <a:off x="1493229" y="2824333"/>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err="1"/>
              <a:t>command</a:t>
            </a:r>
            <a:endParaRPr lang="de-DE"/>
          </a:p>
        </p:txBody>
      </p:sp>
      <p:sp>
        <p:nvSpPr>
          <p:cNvPr id="30" name="Rechteck 29">
            <a:extLst>
              <a:ext uri="{FF2B5EF4-FFF2-40B4-BE49-F238E27FC236}">
                <a16:creationId xmlns:a16="http://schemas.microsoft.com/office/drawing/2014/main" id="{65C4E528-8B1C-16FF-45BE-D360F36F225A}"/>
              </a:ext>
            </a:extLst>
          </p:cNvPr>
          <p:cNvSpPr/>
          <p:nvPr/>
        </p:nvSpPr>
        <p:spPr>
          <a:xfrm>
            <a:off x="3701478" y="3983731"/>
            <a:ext cx="1124510" cy="38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err="1"/>
              <a:t>response</a:t>
            </a:r>
            <a:endParaRPr lang="de-DE"/>
          </a:p>
        </p:txBody>
      </p:sp>
      <p:pic>
        <p:nvPicPr>
          <p:cNvPr id="31" name="Graphic 38" descr="Transfer with solid fill">
            <a:extLst>
              <a:ext uri="{FF2B5EF4-FFF2-40B4-BE49-F238E27FC236}">
                <a16:creationId xmlns:a16="http://schemas.microsoft.com/office/drawing/2014/main" id="{C82008DC-681C-ACA8-186B-272A158266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36560" y="5777999"/>
            <a:ext cx="637117" cy="637117"/>
          </a:xfrm>
          <a:prstGeom prst="rect">
            <a:avLst/>
          </a:prstGeom>
        </p:spPr>
      </p:pic>
      <p:pic>
        <p:nvPicPr>
          <p:cNvPr id="32" name="Graphic 40" descr="Tick with solid fill">
            <a:extLst>
              <a:ext uri="{FF2B5EF4-FFF2-40B4-BE49-F238E27FC236}">
                <a16:creationId xmlns:a16="http://schemas.microsoft.com/office/drawing/2014/main" id="{5DDB4BD6-A885-B8A6-1E7A-EB10C33A9B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68054" y="5549395"/>
            <a:ext cx="457208" cy="457208"/>
          </a:xfrm>
          <a:prstGeom prst="rect">
            <a:avLst/>
          </a:prstGeom>
        </p:spPr>
      </p:pic>
    </p:spTree>
    <p:extLst>
      <p:ext uri="{BB962C8B-B14F-4D97-AF65-F5344CB8AC3E}">
        <p14:creationId xmlns:p14="http://schemas.microsoft.com/office/powerpoint/2010/main" val="3828447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Antwortstruktur</a:t>
            </a:r>
            <a:endParaRPr lang="de-DE"/>
          </a:p>
        </p:txBody>
      </p:sp>
      <p:sp>
        <p:nvSpPr>
          <p:cNvPr id="11" name="Inhaltsplatzhalter 10">
            <a:extLst>
              <a:ext uri="{FF2B5EF4-FFF2-40B4-BE49-F238E27FC236}">
                <a16:creationId xmlns:a16="http://schemas.microsoft.com/office/drawing/2014/main" id="{2757DC66-6517-9D47-0BA6-A26F69947AF9}"/>
              </a:ext>
            </a:extLst>
          </p:cNvPr>
          <p:cNvSpPr>
            <a:spLocks noGrp="1"/>
          </p:cNvSpPr>
          <p:nvPr>
            <p:ph sz="half" idx="1"/>
          </p:nvPr>
        </p:nvSpPr>
        <p:spPr/>
        <p:txBody>
          <a:bodyPr/>
          <a:lstStyle/>
          <a:p>
            <a:pPr marL="0" indent="0">
              <a:buNone/>
            </a:pPr>
            <a:endParaRPr lang="de-DE"/>
          </a:p>
          <a:p>
            <a:pPr marL="0" indent="0">
              <a:buNone/>
            </a:pPr>
            <a:endParaRPr lang="de-DE"/>
          </a:p>
          <a:p>
            <a:pPr marL="0"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49</a:t>
            </a:fld>
            <a:endParaRPr lang="de-DE" altLang="de-DE"/>
          </a:p>
        </p:txBody>
      </p:sp>
      <p:pic>
        <p:nvPicPr>
          <p:cNvPr id="4" name="Graphic 38" descr="Transfer with solid fill">
            <a:extLst>
              <a:ext uri="{FF2B5EF4-FFF2-40B4-BE49-F238E27FC236}">
                <a16:creationId xmlns:a16="http://schemas.microsoft.com/office/drawing/2014/main" id="{376BAECE-081E-65E1-2183-5483C8437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6560" y="5777999"/>
            <a:ext cx="637117" cy="637117"/>
          </a:xfrm>
          <a:prstGeom prst="rect">
            <a:avLst/>
          </a:prstGeom>
        </p:spPr>
      </p:pic>
      <p:pic>
        <p:nvPicPr>
          <p:cNvPr id="5" name="Graphic 40" descr="Tick with solid fill">
            <a:extLst>
              <a:ext uri="{FF2B5EF4-FFF2-40B4-BE49-F238E27FC236}">
                <a16:creationId xmlns:a16="http://schemas.microsoft.com/office/drawing/2014/main" id="{8ED82E1A-70B7-599B-3E88-944180F86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054" y="5549395"/>
            <a:ext cx="457208" cy="457208"/>
          </a:xfrm>
          <a:prstGeom prst="rect">
            <a:avLst/>
          </a:prstGeom>
        </p:spPr>
      </p:pic>
      <p:sp>
        <p:nvSpPr>
          <p:cNvPr id="13" name="Rectangle 21">
            <a:extLst>
              <a:ext uri="{FF2B5EF4-FFF2-40B4-BE49-F238E27FC236}">
                <a16:creationId xmlns:a16="http://schemas.microsoft.com/office/drawing/2014/main" id="{ED5846C5-80F8-1801-0C49-201132B6FDF0}"/>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1">
            <a:extLst>
              <a:ext uri="{FF2B5EF4-FFF2-40B4-BE49-F238E27FC236}">
                <a16:creationId xmlns:a16="http://schemas.microsoft.com/office/drawing/2014/main" id="{E8B02B57-3A88-8D46-036E-7DBC2482570B}"/>
              </a:ext>
            </a:extLst>
          </p:cNvPr>
          <p:cNvSpPr txBox="1">
            <a:spLocks/>
          </p:cNvSpPr>
          <p:nvPr/>
        </p:nvSpPr>
        <p:spPr bwMode="auto">
          <a:xfrm>
            <a:off x="431999" y="1656000"/>
            <a:ext cx="8222474" cy="399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sz="1800"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sz="1800"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sz="1800"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de-DE" sz="2000"/>
          </a:p>
          <a:p>
            <a:pPr marL="0" indent="0">
              <a:buNone/>
            </a:pPr>
            <a:endParaRPr lang="de-DE" sz="2000"/>
          </a:p>
          <a:p>
            <a:pPr marL="0" indent="0">
              <a:buNone/>
            </a:pPr>
            <a:endParaRPr lang="de-DE" sz="2000"/>
          </a:p>
          <a:p>
            <a:r>
              <a:rPr lang="de-DE" sz="2000"/>
              <a:t>Antworten</a:t>
            </a:r>
          </a:p>
          <a:p>
            <a:pPr lvl="1"/>
            <a:r>
              <a:rPr lang="de-DE" err="1">
                <a:solidFill>
                  <a:srgbClr val="0070C0"/>
                </a:solidFill>
              </a:rPr>
              <a:t>response_code</a:t>
            </a:r>
            <a:r>
              <a:rPr lang="de-DE"/>
              <a:t>: </a:t>
            </a:r>
            <a:r>
              <a:rPr lang="de-DE" err="1"/>
              <a:t>int</a:t>
            </a:r>
            <a:r>
              <a:rPr lang="de-DE"/>
              <a:t>	=&gt; Antwortnummer</a:t>
            </a:r>
          </a:p>
          <a:p>
            <a:pPr lvl="1"/>
            <a:r>
              <a:rPr lang="de-DE" err="1">
                <a:solidFill>
                  <a:schemeClr val="accent3">
                    <a:lumMod val="75000"/>
                  </a:schemeClr>
                </a:solidFill>
              </a:rPr>
              <a:t>response_msg</a:t>
            </a:r>
            <a:r>
              <a:rPr lang="de-DE"/>
              <a:t>: </a:t>
            </a:r>
            <a:r>
              <a:rPr lang="de-DE" err="1"/>
              <a:t>str</a:t>
            </a:r>
            <a:r>
              <a:rPr lang="de-DE"/>
              <a:t>	=&gt; Beschreibung</a:t>
            </a:r>
          </a:p>
          <a:p>
            <a:pPr lvl="1"/>
            <a:r>
              <a:rPr lang="de-DE" err="1">
                <a:solidFill>
                  <a:srgbClr val="993300"/>
                </a:solidFill>
              </a:rPr>
              <a:t>data</a:t>
            </a:r>
            <a:r>
              <a:rPr lang="de-DE"/>
              <a:t>: </a:t>
            </a:r>
            <a:r>
              <a:rPr lang="de-DE" err="1"/>
              <a:t>dict</a:t>
            </a:r>
            <a:r>
              <a:rPr lang="de-DE"/>
              <a:t>		=&gt; zusätzliche Informationen (Key-Value-Paare)</a:t>
            </a:r>
          </a:p>
          <a:p>
            <a:pPr marL="0" indent="0">
              <a:buNone/>
            </a:pPr>
            <a:endParaRPr lang="de-DE"/>
          </a:p>
        </p:txBody>
      </p:sp>
    </p:spTree>
    <p:extLst>
      <p:ext uri="{BB962C8B-B14F-4D97-AF65-F5344CB8AC3E}">
        <p14:creationId xmlns:p14="http://schemas.microsoft.com/office/powerpoint/2010/main" val="3042987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760D959E-A6B0-9C3D-1837-7D9C6EB53343}"/>
              </a:ext>
            </a:extLst>
          </p:cNvPr>
          <p:cNvPicPr>
            <a:picLocks noChangeAspect="1"/>
          </p:cNvPicPr>
          <p:nvPr/>
        </p:nvPicPr>
        <p:blipFill rotWithShape="1">
          <a:blip r:embed="rId3"/>
          <a:srcRect l="1633" t="8569" r="43416" b="5162"/>
          <a:stretch/>
        </p:blipFill>
        <p:spPr>
          <a:xfrm>
            <a:off x="4478284" y="2213253"/>
            <a:ext cx="7051248" cy="2534639"/>
          </a:xfrm>
          <a:prstGeom prst="rect">
            <a:avLst/>
          </a:prstGeom>
        </p:spPr>
      </p:pic>
      <p:pic>
        <p:nvPicPr>
          <p:cNvPr id="10" name="Grafik 9">
            <a:extLst>
              <a:ext uri="{FF2B5EF4-FFF2-40B4-BE49-F238E27FC236}">
                <a16:creationId xmlns:a16="http://schemas.microsoft.com/office/drawing/2014/main" id="{277683C5-DE70-77A7-F419-69BD2FDD1E01}"/>
              </a:ext>
            </a:extLst>
          </p:cNvPr>
          <p:cNvPicPr>
            <a:picLocks noChangeAspect="1"/>
          </p:cNvPicPr>
          <p:nvPr/>
        </p:nvPicPr>
        <p:blipFill rotWithShape="1">
          <a:blip r:embed="rId4"/>
          <a:srcRect l="1333" t="4575" r="38332"/>
          <a:stretch/>
        </p:blipFill>
        <p:spPr>
          <a:xfrm>
            <a:off x="4348617" y="895738"/>
            <a:ext cx="7310583" cy="5269564"/>
          </a:xfrm>
          <a:prstGeom prst="rect">
            <a:avLst/>
          </a:prstGeom>
        </p:spPr>
      </p:pic>
      <p:pic>
        <p:nvPicPr>
          <p:cNvPr id="12" name="Grafik 11">
            <a:extLst>
              <a:ext uri="{FF2B5EF4-FFF2-40B4-BE49-F238E27FC236}">
                <a16:creationId xmlns:a16="http://schemas.microsoft.com/office/drawing/2014/main" id="{F21B978B-35E8-8054-24B5-2A4D41F9D799}"/>
              </a:ext>
            </a:extLst>
          </p:cNvPr>
          <p:cNvPicPr>
            <a:picLocks noChangeAspect="1"/>
          </p:cNvPicPr>
          <p:nvPr/>
        </p:nvPicPr>
        <p:blipFill rotWithShape="1">
          <a:blip r:embed="rId5"/>
          <a:srcRect l="2568" t="3682" r="32239" b="2456"/>
          <a:stretch/>
        </p:blipFill>
        <p:spPr>
          <a:xfrm>
            <a:off x="4348617" y="795843"/>
            <a:ext cx="7310583" cy="5369461"/>
          </a:xfrm>
          <a:prstGeom prst="rect">
            <a:avLst/>
          </a:prstGeom>
        </p:spPr>
      </p:pic>
      <p:sp>
        <p:nvSpPr>
          <p:cNvPr id="2" name="Inhaltsplatzhalter 1">
            <a:extLst>
              <a:ext uri="{FF2B5EF4-FFF2-40B4-BE49-F238E27FC236}">
                <a16:creationId xmlns:a16="http://schemas.microsoft.com/office/drawing/2014/main" id="{CEE8EDF9-5803-E3D1-35AA-7BD2BBB627F0}"/>
              </a:ext>
            </a:extLst>
          </p:cNvPr>
          <p:cNvSpPr>
            <a:spLocks noGrp="1"/>
          </p:cNvSpPr>
          <p:nvPr>
            <p:ph idx="1"/>
          </p:nvPr>
        </p:nvSpPr>
        <p:spPr>
          <a:xfrm>
            <a:off x="432000" y="1548016"/>
            <a:ext cx="11389584" cy="4617288"/>
          </a:xfrm>
        </p:spPr>
        <p:txBody>
          <a:bodyPr/>
          <a:lstStyle/>
          <a:p>
            <a:r>
              <a:rPr lang="de-DE"/>
              <a:t>Atlassian: Jira</a:t>
            </a:r>
          </a:p>
          <a:p>
            <a:r>
              <a:rPr lang="de-DE"/>
              <a:t>2 Wochen Sprints</a:t>
            </a:r>
          </a:p>
          <a:p>
            <a:endParaRPr lang="de-DE"/>
          </a:p>
        </p:txBody>
      </p:sp>
      <p:sp>
        <p:nvSpPr>
          <p:cNvPr id="3" name="Titel 2">
            <a:extLst>
              <a:ext uri="{FF2B5EF4-FFF2-40B4-BE49-F238E27FC236}">
                <a16:creationId xmlns:a16="http://schemas.microsoft.com/office/drawing/2014/main" id="{312B175B-3545-6530-CB5A-07944A7DEE4D}"/>
              </a:ext>
            </a:extLst>
          </p:cNvPr>
          <p:cNvSpPr>
            <a:spLocks noGrp="1"/>
          </p:cNvSpPr>
          <p:nvPr>
            <p:ph type="title"/>
          </p:nvPr>
        </p:nvSpPr>
        <p:spPr/>
        <p:txBody>
          <a:bodyPr/>
          <a:lstStyle/>
          <a:p>
            <a:r>
              <a:rPr lang="de-DE" sz="2400"/>
              <a:t>Stundenverwaltung</a:t>
            </a:r>
            <a:endParaRPr lang="de-DE"/>
          </a:p>
        </p:txBody>
      </p:sp>
      <p:sp>
        <p:nvSpPr>
          <p:cNvPr id="4" name="Foliennummernplatzhalter 3">
            <a:extLst>
              <a:ext uri="{FF2B5EF4-FFF2-40B4-BE49-F238E27FC236}">
                <a16:creationId xmlns:a16="http://schemas.microsoft.com/office/drawing/2014/main" id="{83245B69-7D77-5BEE-7EF9-086AF80A4140}"/>
              </a:ext>
            </a:extLst>
          </p:cNvPr>
          <p:cNvSpPr>
            <a:spLocks noGrp="1"/>
          </p:cNvSpPr>
          <p:nvPr>
            <p:ph type="sldNum" sz="quarter" idx="10"/>
          </p:nvPr>
        </p:nvSpPr>
        <p:spPr/>
        <p:txBody>
          <a:bodyPr/>
          <a:lstStyle/>
          <a:p>
            <a:pPr>
              <a:defRPr/>
            </a:pPr>
            <a:fld id="{5D6CBC89-780D-6F43-A4AF-E4A7285D6779}" type="slidenum">
              <a:rPr lang="de-DE" altLang="de-DE" smtClean="0"/>
              <a:pPr>
                <a:defRPr/>
              </a:pPr>
              <a:t>5</a:t>
            </a:fld>
            <a:endParaRPr lang="de-DE" altLang="de-DE"/>
          </a:p>
        </p:txBody>
      </p:sp>
      <p:sp>
        <p:nvSpPr>
          <p:cNvPr id="5" name="Rectangle 21">
            <a:extLst>
              <a:ext uri="{FF2B5EF4-FFF2-40B4-BE49-F238E27FC236}">
                <a16:creationId xmlns:a16="http://schemas.microsoft.com/office/drawing/2014/main" id="{6C3AE292-661F-38AC-BDD7-21527F47A3AB}"/>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20" name="Grafik 19" descr="Stoppuhr 66% mit einfarbiger Füllung">
            <a:extLst>
              <a:ext uri="{FF2B5EF4-FFF2-40B4-BE49-F238E27FC236}">
                <a16:creationId xmlns:a16="http://schemas.microsoft.com/office/drawing/2014/main" id="{0678B079-45C9-5CC5-9843-3C541A5A3F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371213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Antwortstruktur – </a:t>
            </a:r>
            <a:r>
              <a:rPr lang="de-DE" sz="2400">
                <a:solidFill>
                  <a:srgbClr val="0070C0"/>
                </a:solidFill>
              </a:rPr>
              <a:t>Lobby</a:t>
            </a:r>
            <a:endParaRPr lang="de-DE">
              <a:solidFill>
                <a:srgbClr val="0070C0"/>
              </a:solidFill>
            </a:endParaRPr>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50</a:t>
            </a:fld>
            <a:endParaRPr lang="de-DE" altLang="de-DE"/>
          </a:p>
        </p:txBody>
      </p:sp>
      <p:sp>
        <p:nvSpPr>
          <p:cNvPr id="29" name="Rechteck 28">
            <a:extLst>
              <a:ext uri="{FF2B5EF4-FFF2-40B4-BE49-F238E27FC236}">
                <a16:creationId xmlns:a16="http://schemas.microsoft.com/office/drawing/2014/main" id="{A8576320-0355-B406-82E7-C273CE2B008F}"/>
              </a:ext>
            </a:extLst>
          </p:cNvPr>
          <p:cNvSpPr/>
          <p:nvPr/>
        </p:nvSpPr>
        <p:spPr>
          <a:xfrm>
            <a:off x="357101" y="2616051"/>
            <a:ext cx="2592289" cy="29171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response_code</a:t>
            </a:r>
            <a:r>
              <a:rPr lang="de-DE">
                <a:latin typeface="Consolas" panose="020B0609020204030204" pitchFamily="49" charset="0"/>
              </a:rPr>
              <a:t>“: </a:t>
            </a:r>
            <a:r>
              <a:rPr lang="de-DE">
                <a:solidFill>
                  <a:srgbClr val="0070C0"/>
                </a:solidFill>
                <a:latin typeface="Consolas" panose="020B0609020204030204" pitchFamily="49" charset="0"/>
              </a:rPr>
              <a:t>100</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response_msg</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“The </a:t>
            </a:r>
            <a:r>
              <a:rPr lang="de-DE" err="1">
                <a:solidFill>
                  <a:schemeClr val="accent3">
                    <a:lumMod val="75000"/>
                  </a:schemeClr>
                </a:solidFill>
                <a:latin typeface="Consolas" panose="020B0609020204030204" pitchFamily="49" charset="0"/>
              </a:rPr>
              <a:t>lobby</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has</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been</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successfully</a:t>
            </a:r>
            <a:r>
              <a:rPr lang="de-DE">
                <a:solidFill>
                  <a:schemeClr val="accent3">
                    <a:lumMod val="75000"/>
                  </a:schemeClr>
                </a:solidFill>
                <a:latin typeface="Consolas" panose="020B0609020204030204" pitchFamily="49" charset="0"/>
              </a:rPr>
              <a:t> </a:t>
            </a:r>
            <a:r>
              <a:rPr lang="de-DE" err="1">
                <a:solidFill>
                  <a:schemeClr val="accent3">
                    <a:lumMod val="75000"/>
                  </a:schemeClr>
                </a:solidFill>
                <a:latin typeface="Consolas" panose="020B0609020204030204" pitchFamily="49" charset="0"/>
              </a:rPr>
              <a:t>created</a:t>
            </a:r>
            <a:r>
              <a:rPr lang="de-DE">
                <a:solidFill>
                  <a:schemeClr val="accent3">
                    <a:lumMod val="75000"/>
                  </a:schemeClr>
                </a:solidFill>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key</a:t>
            </a:r>
            <a:r>
              <a:rPr lang="de-DE">
                <a:latin typeface="Consolas" panose="020B0609020204030204" pitchFamily="49" charset="0"/>
              </a:rPr>
              <a:t>“:</a:t>
            </a:r>
          </a:p>
          <a:p>
            <a:r>
              <a:rPr lang="de-DE">
                <a:solidFill>
                  <a:schemeClr val="accent2">
                    <a:lumMod val="75000"/>
                  </a:schemeClr>
                </a:solidFill>
                <a:latin typeface="Consolas" panose="020B0609020204030204" pitchFamily="49" charset="0"/>
              </a:rPr>
              <a:t>“&lt;</a:t>
            </a:r>
            <a:r>
              <a:rPr lang="de-DE" err="1">
                <a:solidFill>
                  <a:schemeClr val="accent2">
                    <a:lumMod val="75000"/>
                  </a:schemeClr>
                </a:solidFill>
                <a:latin typeface="Consolas" panose="020B0609020204030204" pitchFamily="49" charset="0"/>
              </a:rPr>
              <a:t>lobbykey</a:t>
            </a:r>
            <a:r>
              <a:rPr lang="de-DE">
                <a:solidFill>
                  <a:schemeClr val="accent2">
                    <a:lumMod val="75000"/>
                  </a:schemeClr>
                </a:solidFill>
                <a:latin typeface="Consolas" panose="020B0609020204030204" pitchFamily="49" charset="0"/>
              </a:rPr>
              <a:t>&gt;“</a:t>
            </a:r>
            <a:endParaRPr lang="de-DE">
              <a:solidFill>
                <a:schemeClr val="accent3">
                  <a:lumMod val="75000"/>
                </a:schemeClr>
              </a:solidFill>
              <a:latin typeface="Consolas" panose="020B0609020204030204" pitchFamily="49" charset="0"/>
            </a:endParaRPr>
          </a:p>
          <a:p>
            <a:r>
              <a:rPr lang="de-DE">
                <a:latin typeface="Consolas" panose="020B0609020204030204" pitchFamily="49" charset="0"/>
              </a:rPr>
              <a:t>}</a:t>
            </a:r>
            <a:endParaRPr lang="de-DE"/>
          </a:p>
        </p:txBody>
      </p:sp>
      <p:pic>
        <p:nvPicPr>
          <p:cNvPr id="6" name="Graphic 5" descr="Magnifying glass with solid fill">
            <a:extLst>
              <a:ext uri="{FF2B5EF4-FFF2-40B4-BE49-F238E27FC236}">
                <a16:creationId xmlns:a16="http://schemas.microsoft.com/office/drawing/2014/main" id="{D7F9BC66-EDED-E5C1-9B65-80DDBF782C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grpSp>
        <p:nvGrpSpPr>
          <p:cNvPr id="19" name="Group 47">
            <a:extLst>
              <a:ext uri="{FF2B5EF4-FFF2-40B4-BE49-F238E27FC236}">
                <a16:creationId xmlns:a16="http://schemas.microsoft.com/office/drawing/2014/main" id="{A677A329-98A4-0A0A-990F-77EB58F79386}"/>
              </a:ext>
            </a:extLst>
          </p:cNvPr>
          <p:cNvGrpSpPr/>
          <p:nvPr/>
        </p:nvGrpSpPr>
        <p:grpSpPr>
          <a:xfrm>
            <a:off x="3256817" y="1893042"/>
            <a:ext cx="2592289" cy="592750"/>
            <a:chOff x="525970" y="2133292"/>
            <a:chExt cx="2499098" cy="592750"/>
          </a:xfrm>
        </p:grpSpPr>
        <p:sp>
          <p:nvSpPr>
            <p:cNvPr id="24" name="Display 4">
              <a:extLst>
                <a:ext uri="{FF2B5EF4-FFF2-40B4-BE49-F238E27FC236}">
                  <a16:creationId xmlns:a16="http://schemas.microsoft.com/office/drawing/2014/main" id="{6975C926-CADA-56AB-2E12-0E111D0FECF2}"/>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a:t>Error - </a:t>
              </a:r>
              <a:r>
                <a:rPr lang="en-GB" sz="2000" err="1"/>
                <a:t>Erstellen</a:t>
              </a:r>
              <a:endParaRPr lang="en-GB" sz="2000" kern="1200"/>
            </a:p>
          </p:txBody>
        </p:sp>
        <p:sp>
          <p:nvSpPr>
            <p:cNvPr id="25" name="Oval 7">
              <a:extLst>
                <a:ext uri="{FF2B5EF4-FFF2-40B4-BE49-F238E27FC236}">
                  <a16:creationId xmlns:a16="http://schemas.microsoft.com/office/drawing/2014/main" id="{08D7C5C5-80D2-4BD9-2016-4509A4AA7113}"/>
                </a:ext>
              </a:extLst>
            </p:cNvPr>
            <p:cNvSpPr/>
            <p:nvPr/>
          </p:nvSpPr>
          <p:spPr>
            <a:xfrm>
              <a:off x="525970" y="2133293"/>
              <a:ext cx="592748" cy="592748"/>
            </a:xfrm>
            <a:prstGeom prst="ellipse">
              <a:avLst/>
            </a:prstGeom>
            <a:solidFill>
              <a:srgbClr val="9933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sp>
        <p:nvSpPr>
          <p:cNvPr id="27" name="Rechteck 26">
            <a:extLst>
              <a:ext uri="{FF2B5EF4-FFF2-40B4-BE49-F238E27FC236}">
                <a16:creationId xmlns:a16="http://schemas.microsoft.com/office/drawing/2014/main" id="{AB55F27A-C5A5-949F-6985-DCAAA001EB2C}"/>
              </a:ext>
            </a:extLst>
          </p:cNvPr>
          <p:cNvSpPr/>
          <p:nvPr/>
        </p:nvSpPr>
        <p:spPr>
          <a:xfrm>
            <a:off x="3256817" y="2616051"/>
            <a:ext cx="2592289" cy="1974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de-DE">
                <a:latin typeface="Consolas" panose="020B0609020204030204" pitchFamily="49" charset="0"/>
              </a:rPr>
              <a:t>{</a:t>
            </a:r>
          </a:p>
          <a:p>
            <a:r>
              <a:rPr lang="de-DE">
                <a:latin typeface="Consolas" panose="020B0609020204030204" pitchFamily="49" charset="0"/>
              </a:rPr>
              <a:t>   “</a:t>
            </a:r>
            <a:r>
              <a:rPr lang="de-DE" err="1">
                <a:latin typeface="Consolas" panose="020B0609020204030204" pitchFamily="49" charset="0"/>
              </a:rPr>
              <a:t>response_code</a:t>
            </a:r>
            <a:r>
              <a:rPr lang="de-DE">
                <a:latin typeface="Consolas" panose="020B0609020204030204" pitchFamily="49" charset="0"/>
              </a:rPr>
              <a:t>“: </a:t>
            </a:r>
            <a:r>
              <a:rPr lang="de-DE">
                <a:solidFill>
                  <a:srgbClr val="0070C0"/>
                </a:solidFill>
                <a:latin typeface="Consolas" panose="020B0609020204030204" pitchFamily="49" charset="0"/>
              </a:rPr>
              <a:t>150</a:t>
            </a:r>
            <a:r>
              <a:rPr lang="de-DE">
                <a:solidFill>
                  <a:schemeClr val="tx1">
                    <a:lumMod val="95000"/>
                    <a:lumOff val="5000"/>
                  </a:schemeClr>
                </a:solidFill>
                <a:latin typeface="Consolas" panose="020B0609020204030204" pitchFamily="49" charset="0"/>
              </a:rPr>
              <a:t>,</a:t>
            </a:r>
            <a:endParaRPr lang="de-DE">
              <a:solidFill>
                <a:srgbClr val="0070C0"/>
              </a:solidFill>
              <a:latin typeface="Consolas" panose="020B0609020204030204" pitchFamily="49" charset="0"/>
            </a:endParaRPr>
          </a:p>
          <a:p>
            <a:r>
              <a:rPr lang="de-DE">
                <a:latin typeface="Consolas" panose="020B0609020204030204" pitchFamily="49" charset="0"/>
              </a:rPr>
              <a:t>   “</a:t>
            </a:r>
            <a:r>
              <a:rPr lang="de-DE" err="1">
                <a:latin typeface="Consolas" panose="020B0609020204030204" pitchFamily="49" charset="0"/>
              </a:rPr>
              <a:t>response_msg</a:t>
            </a:r>
            <a:r>
              <a:rPr lang="de-DE">
                <a:latin typeface="Consolas" panose="020B0609020204030204" pitchFamily="49" charset="0"/>
              </a:rPr>
              <a:t>“: </a:t>
            </a:r>
            <a:r>
              <a:rPr lang="de-DE">
                <a:solidFill>
                  <a:schemeClr val="accent3">
                    <a:lumMod val="75000"/>
                  </a:schemeClr>
                </a:solidFill>
                <a:latin typeface="Consolas" panose="020B0609020204030204" pitchFamily="49" charset="0"/>
              </a:rPr>
              <a:t>“Client </a:t>
            </a:r>
            <a:r>
              <a:rPr lang="de-DE" err="1">
                <a:solidFill>
                  <a:schemeClr val="accent3">
                    <a:lumMod val="75000"/>
                  </a:schemeClr>
                </a:solidFill>
                <a:latin typeface="Consolas" panose="020B0609020204030204" pitchFamily="49" charset="0"/>
              </a:rPr>
              <a:t>already</a:t>
            </a:r>
            <a:r>
              <a:rPr lang="de-DE">
                <a:solidFill>
                  <a:schemeClr val="accent3">
                    <a:lumMod val="75000"/>
                  </a:schemeClr>
                </a:solidFill>
                <a:latin typeface="Consolas" panose="020B0609020204030204" pitchFamily="49" charset="0"/>
              </a:rPr>
              <a:t> in a </a:t>
            </a:r>
            <a:r>
              <a:rPr lang="de-DE" err="1">
                <a:solidFill>
                  <a:schemeClr val="accent3">
                    <a:lumMod val="75000"/>
                  </a:schemeClr>
                </a:solidFill>
                <a:latin typeface="Consolas" panose="020B0609020204030204" pitchFamily="49" charset="0"/>
              </a:rPr>
              <a:t>lobby</a:t>
            </a:r>
            <a:r>
              <a:rPr lang="de-DE">
                <a:solidFill>
                  <a:schemeClr val="accent3">
                    <a:lumMod val="75000"/>
                  </a:schemeClr>
                </a:solidFill>
                <a:latin typeface="Consolas" panose="020B0609020204030204" pitchFamily="49" charset="0"/>
              </a:rPr>
              <a:t>!“</a:t>
            </a:r>
          </a:p>
          <a:p>
            <a:r>
              <a:rPr lang="de-DE">
                <a:latin typeface="Consolas" panose="020B0609020204030204" pitchFamily="49" charset="0"/>
              </a:rPr>
              <a:t>}</a:t>
            </a:r>
            <a:endParaRPr lang="de-DE"/>
          </a:p>
        </p:txBody>
      </p:sp>
      <p:sp>
        <p:nvSpPr>
          <p:cNvPr id="4" name="Rectangle 21">
            <a:extLst>
              <a:ext uri="{FF2B5EF4-FFF2-40B4-BE49-F238E27FC236}">
                <a16:creationId xmlns:a16="http://schemas.microsoft.com/office/drawing/2014/main" id="{6315D3A9-1CC6-766F-2BC9-637293541049}"/>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grpSp>
        <p:nvGrpSpPr>
          <p:cNvPr id="5" name="Group 47">
            <a:extLst>
              <a:ext uri="{FF2B5EF4-FFF2-40B4-BE49-F238E27FC236}">
                <a16:creationId xmlns:a16="http://schemas.microsoft.com/office/drawing/2014/main" id="{5FDA10D4-62B0-2B46-C729-6FC5809D9BBB}"/>
              </a:ext>
            </a:extLst>
          </p:cNvPr>
          <p:cNvGrpSpPr/>
          <p:nvPr/>
        </p:nvGrpSpPr>
        <p:grpSpPr>
          <a:xfrm>
            <a:off x="357102" y="1893042"/>
            <a:ext cx="2592289" cy="592750"/>
            <a:chOff x="525970" y="2133292"/>
            <a:chExt cx="2499098" cy="592750"/>
          </a:xfrm>
        </p:grpSpPr>
        <p:sp>
          <p:nvSpPr>
            <p:cNvPr id="7" name="Display 4">
              <a:extLst>
                <a:ext uri="{FF2B5EF4-FFF2-40B4-BE49-F238E27FC236}">
                  <a16:creationId xmlns:a16="http://schemas.microsoft.com/office/drawing/2014/main" id="{056FCC0D-669E-3031-8610-BDC42FCE63DD}"/>
                </a:ext>
              </a:extLst>
            </p:cNvPr>
            <p:cNvSpPr/>
            <p:nvPr/>
          </p:nvSpPr>
          <p:spPr>
            <a:xfrm>
              <a:off x="822344" y="2133292"/>
              <a:ext cx="2202724" cy="592750"/>
            </a:xfrm>
            <a:prstGeom prst="flowChartDisplay">
              <a:avLst/>
            </a:prstGeom>
            <a:solidFill>
              <a:srgbClr val="61D5F6"/>
            </a:solidFill>
            <a:ln>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6201" rIns="0" bIns="76201" numCol="1" spcCol="1270" anchor="ctr" anchorCtr="0">
              <a:noAutofit/>
            </a:bodyPr>
            <a:lstStyle/>
            <a:p>
              <a:pPr marL="0" lvl="0" indent="0" algn="l" defTabSz="889000">
                <a:lnSpc>
                  <a:spcPct val="90000"/>
                </a:lnSpc>
                <a:spcBef>
                  <a:spcPct val="0"/>
                </a:spcBef>
                <a:spcAft>
                  <a:spcPct val="35000"/>
                </a:spcAft>
                <a:buNone/>
              </a:pPr>
              <a:r>
                <a:rPr lang="en-GB" sz="2000" err="1"/>
                <a:t>Erstellen</a:t>
              </a:r>
              <a:endParaRPr lang="en-GB" sz="2000" kern="1200"/>
            </a:p>
          </p:txBody>
        </p:sp>
        <p:sp>
          <p:nvSpPr>
            <p:cNvPr id="8" name="Oval 7">
              <a:extLst>
                <a:ext uri="{FF2B5EF4-FFF2-40B4-BE49-F238E27FC236}">
                  <a16:creationId xmlns:a16="http://schemas.microsoft.com/office/drawing/2014/main" id="{738D69B4-7629-AA32-A3FB-D7DABBA2B92F}"/>
                </a:ext>
              </a:extLst>
            </p:cNvPr>
            <p:cNvSpPr/>
            <p:nvPr/>
          </p:nvSpPr>
          <p:spPr>
            <a:xfrm>
              <a:off x="525970" y="2133293"/>
              <a:ext cx="592748" cy="592748"/>
            </a:xfrm>
            <a:prstGeom prst="ellipse">
              <a:avLst/>
            </a:prstGeom>
            <a:solidFill>
              <a:srgbClr val="80BA2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1" name="Graphic 38" descr="Hinzufügen mit einfarbiger Füllung">
              <a:extLst>
                <a:ext uri="{FF2B5EF4-FFF2-40B4-BE49-F238E27FC236}">
                  <a16:creationId xmlns:a16="http://schemas.microsoft.com/office/drawing/2014/main" id="{FE07A07F-5BE1-1895-B5F5-41E5DC3E65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606235" y="2188466"/>
              <a:ext cx="432219" cy="448336"/>
            </a:xfrm>
            <a:prstGeom prst="rect">
              <a:avLst/>
            </a:prstGeom>
          </p:spPr>
        </p:pic>
      </p:grpSp>
      <p:pic>
        <p:nvPicPr>
          <p:cNvPr id="20" name="Graphic 38" descr="Hinzufügen mit einfarbiger Füllung">
            <a:extLst>
              <a:ext uri="{FF2B5EF4-FFF2-40B4-BE49-F238E27FC236}">
                <a16:creationId xmlns:a16="http://schemas.microsoft.com/office/drawing/2014/main" id="{83F90CEB-D398-3374-1458-A970FA759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3340074" y="1965249"/>
            <a:ext cx="448336" cy="448336"/>
          </a:xfrm>
          <a:prstGeom prst="rect">
            <a:avLst/>
          </a:prstGeom>
        </p:spPr>
      </p:pic>
    </p:spTree>
    <p:extLst>
      <p:ext uri="{BB962C8B-B14F-4D97-AF65-F5344CB8AC3E}">
        <p14:creationId xmlns:p14="http://schemas.microsoft.com/office/powerpoint/2010/main" val="2437905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Antwortverarbeitung</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7" name="Rechteck 6">
            <a:extLst>
              <a:ext uri="{FF2B5EF4-FFF2-40B4-BE49-F238E27FC236}">
                <a16:creationId xmlns:a16="http://schemas.microsoft.com/office/drawing/2014/main" id="{47E831E2-7B0B-DF81-5812-E8D49395A148}"/>
              </a:ext>
            </a:extLst>
          </p:cNvPr>
          <p:cNvSpPr/>
          <p:nvPr/>
        </p:nvSpPr>
        <p:spPr>
          <a:xfrm>
            <a:off x="6326245" y="5193063"/>
            <a:ext cx="757949" cy="736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Ein Bild, das Text, Screenshot, Schrift, Software enthält.&#10;&#10;Automatisch generierte Beschreibung">
            <a:extLst>
              <a:ext uri="{FF2B5EF4-FFF2-40B4-BE49-F238E27FC236}">
                <a16:creationId xmlns:a16="http://schemas.microsoft.com/office/drawing/2014/main" id="{BB0BC7BA-ADEB-FA70-5B76-9FDF39203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834" y="1656262"/>
            <a:ext cx="8572500" cy="3714750"/>
          </a:xfrm>
          <a:prstGeom prst="rect">
            <a:avLst/>
          </a:prstGeom>
        </p:spPr>
      </p:pic>
      <p:pic>
        <p:nvPicPr>
          <p:cNvPr id="20" name="Graphic 5" descr="Magnifying glass with solid fill">
            <a:extLst>
              <a:ext uri="{FF2B5EF4-FFF2-40B4-BE49-F238E27FC236}">
                <a16:creationId xmlns:a16="http://schemas.microsoft.com/office/drawing/2014/main" id="{083ACAB8-5B4D-4CED-91AE-2262180A4D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178386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52</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endParaRPr lang="de-DE"/>
          </a:p>
          <a:p>
            <a:endParaRPr lang="de-DE"/>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5984" y="274621"/>
            <a:ext cx="6705600" cy="6000749"/>
          </a:xfrm>
          <a:prstGeom prst="rect">
            <a:avLst/>
          </a:prstGeom>
        </p:spPr>
      </p:pic>
      <p:sp>
        <p:nvSpPr>
          <p:cNvPr id="12" name="Rechteck 11">
            <a:extLst>
              <a:ext uri="{FF2B5EF4-FFF2-40B4-BE49-F238E27FC236}">
                <a16:creationId xmlns:a16="http://schemas.microsoft.com/office/drawing/2014/main" id="{04966634-CD29-1D09-6BA2-A8DF1006B9A9}"/>
              </a:ext>
            </a:extLst>
          </p:cNvPr>
          <p:cNvSpPr/>
          <p:nvPr/>
        </p:nvSpPr>
        <p:spPr>
          <a:xfrm>
            <a:off x="6326245" y="5193063"/>
            <a:ext cx="757949" cy="736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2">
            <a:extLst>
              <a:ext uri="{FF2B5EF4-FFF2-40B4-BE49-F238E27FC236}">
                <a16:creationId xmlns:a16="http://schemas.microsoft.com/office/drawing/2014/main" id="{F4971FC2-2B49-A333-F8CE-DD26909401C1}"/>
              </a:ext>
            </a:extLst>
          </p:cNvPr>
          <p:cNvSpPr>
            <a:spLocks noGrp="1"/>
          </p:cNvSpPr>
          <p:nvPr>
            <p:ph type="title"/>
          </p:nvPr>
        </p:nvSpPr>
        <p:spPr>
          <a:xfrm>
            <a:off x="432001" y="1080000"/>
            <a:ext cx="11324167" cy="576262"/>
          </a:xfrm>
        </p:spPr>
        <p:txBody>
          <a:bodyPr/>
          <a:lstStyle/>
          <a:p>
            <a:r>
              <a:rPr lang="de-DE" sz="2400"/>
              <a:t>Datenfluss bei Benutzeraktion</a:t>
            </a:r>
            <a:endParaRPr lang="de-DE"/>
          </a:p>
        </p:txBody>
      </p:sp>
    </p:spTree>
    <p:extLst>
      <p:ext uri="{BB962C8B-B14F-4D97-AF65-F5344CB8AC3E}">
        <p14:creationId xmlns:p14="http://schemas.microsoft.com/office/powerpoint/2010/main" val="443107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Datenfluss bei Benutzeraktion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53</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Pascal Waldschmidt</a:t>
            </a:r>
            <a:endParaRPr lang="en-DE" sz="1400">
              <a:latin typeface="Arial" panose="020B0604020202020204" pitchFamily="34" charset="0"/>
              <a:cs typeface="Arial" panose="020B0604020202020204" pitchFamily="34" charset="0"/>
            </a:endParaRPr>
          </a:p>
        </p:txBody>
      </p:sp>
      <p:sp>
        <p:nvSpPr>
          <p:cNvPr id="6" name="Inhaltsplatzhalter 5">
            <a:extLst>
              <a:ext uri="{FF2B5EF4-FFF2-40B4-BE49-F238E27FC236}">
                <a16:creationId xmlns:a16="http://schemas.microsoft.com/office/drawing/2014/main" id="{EA53D972-2A38-A6E7-6B9E-0E046B605FAA}"/>
              </a:ext>
            </a:extLst>
          </p:cNvPr>
          <p:cNvSpPr>
            <a:spLocks noGrp="1"/>
          </p:cNvSpPr>
          <p:nvPr>
            <p:ph idx="1"/>
          </p:nvPr>
        </p:nvSpPr>
        <p:spPr>
          <a:xfrm>
            <a:off x="432000" y="1620001"/>
            <a:ext cx="4342131" cy="4525963"/>
          </a:xfrm>
        </p:spPr>
        <p:txBody>
          <a:bodyPr/>
          <a:lstStyle/>
          <a:p>
            <a:r>
              <a:rPr lang="de-DE"/>
              <a:t>Abfangen der Serverantwort</a:t>
            </a:r>
          </a:p>
          <a:p>
            <a:r>
              <a:rPr lang="de-DE"/>
              <a:t>Reaktion auf Befehl</a:t>
            </a:r>
          </a:p>
          <a:p>
            <a:pPr lvl="1"/>
            <a:r>
              <a:rPr lang="de-DE"/>
              <a:t>Anpassung der Seite</a:t>
            </a:r>
          </a:p>
          <a:p>
            <a:endParaRPr lang="de-DE"/>
          </a:p>
        </p:txBody>
      </p:sp>
      <p:pic>
        <p:nvPicPr>
          <p:cNvPr id="8" name="Grafik 7">
            <a:extLst>
              <a:ext uri="{FF2B5EF4-FFF2-40B4-BE49-F238E27FC236}">
                <a16:creationId xmlns:a16="http://schemas.microsoft.com/office/drawing/2014/main" id="{DC0BD84F-B296-52F3-260D-DE6FC047C2BA}"/>
              </a:ext>
            </a:extLst>
          </p:cNvPr>
          <p:cNvPicPr>
            <a:picLocks noChangeAspect="1"/>
          </p:cNvPicPr>
          <p:nvPr/>
        </p:nvPicPr>
        <p:blipFill rotWithShape="1">
          <a:blip r:embed="rId3">
            <a:extLst>
              <a:ext uri="{28A0092B-C50C-407E-A947-70E740481C1C}">
                <a14:useLocalDpi xmlns:a14="http://schemas.microsoft.com/office/drawing/2010/main" val="0"/>
              </a:ext>
            </a:extLst>
          </a:blip>
          <a:srcRect l="50106" t="46541"/>
          <a:stretch/>
        </p:blipFill>
        <p:spPr>
          <a:xfrm>
            <a:off x="6742301" y="1294995"/>
            <a:ext cx="4442166" cy="4259336"/>
          </a:xfrm>
          <a:prstGeom prst="rect">
            <a:avLst/>
          </a:prstGeom>
        </p:spPr>
      </p:pic>
    </p:spTree>
    <p:extLst>
      <p:ext uri="{BB962C8B-B14F-4D97-AF65-F5344CB8AC3E}">
        <p14:creationId xmlns:p14="http://schemas.microsoft.com/office/powerpoint/2010/main" val="1111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Webseite</a:t>
            </a:r>
            <a:endParaRPr lang="de-DE"/>
          </a:p>
        </p:txBody>
      </p:sp>
      <p:sp>
        <p:nvSpPr>
          <p:cNvPr id="4" name="Inhaltsplatzhalter 3">
            <a:extLst>
              <a:ext uri="{FF2B5EF4-FFF2-40B4-BE49-F238E27FC236}">
                <a16:creationId xmlns:a16="http://schemas.microsoft.com/office/drawing/2014/main" id="{8B12CD24-3278-3B25-1621-792C39CCEF81}"/>
              </a:ext>
            </a:extLst>
          </p:cNvPr>
          <p:cNvSpPr>
            <a:spLocks noGrp="1"/>
          </p:cNvSpPr>
          <p:nvPr>
            <p:ph idx="1"/>
          </p:nvPr>
        </p:nvSpPr>
        <p:spPr>
          <a:xfrm>
            <a:off x="432000" y="1620001"/>
            <a:ext cx="4313255" cy="4525963"/>
          </a:xfrm>
        </p:spPr>
        <p:txBody>
          <a:bodyPr/>
          <a:lstStyle/>
          <a:p>
            <a:pPr marL="342900" indent="-342900">
              <a:lnSpc>
                <a:spcPct val="150000"/>
              </a:lnSpc>
              <a:buFont typeface="+mj-lt"/>
              <a:buAutoNum type="arabicPeriod"/>
            </a:pPr>
            <a:r>
              <a:rPr lang="de-DE"/>
              <a:t>Browser öffnen</a:t>
            </a:r>
          </a:p>
          <a:p>
            <a:pPr lvl="1"/>
            <a:r>
              <a:rPr lang="de-DE"/>
              <a:t>Unterstützung für Mozilla Firefox und Google Chrome</a:t>
            </a:r>
          </a:p>
          <a:p>
            <a:pPr marL="342900" indent="-342900">
              <a:lnSpc>
                <a:spcPct val="150000"/>
              </a:lnSpc>
              <a:buFont typeface="+mj-lt"/>
              <a:buAutoNum type="arabicPeriod"/>
            </a:pPr>
            <a:r>
              <a:rPr lang="de-DE"/>
              <a:t>Webseiten-URL eingeben</a:t>
            </a:r>
          </a:p>
          <a:p>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54</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Welt mit einfarbiger Füllung">
            <a:extLst>
              <a:ext uri="{FF2B5EF4-FFF2-40B4-BE49-F238E27FC236}">
                <a16:creationId xmlns:a16="http://schemas.microsoft.com/office/drawing/2014/main" id="{7C8D1525-F5EA-F100-EA0C-C9665C6FF0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2108" y="833698"/>
            <a:ext cx="1099389" cy="1099389"/>
          </a:xfrm>
          <a:prstGeom prst="rect">
            <a:avLst/>
          </a:prstGeom>
        </p:spPr>
      </p:pic>
      <p:pic>
        <p:nvPicPr>
          <p:cNvPr id="10" name="Grafik 9" descr="Ein Bild, das Grafiken, Kreativität, Farbigkeit, Clipart enthält.&#10;&#10;Automatisch generierte Beschreibung">
            <a:extLst>
              <a:ext uri="{FF2B5EF4-FFF2-40B4-BE49-F238E27FC236}">
                <a16:creationId xmlns:a16="http://schemas.microsoft.com/office/drawing/2014/main" id="{20648AB4-45F3-9AF0-D4B1-CE7E83B75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637" y="1933087"/>
            <a:ext cx="842435" cy="875430"/>
          </a:xfrm>
          <a:prstGeom prst="rect">
            <a:avLst/>
          </a:prstGeom>
        </p:spPr>
      </p:pic>
      <p:pic>
        <p:nvPicPr>
          <p:cNvPr id="12" name="Grafik 11" descr="Internet mit einfarbiger Füllung">
            <a:extLst>
              <a:ext uri="{FF2B5EF4-FFF2-40B4-BE49-F238E27FC236}">
                <a16:creationId xmlns:a16="http://schemas.microsoft.com/office/drawing/2014/main" id="{58A77774-C816-E9D1-2CD4-E78FEBEA7E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4000" y="5533200"/>
            <a:ext cx="856800" cy="856800"/>
          </a:xfrm>
          <a:prstGeom prst="rect">
            <a:avLst/>
          </a:prstGeom>
        </p:spPr>
      </p:pic>
      <p:pic>
        <p:nvPicPr>
          <p:cNvPr id="14" name="Grafik 13" descr="Ein Bild, das Kreis, Grafiken, Farbigkeit, Grafikdesign enthält.&#10;&#10;Automatisch generierte Beschreibung">
            <a:extLst>
              <a:ext uri="{FF2B5EF4-FFF2-40B4-BE49-F238E27FC236}">
                <a16:creationId xmlns:a16="http://schemas.microsoft.com/office/drawing/2014/main" id="{CB100364-B62A-E224-CA8F-68A6536318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4543" y="1933717"/>
            <a:ext cx="874800" cy="874800"/>
          </a:xfrm>
          <a:prstGeom prst="rect">
            <a:avLst/>
          </a:prstGeom>
        </p:spPr>
      </p:pic>
      <p:grpSp>
        <p:nvGrpSpPr>
          <p:cNvPr id="32" name="Gruppieren 31">
            <a:extLst>
              <a:ext uri="{FF2B5EF4-FFF2-40B4-BE49-F238E27FC236}">
                <a16:creationId xmlns:a16="http://schemas.microsoft.com/office/drawing/2014/main" id="{3553E3B0-CF5B-4B6F-302E-553FBF0A387C}"/>
              </a:ext>
            </a:extLst>
          </p:cNvPr>
          <p:cNvGrpSpPr/>
          <p:nvPr/>
        </p:nvGrpSpPr>
        <p:grpSpPr>
          <a:xfrm>
            <a:off x="6366092" y="4003534"/>
            <a:ext cx="3203194" cy="389691"/>
            <a:chOff x="5058068" y="3894892"/>
            <a:chExt cx="3203194" cy="389691"/>
          </a:xfrm>
        </p:grpSpPr>
        <p:sp>
          <p:nvSpPr>
            <p:cNvPr id="18" name="Rechteck: abgerundete Ecken 17">
              <a:extLst>
                <a:ext uri="{FF2B5EF4-FFF2-40B4-BE49-F238E27FC236}">
                  <a16:creationId xmlns:a16="http://schemas.microsoft.com/office/drawing/2014/main" id="{83D07FC5-8DC0-0975-B122-1A3EA8B274B2}"/>
                </a:ext>
              </a:extLst>
            </p:cNvPr>
            <p:cNvSpPr/>
            <p:nvPr/>
          </p:nvSpPr>
          <p:spPr>
            <a:xfrm>
              <a:off x="5058068" y="3894892"/>
              <a:ext cx="3203194" cy="376581"/>
            </a:xfrm>
            <a:prstGeom prst="round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endParaRPr lang="de-DE" b="1">
                <a:solidFill>
                  <a:srgbClr val="92D050"/>
                </a:solidFill>
                <a:latin typeface="Arial" panose="020B0604020202020204" pitchFamily="34" charset="0"/>
                <a:cs typeface="Arial" panose="020B0604020202020204" pitchFamily="34" charset="0"/>
              </a:endParaRPr>
            </a:p>
          </p:txBody>
        </p:sp>
        <p:cxnSp>
          <p:nvCxnSpPr>
            <p:cNvPr id="19" name="Gerader Verbinder 18">
              <a:extLst>
                <a:ext uri="{FF2B5EF4-FFF2-40B4-BE49-F238E27FC236}">
                  <a16:creationId xmlns:a16="http://schemas.microsoft.com/office/drawing/2014/main" id="{56D0728B-20DB-4D6B-7E5C-8354EAA79C56}"/>
                </a:ext>
              </a:extLst>
            </p:cNvPr>
            <p:cNvCxnSpPr/>
            <p:nvPr/>
          </p:nvCxnSpPr>
          <p:spPr>
            <a:xfrm>
              <a:off x="7853003" y="3894892"/>
              <a:ext cx="0" cy="376581"/>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pic>
          <p:nvPicPr>
            <p:cNvPr id="21" name="Grafik 20" descr="Lupe mit einfarbiger Füllung">
              <a:extLst>
                <a:ext uri="{FF2B5EF4-FFF2-40B4-BE49-F238E27FC236}">
                  <a16:creationId xmlns:a16="http://schemas.microsoft.com/office/drawing/2014/main" id="{86E1C564-0E39-9C4B-1348-94B303CE04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1190" y="3908003"/>
              <a:ext cx="391886" cy="376580"/>
            </a:xfrm>
            <a:prstGeom prst="rect">
              <a:avLst/>
            </a:prstGeom>
          </p:spPr>
        </p:pic>
      </p:grpSp>
      <p:pic>
        <p:nvPicPr>
          <p:cNvPr id="17" name="Grafik 16" descr="Cursor mit einfarbiger Füllung">
            <a:extLst>
              <a:ext uri="{FF2B5EF4-FFF2-40B4-BE49-F238E27FC236}">
                <a16:creationId xmlns:a16="http://schemas.microsoft.com/office/drawing/2014/main" id="{46FA09B9-3DEE-775A-CBED-16E3698EBA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8781177" y="4191824"/>
            <a:ext cx="669916" cy="643751"/>
          </a:xfrm>
          <a:prstGeom prst="rect">
            <a:avLst/>
          </a:prstGeom>
        </p:spPr>
      </p:pic>
      <p:sp>
        <p:nvSpPr>
          <p:cNvPr id="33" name="Textfeld 32">
            <a:extLst>
              <a:ext uri="{FF2B5EF4-FFF2-40B4-BE49-F238E27FC236}">
                <a16:creationId xmlns:a16="http://schemas.microsoft.com/office/drawing/2014/main" id="{12E9C6A9-4CF9-82A6-324D-8C49CC850DEA}"/>
              </a:ext>
            </a:extLst>
          </p:cNvPr>
          <p:cNvSpPr txBox="1"/>
          <p:nvPr/>
        </p:nvSpPr>
        <p:spPr>
          <a:xfrm>
            <a:off x="6568675" y="4016645"/>
            <a:ext cx="2502568" cy="369332"/>
          </a:xfrm>
          <a:prstGeom prst="rect">
            <a:avLst/>
          </a:prstGeom>
          <a:noFill/>
        </p:spPr>
        <p:txBody>
          <a:bodyPr wrap="square" rtlCol="0">
            <a:spAutoFit/>
          </a:bodyPr>
          <a:lstStyle/>
          <a:p>
            <a:r>
              <a:rPr lang="de-DE" sz="1800" b="1">
                <a:solidFill>
                  <a:srgbClr val="92D050"/>
                </a:solidFill>
                <a:latin typeface="Arial" panose="020B0604020202020204" pitchFamily="34" charset="0"/>
                <a:cs typeface="Arial" panose="020B0604020202020204" pitchFamily="34" charset="0"/>
              </a:rPr>
              <a:t> kimaster.mni.thm.de</a:t>
            </a:r>
            <a:endParaRPr lang="de-DE"/>
          </a:p>
        </p:txBody>
      </p:sp>
    </p:spTree>
    <p:extLst>
      <p:ext uri="{BB962C8B-B14F-4D97-AF65-F5344CB8AC3E}">
        <p14:creationId xmlns:p14="http://schemas.microsoft.com/office/powerpoint/2010/main" val="292429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Mockup – Startseite</a:t>
            </a:r>
            <a:endParaRPr lang="de-DE"/>
          </a:p>
        </p:txBody>
      </p:sp>
      <p:pic>
        <p:nvPicPr>
          <p:cNvPr id="15" name="Inhaltsplatzhalter 14" descr="Ein Bild, das Screenshot, Elektronik, Gamecontroller, Text enthält.&#10;&#10;Automatisch generierte Beschreibung">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439" r="5729" b="21293"/>
          <a:stretch/>
        </p:blipFill>
        <p:spPr>
          <a:xfrm>
            <a:off x="4239252" y="836712"/>
            <a:ext cx="7761406" cy="5479867"/>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55</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719784" cy="11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Navigationsleiste</a:t>
            </a:r>
          </a:p>
          <a:p>
            <a:endParaRPr lang="de-DE"/>
          </a:p>
          <a:p>
            <a:r>
              <a:rPr lang="de-DE"/>
              <a:t>Spieleauswahl</a:t>
            </a:r>
          </a:p>
          <a:p>
            <a:pPr marL="0" indent="0">
              <a:buNone/>
            </a:pPr>
            <a:endParaRPr lang="de-DE"/>
          </a:p>
        </p:txBody>
      </p:sp>
    </p:spTree>
    <p:extLst>
      <p:ext uri="{BB962C8B-B14F-4D97-AF65-F5344CB8AC3E}">
        <p14:creationId xmlns:p14="http://schemas.microsoft.com/office/powerpoint/2010/main" val="3328686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Navigationsleiste</a:t>
            </a:r>
            <a:endParaRPr lang="de-DE"/>
          </a:p>
        </p:txBody>
      </p:sp>
      <p:pic>
        <p:nvPicPr>
          <p:cNvPr id="15" name="Inhaltsplatzhalter 14" descr="Ein Bild, das Screenshot, Elektronik, Gamecontroller, Text enthält.&#10;&#10;Automatisch generierte Beschreibung">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439" t="-1" r="5729" b="93787"/>
          <a:stretch/>
        </p:blipFill>
        <p:spPr>
          <a:xfrm>
            <a:off x="296206" y="2908471"/>
            <a:ext cx="11595756" cy="646331"/>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56</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7" name="Rechteck 6">
            <a:extLst>
              <a:ext uri="{FF2B5EF4-FFF2-40B4-BE49-F238E27FC236}">
                <a16:creationId xmlns:a16="http://schemas.microsoft.com/office/drawing/2014/main" id="{25CDA1A1-A29A-DF0A-C09F-6BD32ADCEA2F}"/>
              </a:ext>
            </a:extLst>
          </p:cNvPr>
          <p:cNvSpPr/>
          <p:nvPr/>
        </p:nvSpPr>
        <p:spPr>
          <a:xfrm>
            <a:off x="4530084" y="2983929"/>
            <a:ext cx="510179" cy="245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Textfeld 7">
            <a:extLst>
              <a:ext uri="{FF2B5EF4-FFF2-40B4-BE49-F238E27FC236}">
                <a16:creationId xmlns:a16="http://schemas.microsoft.com/office/drawing/2014/main" id="{2A406F4B-9266-D7AC-6FBF-9A6AB3B67A80}"/>
              </a:ext>
            </a:extLst>
          </p:cNvPr>
          <p:cNvSpPr txBox="1"/>
          <p:nvPr/>
        </p:nvSpPr>
        <p:spPr>
          <a:xfrm>
            <a:off x="3957071" y="2030277"/>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Rückkehr zur Startseite</a:t>
            </a:r>
          </a:p>
        </p:txBody>
      </p:sp>
      <p:sp>
        <p:nvSpPr>
          <p:cNvPr id="9" name="Textfeld 8">
            <a:extLst>
              <a:ext uri="{FF2B5EF4-FFF2-40B4-BE49-F238E27FC236}">
                <a16:creationId xmlns:a16="http://schemas.microsoft.com/office/drawing/2014/main" id="{DE72C1C3-C3BE-A05D-F5E1-FDB0ACF098C5}"/>
              </a:ext>
            </a:extLst>
          </p:cNvPr>
          <p:cNvSpPr txBox="1"/>
          <p:nvPr/>
        </p:nvSpPr>
        <p:spPr>
          <a:xfrm>
            <a:off x="4792663" y="3786218"/>
            <a:ext cx="1782308" cy="1200329"/>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Informationen zur Verbindung externer KI-Anwendungen</a:t>
            </a:r>
          </a:p>
        </p:txBody>
      </p:sp>
      <p:sp>
        <p:nvSpPr>
          <p:cNvPr id="10" name="Textfeld 9">
            <a:extLst>
              <a:ext uri="{FF2B5EF4-FFF2-40B4-BE49-F238E27FC236}">
                <a16:creationId xmlns:a16="http://schemas.microsoft.com/office/drawing/2014/main" id="{65C56E24-A9C2-E116-D596-4DD3C1A0AC85}"/>
              </a:ext>
            </a:extLst>
          </p:cNvPr>
          <p:cNvSpPr txBox="1"/>
          <p:nvPr/>
        </p:nvSpPr>
        <p:spPr>
          <a:xfrm>
            <a:off x="5650502" y="1760417"/>
            <a:ext cx="1564335"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Ranglisten mit Punkte-darstellungen</a:t>
            </a:r>
          </a:p>
        </p:txBody>
      </p:sp>
      <p:sp>
        <p:nvSpPr>
          <p:cNvPr id="11" name="Textfeld 10">
            <a:extLst>
              <a:ext uri="{FF2B5EF4-FFF2-40B4-BE49-F238E27FC236}">
                <a16:creationId xmlns:a16="http://schemas.microsoft.com/office/drawing/2014/main" id="{F59F979B-27BB-B838-2B8C-4935E6E296E0}"/>
              </a:ext>
            </a:extLst>
          </p:cNvPr>
          <p:cNvSpPr txBox="1"/>
          <p:nvPr/>
        </p:nvSpPr>
        <p:spPr>
          <a:xfrm>
            <a:off x="6561765" y="3785485"/>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Sammelbare Erfolge</a:t>
            </a:r>
          </a:p>
        </p:txBody>
      </p:sp>
      <p:sp>
        <p:nvSpPr>
          <p:cNvPr id="12" name="Textfeld 11">
            <a:extLst>
              <a:ext uri="{FF2B5EF4-FFF2-40B4-BE49-F238E27FC236}">
                <a16:creationId xmlns:a16="http://schemas.microsoft.com/office/drawing/2014/main" id="{DD909407-6148-BDBA-C538-805E23C36704}"/>
              </a:ext>
            </a:extLst>
          </p:cNvPr>
          <p:cNvSpPr txBox="1"/>
          <p:nvPr/>
        </p:nvSpPr>
        <p:spPr>
          <a:xfrm>
            <a:off x="7343933" y="2030276"/>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Rechtliche Aspekte</a:t>
            </a:r>
          </a:p>
        </p:txBody>
      </p:sp>
      <p:sp>
        <p:nvSpPr>
          <p:cNvPr id="13" name="Textfeld 12">
            <a:extLst>
              <a:ext uri="{FF2B5EF4-FFF2-40B4-BE49-F238E27FC236}">
                <a16:creationId xmlns:a16="http://schemas.microsoft.com/office/drawing/2014/main" id="{715E53C0-FC62-5110-E354-0C40AF3BBC9F}"/>
              </a:ext>
            </a:extLst>
          </p:cNvPr>
          <p:cNvSpPr txBox="1"/>
          <p:nvPr/>
        </p:nvSpPr>
        <p:spPr>
          <a:xfrm>
            <a:off x="10257249" y="2031457"/>
            <a:ext cx="1564335"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Zur schnellen Navigation</a:t>
            </a:r>
          </a:p>
        </p:txBody>
      </p:sp>
      <p:sp>
        <p:nvSpPr>
          <p:cNvPr id="14" name="Rechteck 13">
            <a:extLst>
              <a:ext uri="{FF2B5EF4-FFF2-40B4-BE49-F238E27FC236}">
                <a16:creationId xmlns:a16="http://schemas.microsoft.com/office/drawing/2014/main" id="{46693F18-1C8E-978F-1CA8-DB7C86A482BE}"/>
              </a:ext>
            </a:extLst>
          </p:cNvPr>
          <p:cNvSpPr/>
          <p:nvPr/>
        </p:nvSpPr>
        <p:spPr>
          <a:xfrm>
            <a:off x="5175543" y="2983927"/>
            <a:ext cx="691727" cy="245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6" name="Rechteck 15">
            <a:extLst>
              <a:ext uri="{FF2B5EF4-FFF2-40B4-BE49-F238E27FC236}">
                <a16:creationId xmlns:a16="http://schemas.microsoft.com/office/drawing/2014/main" id="{4A73D36E-CB8C-C951-DD34-A25A0544A73C}"/>
              </a:ext>
            </a:extLst>
          </p:cNvPr>
          <p:cNvSpPr/>
          <p:nvPr/>
        </p:nvSpPr>
        <p:spPr>
          <a:xfrm>
            <a:off x="6002551" y="2983928"/>
            <a:ext cx="884024" cy="245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7" name="Rechteck 16">
            <a:extLst>
              <a:ext uri="{FF2B5EF4-FFF2-40B4-BE49-F238E27FC236}">
                <a16:creationId xmlns:a16="http://schemas.microsoft.com/office/drawing/2014/main" id="{5E42D242-16F5-0790-F136-2E5041ED6FAC}"/>
              </a:ext>
            </a:extLst>
          </p:cNvPr>
          <p:cNvSpPr/>
          <p:nvPr/>
        </p:nvSpPr>
        <p:spPr>
          <a:xfrm>
            <a:off x="7031252" y="2984738"/>
            <a:ext cx="550648" cy="245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8" name="Rechteck 17">
            <a:extLst>
              <a:ext uri="{FF2B5EF4-FFF2-40B4-BE49-F238E27FC236}">
                <a16:creationId xmlns:a16="http://schemas.microsoft.com/office/drawing/2014/main" id="{9B2C9203-E353-208E-D500-16F921CA234F}"/>
              </a:ext>
            </a:extLst>
          </p:cNvPr>
          <p:cNvSpPr/>
          <p:nvPr/>
        </p:nvSpPr>
        <p:spPr>
          <a:xfrm>
            <a:off x="7736429" y="2983927"/>
            <a:ext cx="769396" cy="245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9" name="Rechteck 18">
            <a:extLst>
              <a:ext uri="{FF2B5EF4-FFF2-40B4-BE49-F238E27FC236}">
                <a16:creationId xmlns:a16="http://schemas.microsoft.com/office/drawing/2014/main" id="{7833853D-45D3-66D6-F4C4-D2387D500C1A}"/>
              </a:ext>
            </a:extLst>
          </p:cNvPr>
          <p:cNvSpPr/>
          <p:nvPr/>
        </p:nvSpPr>
        <p:spPr>
          <a:xfrm>
            <a:off x="10698314" y="2953606"/>
            <a:ext cx="769395" cy="313200"/>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20" name="Grafik 19" descr="Gedankenblase mit einfarbiger Füllung">
            <a:extLst>
              <a:ext uri="{FF2B5EF4-FFF2-40B4-BE49-F238E27FC236}">
                <a16:creationId xmlns:a16="http://schemas.microsoft.com/office/drawing/2014/main" id="{62F04752-AC85-783D-C04F-BB254D2840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18942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Spieleauswahl</a:t>
            </a:r>
            <a:endParaRPr lang="de-DE"/>
          </a:p>
        </p:txBody>
      </p:sp>
      <p:pic>
        <p:nvPicPr>
          <p:cNvPr id="15" name="Inhaltsplatzhalter 14" descr="Ein Bild, das Screenshot, Elektronik, Gamecontroller, Text enthält.&#10;&#10;Automatisch generierte Beschreibung">
            <a:extLst>
              <a:ext uri="{FF2B5EF4-FFF2-40B4-BE49-F238E27FC236}">
                <a16:creationId xmlns:a16="http://schemas.microsoft.com/office/drawing/2014/main" id="{22CC0388-B2CB-4829-1430-1886766DCE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439" t="37021" r="5729" b="28187"/>
          <a:stretch/>
        </p:blipFill>
        <p:spPr>
          <a:xfrm>
            <a:off x="1197707" y="1900237"/>
            <a:ext cx="9796586" cy="3057526"/>
          </a:xfrm>
        </p:spPr>
      </p:pic>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57</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6" name="Rechteck 5">
            <a:extLst>
              <a:ext uri="{FF2B5EF4-FFF2-40B4-BE49-F238E27FC236}">
                <a16:creationId xmlns:a16="http://schemas.microsoft.com/office/drawing/2014/main" id="{7755A177-9831-870E-1992-8A88B68AA68E}"/>
              </a:ext>
            </a:extLst>
          </p:cNvPr>
          <p:cNvSpPr/>
          <p:nvPr/>
        </p:nvSpPr>
        <p:spPr>
          <a:xfrm>
            <a:off x="2234559" y="3686175"/>
            <a:ext cx="1384941" cy="962025"/>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8" name="Grafik 7" descr="Gedankenblase mit einfarbiger Füllung">
            <a:extLst>
              <a:ext uri="{FF2B5EF4-FFF2-40B4-BE49-F238E27FC236}">
                <a16:creationId xmlns:a16="http://schemas.microsoft.com/office/drawing/2014/main" id="{DBA579D4-D256-5980-1158-30C63A3D98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4" name="Grafik 3" descr="Cursor mit einfarbiger Füllung">
            <a:extLst>
              <a:ext uri="{FF2B5EF4-FFF2-40B4-BE49-F238E27FC236}">
                <a16:creationId xmlns:a16="http://schemas.microsoft.com/office/drawing/2014/main" id="{549B46AB-1BEF-F83A-59FE-2384C70202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97707" y="3042424"/>
            <a:ext cx="669916" cy="643751"/>
          </a:xfrm>
          <a:prstGeom prst="rect">
            <a:avLst/>
          </a:prstGeom>
        </p:spPr>
      </p:pic>
    </p:spTree>
    <p:extLst>
      <p:ext uri="{BB962C8B-B14F-4D97-AF65-F5344CB8AC3E}">
        <p14:creationId xmlns:p14="http://schemas.microsoft.com/office/powerpoint/2010/main" val="131747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accel="50000" decel="50000" fill="hold" nodeType="withEffect">
                                  <p:stCondLst>
                                    <p:cond delay="0"/>
                                  </p:stCondLst>
                                  <p:childTnLst>
                                    <p:animMotion origin="layout" path="M -1.04167E-6 7.40741E-7 L 0.07565 0.18727 " pathEditMode="relative" rAng="0" ptsTypes="AA">
                                      <p:cBhvr>
                                        <p:cTn id="13" dur="1000" fill="hold"/>
                                        <p:tgtEl>
                                          <p:spTgt spid="4"/>
                                        </p:tgtEl>
                                        <p:attrNameLst>
                                          <p:attrName>ppt_x</p:attrName>
                                          <p:attrName>ppt_y</p:attrName>
                                        </p:attrNameLst>
                                      </p:cBhvr>
                                      <p:rCtr x="3776"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Mockup – Lobby</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58</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287736" cy="45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Beispiellobby Tic-</a:t>
            </a:r>
            <a:r>
              <a:rPr lang="de-DE" err="1"/>
              <a:t>Tac</a:t>
            </a:r>
            <a:r>
              <a:rPr lang="de-DE"/>
              <a:t>-Toe</a:t>
            </a:r>
          </a:p>
          <a:p>
            <a:pPr lvl="1"/>
            <a:r>
              <a:rPr lang="de-DE"/>
              <a:t>Gleicher Aufbau</a:t>
            </a:r>
          </a:p>
          <a:p>
            <a:pPr lvl="1"/>
            <a:r>
              <a:rPr lang="de-DE"/>
              <a:t>unterschiedliche Hintergrundbilder</a:t>
            </a:r>
          </a:p>
        </p:txBody>
      </p:sp>
      <p:pic>
        <p:nvPicPr>
          <p:cNvPr id="8" name="Grafik 7" descr="Ein Bild, das Text, Screenshot, Taschenrechner, Design enthält.&#10;&#10;Automatisch generierte Beschreibung">
            <a:extLst>
              <a:ext uri="{FF2B5EF4-FFF2-40B4-BE49-F238E27FC236}">
                <a16:creationId xmlns:a16="http://schemas.microsoft.com/office/drawing/2014/main" id="{80EBC7F1-31CB-0EB6-6844-F2B6285EF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967" y="836712"/>
            <a:ext cx="8088194" cy="5400600"/>
          </a:xfrm>
          <a:prstGeom prst="rect">
            <a:avLst/>
          </a:prstGeom>
        </p:spPr>
      </p:pic>
    </p:spTree>
    <p:extLst>
      <p:ext uri="{BB962C8B-B14F-4D97-AF65-F5344CB8AC3E}">
        <p14:creationId xmlns:p14="http://schemas.microsoft.com/office/powerpoint/2010/main" val="1798084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Konfiguration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59</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descr="Ein Bild, das Text, Screenshot, Taschenrechner, Design enthält.&#10;&#10;Automatisch generierte Beschreibung">
            <a:extLst>
              <a:ext uri="{FF2B5EF4-FFF2-40B4-BE49-F238E27FC236}">
                <a16:creationId xmlns:a16="http://schemas.microsoft.com/office/drawing/2014/main" id="{80EBC7F1-31CB-0EB6-6844-F2B6285EFFBB}"/>
              </a:ext>
            </a:extLst>
          </p:cNvPr>
          <p:cNvPicPr>
            <a:picLocks noChangeAspect="1"/>
          </p:cNvPicPr>
          <p:nvPr/>
        </p:nvPicPr>
        <p:blipFill rotWithShape="1">
          <a:blip r:embed="rId2">
            <a:extLst>
              <a:ext uri="{28A0092B-C50C-407E-A947-70E740481C1C}">
                <a14:useLocalDpi xmlns:a14="http://schemas.microsoft.com/office/drawing/2010/main" val="0"/>
              </a:ext>
            </a:extLst>
          </a:blip>
          <a:srcRect l="14610" t="19295" r="17977" b="31413"/>
          <a:stretch/>
        </p:blipFill>
        <p:spPr>
          <a:xfrm>
            <a:off x="2865357" y="1914524"/>
            <a:ext cx="6457454" cy="3152775"/>
          </a:xfrm>
          <a:prstGeom prst="rect">
            <a:avLst/>
          </a:prstGeom>
        </p:spPr>
      </p:pic>
      <p:sp>
        <p:nvSpPr>
          <p:cNvPr id="4" name="Rechteck 3">
            <a:extLst>
              <a:ext uri="{FF2B5EF4-FFF2-40B4-BE49-F238E27FC236}">
                <a16:creationId xmlns:a16="http://schemas.microsoft.com/office/drawing/2014/main" id="{CC82ACD4-42CF-AA2B-749C-540578D41270}"/>
              </a:ext>
            </a:extLst>
          </p:cNvPr>
          <p:cNvSpPr/>
          <p:nvPr/>
        </p:nvSpPr>
        <p:spPr>
          <a:xfrm>
            <a:off x="6396984" y="2495550"/>
            <a:ext cx="1956441" cy="396343"/>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6" name="Textfeld 5">
            <a:extLst>
              <a:ext uri="{FF2B5EF4-FFF2-40B4-BE49-F238E27FC236}">
                <a16:creationId xmlns:a16="http://schemas.microsoft.com/office/drawing/2014/main" id="{C27E1E0E-51B4-AA18-B6E3-33820BFD42A0}"/>
              </a:ext>
            </a:extLst>
          </p:cNvPr>
          <p:cNvSpPr txBox="1"/>
          <p:nvPr/>
        </p:nvSpPr>
        <p:spPr>
          <a:xfrm>
            <a:off x="6764264" y="1036063"/>
            <a:ext cx="1221879"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Für Mitspieler</a:t>
            </a:r>
          </a:p>
        </p:txBody>
      </p:sp>
      <p:sp>
        <p:nvSpPr>
          <p:cNvPr id="9" name="Rechteck 8">
            <a:extLst>
              <a:ext uri="{FF2B5EF4-FFF2-40B4-BE49-F238E27FC236}">
                <a16:creationId xmlns:a16="http://schemas.microsoft.com/office/drawing/2014/main" id="{7B9466C5-66FE-ABFD-AE20-0EB0F3036715}"/>
              </a:ext>
            </a:extLst>
          </p:cNvPr>
          <p:cNvSpPr/>
          <p:nvPr/>
        </p:nvSpPr>
        <p:spPr>
          <a:xfrm>
            <a:off x="4440543" y="2891893"/>
            <a:ext cx="3545600" cy="441857"/>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0" name="Textfeld 9">
            <a:extLst>
              <a:ext uri="{FF2B5EF4-FFF2-40B4-BE49-F238E27FC236}">
                <a16:creationId xmlns:a16="http://schemas.microsoft.com/office/drawing/2014/main" id="{F47E5E6E-A160-04CC-3900-FF220681C4C7}"/>
              </a:ext>
            </a:extLst>
          </p:cNvPr>
          <p:cNvSpPr txBox="1"/>
          <p:nvPr/>
        </p:nvSpPr>
        <p:spPr>
          <a:xfrm>
            <a:off x="9658350" y="2056140"/>
            <a:ext cx="2163234" cy="2308324"/>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Spielekonfiguration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Spiel</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Stein/Farbe</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Modus</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Schwierigkeit</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Rolle</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t>
            </a:r>
          </a:p>
          <a:p>
            <a:pPr algn="ctr"/>
            <a:endParaRPr lang="de-DE">
              <a:solidFill>
                <a:srgbClr val="4A5C66"/>
              </a:solidFill>
              <a:latin typeface="Arial" pitchFamily="34" charset="0"/>
              <a:ea typeface="MS PGothic" pitchFamily="34" charset="-128"/>
              <a:cs typeface="Arial" pitchFamily="34" charset="0"/>
            </a:endParaRPr>
          </a:p>
        </p:txBody>
      </p:sp>
      <p:sp>
        <p:nvSpPr>
          <p:cNvPr id="11" name="Textfeld 10">
            <a:extLst>
              <a:ext uri="{FF2B5EF4-FFF2-40B4-BE49-F238E27FC236}">
                <a16:creationId xmlns:a16="http://schemas.microsoft.com/office/drawing/2014/main" id="{71EDC46D-D82A-0DF6-E788-3AE265FEA9DF}"/>
              </a:ext>
            </a:extLst>
          </p:cNvPr>
          <p:cNvSpPr txBox="1"/>
          <p:nvPr/>
        </p:nvSpPr>
        <p:spPr>
          <a:xfrm>
            <a:off x="5330652" y="5301735"/>
            <a:ext cx="1765381" cy="923330"/>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Spielstart &amp; Warten auf Mitspieler</a:t>
            </a:r>
          </a:p>
        </p:txBody>
      </p:sp>
      <p:sp>
        <p:nvSpPr>
          <p:cNvPr id="12" name="Rechteck 11">
            <a:extLst>
              <a:ext uri="{FF2B5EF4-FFF2-40B4-BE49-F238E27FC236}">
                <a16:creationId xmlns:a16="http://schemas.microsoft.com/office/drawing/2014/main" id="{91BEA5CD-0C3B-CFCB-EE4E-CFB246922E19}"/>
              </a:ext>
            </a:extLst>
          </p:cNvPr>
          <p:cNvSpPr/>
          <p:nvPr/>
        </p:nvSpPr>
        <p:spPr>
          <a:xfrm>
            <a:off x="5330652" y="3381375"/>
            <a:ext cx="1765381" cy="1019756"/>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3" name="Grafik 12" descr="Gedankenblase mit einfarbiger Füllung">
            <a:extLst>
              <a:ext uri="{FF2B5EF4-FFF2-40B4-BE49-F238E27FC236}">
                <a16:creationId xmlns:a16="http://schemas.microsoft.com/office/drawing/2014/main" id="{166E43D1-298B-39D3-2D64-A1D0457AE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7" name="Grafik 6" descr="Cursor mit einfarbiger Füllung">
            <a:extLst>
              <a:ext uri="{FF2B5EF4-FFF2-40B4-BE49-F238E27FC236}">
                <a16:creationId xmlns:a16="http://schemas.microsoft.com/office/drawing/2014/main" id="{CF729A5C-2E39-0995-9641-F9B0CD23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051121" y="4125485"/>
            <a:ext cx="669916" cy="643751"/>
          </a:xfrm>
          <a:prstGeom prst="rect">
            <a:avLst/>
          </a:prstGeom>
        </p:spPr>
      </p:pic>
    </p:spTree>
    <p:extLst>
      <p:ext uri="{BB962C8B-B14F-4D97-AF65-F5344CB8AC3E}">
        <p14:creationId xmlns:p14="http://schemas.microsoft.com/office/powerpoint/2010/main" val="362253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accel="50000" decel="50000" fill="hold" nodeType="withEffect">
                                  <p:stCondLst>
                                    <p:cond delay="0"/>
                                  </p:stCondLst>
                                  <p:childTnLst>
                                    <p:animMotion origin="layout" path="M 3.125E-6 3.7037E-7 L 0.02109 -0.08009 " pathEditMode="relative" rAng="0" ptsTypes="AA">
                                      <p:cBhvr>
                                        <p:cTn id="44" dur="1000" fill="hold"/>
                                        <p:tgtEl>
                                          <p:spTgt spid="7"/>
                                        </p:tgtEl>
                                        <p:attrNameLst>
                                          <p:attrName>ppt_x</p:attrName>
                                          <p:attrName>ppt_y</p:attrName>
                                        </p:attrNameLst>
                                      </p:cBhvr>
                                      <p:rCtr x="1055"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p:bldP spid="6" grpId="1"/>
      <p:bldP spid="9" grpId="0" animBg="1"/>
      <p:bldP spid="9" grpId="1" animBg="1"/>
      <p:bldP spid="10" grpId="0"/>
      <p:bldP spid="10" grpId="1"/>
      <p:bldP spid="11"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000" y="1656000"/>
            <a:ext cx="4471028" cy="4581312"/>
          </a:xfrm>
        </p:spPr>
        <p:txBody>
          <a:bodyPr/>
          <a:lstStyle/>
          <a:p>
            <a:pPr marL="0" indent="0" algn="ctr">
              <a:buNone/>
            </a:pPr>
            <a:r>
              <a:rPr lang="de-DE" b="1" dirty="0">
                <a:solidFill>
                  <a:srgbClr val="80BA24"/>
                </a:solidFill>
              </a:rPr>
              <a:t>Must-Haves</a:t>
            </a:r>
          </a:p>
          <a:p>
            <a:r>
              <a:rPr lang="de-DE" dirty="0"/>
              <a:t>Webseite</a:t>
            </a:r>
          </a:p>
          <a:p>
            <a:r>
              <a:rPr lang="de-DE" dirty="0"/>
              <a:t>Schnittstelle für externe Anwendung</a:t>
            </a:r>
          </a:p>
          <a:p>
            <a:r>
              <a:rPr lang="de-DE" dirty="0"/>
              <a:t>Umgesetzte Spiele</a:t>
            </a:r>
          </a:p>
        </p:txBody>
      </p:sp>
      <p:sp>
        <p:nvSpPr>
          <p:cNvPr id="3" name="Titel 2"/>
          <p:cNvSpPr>
            <a:spLocks noGrp="1"/>
          </p:cNvSpPr>
          <p:nvPr>
            <p:ph type="title"/>
          </p:nvPr>
        </p:nvSpPr>
        <p:spPr/>
        <p:txBody>
          <a:bodyPr/>
          <a:lstStyle/>
          <a:p>
            <a:r>
              <a:rPr lang="de-DE" sz="2400"/>
              <a:t>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6" name="Grafik 5" descr="Ein Bild, das Text, Im Haus, Computermonitor, Büroausstattung enthält.&#10;&#10;Automatisch generierte Beschreibung">
            <a:extLst>
              <a:ext uri="{FF2B5EF4-FFF2-40B4-BE49-F238E27FC236}">
                <a16:creationId xmlns:a16="http://schemas.microsoft.com/office/drawing/2014/main" id="{7B2BD541-2FBC-CF4C-C5EA-A6DD55CD2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42" y="1080000"/>
            <a:ext cx="4010683" cy="4010683"/>
          </a:xfrm>
          <a:prstGeom prst="rect">
            <a:avLst/>
          </a:prstGeom>
        </p:spPr>
      </p:pic>
      <p:sp>
        <p:nvSpPr>
          <p:cNvPr id="12" name="Textfeld 11">
            <a:extLst>
              <a:ext uri="{FF2B5EF4-FFF2-40B4-BE49-F238E27FC236}">
                <a16:creationId xmlns:a16="http://schemas.microsoft.com/office/drawing/2014/main" id="{C09D8BD1-5643-20BB-060D-4910A5136484}"/>
              </a:ext>
            </a:extLst>
          </p:cNvPr>
          <p:cNvSpPr txBox="1"/>
          <p:nvPr/>
        </p:nvSpPr>
        <p:spPr>
          <a:xfrm>
            <a:off x="5392023" y="3190530"/>
            <a:ext cx="860080"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intuitiv</a:t>
            </a:r>
          </a:p>
        </p:txBody>
      </p:sp>
      <p:sp>
        <p:nvSpPr>
          <p:cNvPr id="17" name="Textfeld 16">
            <a:extLst>
              <a:ext uri="{FF2B5EF4-FFF2-40B4-BE49-F238E27FC236}">
                <a16:creationId xmlns:a16="http://schemas.microsoft.com/office/drawing/2014/main" id="{861DA8C7-B26A-00D9-A4FE-7714F18F11A0}"/>
              </a:ext>
            </a:extLst>
          </p:cNvPr>
          <p:cNvSpPr txBox="1"/>
          <p:nvPr/>
        </p:nvSpPr>
        <p:spPr>
          <a:xfrm>
            <a:off x="5147578" y="4561472"/>
            <a:ext cx="1348969"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Impressum</a:t>
            </a:r>
          </a:p>
        </p:txBody>
      </p:sp>
      <p:sp>
        <p:nvSpPr>
          <p:cNvPr id="18" name="Textfeld 17">
            <a:extLst>
              <a:ext uri="{FF2B5EF4-FFF2-40B4-BE49-F238E27FC236}">
                <a16:creationId xmlns:a16="http://schemas.microsoft.com/office/drawing/2014/main" id="{98428D34-0549-8A30-A63A-6F7E9D46B602}"/>
              </a:ext>
            </a:extLst>
          </p:cNvPr>
          <p:cNvSpPr txBox="1"/>
          <p:nvPr/>
        </p:nvSpPr>
        <p:spPr>
          <a:xfrm>
            <a:off x="6878196" y="5650477"/>
            <a:ext cx="1462433"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Datenschutz</a:t>
            </a:r>
          </a:p>
        </p:txBody>
      </p:sp>
      <p:sp>
        <p:nvSpPr>
          <p:cNvPr id="19" name="Textfeld 18">
            <a:extLst>
              <a:ext uri="{FF2B5EF4-FFF2-40B4-BE49-F238E27FC236}">
                <a16:creationId xmlns:a16="http://schemas.microsoft.com/office/drawing/2014/main" id="{3F5B4B44-D7EB-7743-20D9-869FC3E9AA2B}"/>
              </a:ext>
            </a:extLst>
          </p:cNvPr>
          <p:cNvSpPr txBox="1"/>
          <p:nvPr/>
        </p:nvSpPr>
        <p:spPr>
          <a:xfrm>
            <a:off x="5683848" y="1542589"/>
            <a:ext cx="1462433"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Webbrowser erreichbar</a:t>
            </a:r>
          </a:p>
        </p:txBody>
      </p:sp>
      <p:pic>
        <p:nvPicPr>
          <p:cNvPr id="21" name="Grafik 20" descr="Ein Bild, das Zeichnung, Clipart, Kinderkunst, Darstellung enthält.&#10;&#10;Automatisch generierte Beschreibung">
            <a:extLst>
              <a:ext uri="{FF2B5EF4-FFF2-40B4-BE49-F238E27FC236}">
                <a16:creationId xmlns:a16="http://schemas.microsoft.com/office/drawing/2014/main" id="{FE670DBC-BC3B-176E-A4F8-40DFC386D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2341" y="1079999"/>
            <a:ext cx="4010683" cy="4010683"/>
          </a:xfrm>
          <a:prstGeom prst="rect">
            <a:avLst/>
          </a:prstGeom>
        </p:spPr>
      </p:pic>
      <p:sp>
        <p:nvSpPr>
          <p:cNvPr id="23" name="Textfeld 22">
            <a:extLst>
              <a:ext uri="{FF2B5EF4-FFF2-40B4-BE49-F238E27FC236}">
                <a16:creationId xmlns:a16="http://schemas.microsoft.com/office/drawing/2014/main" id="{74E8C81D-9E0E-9963-9A6B-394DE3A61918}"/>
              </a:ext>
            </a:extLst>
          </p:cNvPr>
          <p:cNvSpPr txBox="1"/>
          <p:nvPr/>
        </p:nvSpPr>
        <p:spPr>
          <a:xfrm>
            <a:off x="5744667" y="2318745"/>
            <a:ext cx="1338978"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Terminal-steuerung</a:t>
            </a:r>
          </a:p>
        </p:txBody>
      </p:sp>
      <p:sp>
        <p:nvSpPr>
          <p:cNvPr id="24" name="Textfeld 23">
            <a:extLst>
              <a:ext uri="{FF2B5EF4-FFF2-40B4-BE49-F238E27FC236}">
                <a16:creationId xmlns:a16="http://schemas.microsoft.com/office/drawing/2014/main" id="{94E28178-FA11-16C5-7EAE-E65C63C8EDAC}"/>
              </a:ext>
            </a:extLst>
          </p:cNvPr>
          <p:cNvSpPr txBox="1"/>
          <p:nvPr/>
        </p:nvSpPr>
        <p:spPr>
          <a:xfrm>
            <a:off x="5354489" y="3737564"/>
            <a:ext cx="1382221"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Webseiten</a:t>
            </a:r>
          </a:p>
          <a:p>
            <a:r>
              <a:rPr lang="de-DE">
                <a:solidFill>
                  <a:srgbClr val="4A5C66"/>
                </a:solidFill>
                <a:latin typeface="Arial" pitchFamily="34" charset="0"/>
                <a:ea typeface="MS PGothic" pitchFamily="34" charset="-128"/>
                <a:cs typeface="Arial" pitchFamily="34" charset="0"/>
              </a:rPr>
              <a:t>unabhängig</a:t>
            </a:r>
          </a:p>
        </p:txBody>
      </p:sp>
      <p:sp>
        <p:nvSpPr>
          <p:cNvPr id="25" name="Textfeld 24">
            <a:extLst>
              <a:ext uri="{FF2B5EF4-FFF2-40B4-BE49-F238E27FC236}">
                <a16:creationId xmlns:a16="http://schemas.microsoft.com/office/drawing/2014/main" id="{7624BBF9-BDEA-40FF-5332-CF2CF0BA5D00}"/>
              </a:ext>
            </a:extLst>
          </p:cNvPr>
          <p:cNvSpPr txBox="1"/>
          <p:nvPr/>
        </p:nvSpPr>
        <p:spPr>
          <a:xfrm>
            <a:off x="6195314" y="4985410"/>
            <a:ext cx="1541094"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Verbindungs-anleitung</a:t>
            </a:r>
          </a:p>
        </p:txBody>
      </p:sp>
      <p:pic>
        <p:nvPicPr>
          <p:cNvPr id="27" name="Grafik 26" descr="Tic Tac Toe mit einfarbiger Füllung">
            <a:extLst>
              <a:ext uri="{FF2B5EF4-FFF2-40B4-BE49-F238E27FC236}">
                <a16:creationId xmlns:a16="http://schemas.microsoft.com/office/drawing/2014/main" id="{C1544F92-C665-B67F-346E-4289784C22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94930" y="960240"/>
            <a:ext cx="1237595" cy="1237595"/>
          </a:xfrm>
          <a:prstGeom prst="rect">
            <a:avLst/>
          </a:prstGeom>
        </p:spPr>
      </p:pic>
      <p:grpSp>
        <p:nvGrpSpPr>
          <p:cNvPr id="102" name="Gruppieren 101">
            <a:extLst>
              <a:ext uri="{FF2B5EF4-FFF2-40B4-BE49-F238E27FC236}">
                <a16:creationId xmlns:a16="http://schemas.microsoft.com/office/drawing/2014/main" id="{DC3052BA-01E0-FFC8-04A3-13ADE90E8A08}"/>
              </a:ext>
            </a:extLst>
          </p:cNvPr>
          <p:cNvGrpSpPr/>
          <p:nvPr/>
        </p:nvGrpSpPr>
        <p:grpSpPr>
          <a:xfrm>
            <a:off x="5338213" y="2781631"/>
            <a:ext cx="1115890" cy="935815"/>
            <a:chOff x="6464729" y="260221"/>
            <a:chExt cx="681552" cy="576000"/>
          </a:xfrm>
        </p:grpSpPr>
        <p:sp>
          <p:nvSpPr>
            <p:cNvPr id="28" name="Rechteck 27">
              <a:extLst>
                <a:ext uri="{FF2B5EF4-FFF2-40B4-BE49-F238E27FC236}">
                  <a16:creationId xmlns:a16="http://schemas.microsoft.com/office/drawing/2014/main" id="{0045CEF2-CBBC-A9D8-7893-0B527394AA96}"/>
                </a:ext>
              </a:extLst>
            </p:cNvPr>
            <p:cNvSpPr/>
            <p:nvPr/>
          </p:nvSpPr>
          <p:spPr>
            <a:xfrm>
              <a:off x="6464729" y="260221"/>
              <a:ext cx="681552" cy="576000"/>
            </a:xfrm>
            <a:prstGeom prst="rect">
              <a:avLst/>
            </a:prstGeom>
            <a:solidFill>
              <a:schemeClr val="tx1">
                <a:lumMod val="85000"/>
                <a:lumOff val="15000"/>
              </a:schemeClr>
            </a:solid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121F0F54-5023-262D-73E8-255F69C34EDF}"/>
                </a:ext>
              </a:extLst>
            </p:cNvPr>
            <p:cNvSpPr/>
            <p:nvPr/>
          </p:nvSpPr>
          <p:spPr>
            <a:xfrm>
              <a:off x="6496547" y="291380"/>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0" name="Ellipse 29">
              <a:extLst>
                <a:ext uri="{FF2B5EF4-FFF2-40B4-BE49-F238E27FC236}">
                  <a16:creationId xmlns:a16="http://schemas.microsoft.com/office/drawing/2014/main" id="{A5FA928E-D861-BC22-2BFD-4531E8B3584E}"/>
                </a:ext>
              </a:extLst>
            </p:cNvPr>
            <p:cNvSpPr/>
            <p:nvPr/>
          </p:nvSpPr>
          <p:spPr>
            <a:xfrm>
              <a:off x="6649361" y="297195"/>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2" name="Ellipse 31">
              <a:extLst>
                <a:ext uri="{FF2B5EF4-FFF2-40B4-BE49-F238E27FC236}">
                  <a16:creationId xmlns:a16="http://schemas.microsoft.com/office/drawing/2014/main" id="{BB17EE4A-6E9C-C47E-A7C6-581BC0CC1F8A}"/>
                </a:ext>
              </a:extLst>
            </p:cNvPr>
            <p:cNvSpPr/>
            <p:nvPr/>
          </p:nvSpPr>
          <p:spPr>
            <a:xfrm>
              <a:off x="6972537" y="294738"/>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3" name="Ellipse 32">
              <a:extLst>
                <a:ext uri="{FF2B5EF4-FFF2-40B4-BE49-F238E27FC236}">
                  <a16:creationId xmlns:a16="http://schemas.microsoft.com/office/drawing/2014/main" id="{59510F70-A52B-980B-68E6-D95B52F1C94D}"/>
                </a:ext>
              </a:extLst>
            </p:cNvPr>
            <p:cNvSpPr/>
            <p:nvPr/>
          </p:nvSpPr>
          <p:spPr>
            <a:xfrm>
              <a:off x="6810949" y="298871"/>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4" name="Ellipse 33">
              <a:extLst>
                <a:ext uri="{FF2B5EF4-FFF2-40B4-BE49-F238E27FC236}">
                  <a16:creationId xmlns:a16="http://schemas.microsoft.com/office/drawing/2014/main" id="{8C27B7F4-7ED9-94C7-0752-97C9D0102703}"/>
                </a:ext>
              </a:extLst>
            </p:cNvPr>
            <p:cNvSpPr/>
            <p:nvPr/>
          </p:nvSpPr>
          <p:spPr>
            <a:xfrm>
              <a:off x="6496547" y="462972"/>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5" name="Ellipse 34">
              <a:extLst>
                <a:ext uri="{FF2B5EF4-FFF2-40B4-BE49-F238E27FC236}">
                  <a16:creationId xmlns:a16="http://schemas.microsoft.com/office/drawing/2014/main" id="{85483EAF-9EA4-7AC8-C503-CF7AC0545AD6}"/>
                </a:ext>
              </a:extLst>
            </p:cNvPr>
            <p:cNvSpPr/>
            <p:nvPr/>
          </p:nvSpPr>
          <p:spPr>
            <a:xfrm>
              <a:off x="6649361" y="468787"/>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6" name="Ellipse 35">
              <a:extLst>
                <a:ext uri="{FF2B5EF4-FFF2-40B4-BE49-F238E27FC236}">
                  <a16:creationId xmlns:a16="http://schemas.microsoft.com/office/drawing/2014/main" id="{4C1E5F53-55D4-4A38-9A2B-B86ACF28AE53}"/>
                </a:ext>
              </a:extLst>
            </p:cNvPr>
            <p:cNvSpPr/>
            <p:nvPr/>
          </p:nvSpPr>
          <p:spPr>
            <a:xfrm>
              <a:off x="6972537" y="466330"/>
              <a:ext cx="138545" cy="140306"/>
            </a:xfrm>
            <a:prstGeom prst="ellipse">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7" name="Ellipse 36">
              <a:extLst>
                <a:ext uri="{FF2B5EF4-FFF2-40B4-BE49-F238E27FC236}">
                  <a16:creationId xmlns:a16="http://schemas.microsoft.com/office/drawing/2014/main" id="{BCF3640A-5677-06A2-A948-12DC2C2716DF}"/>
                </a:ext>
              </a:extLst>
            </p:cNvPr>
            <p:cNvSpPr/>
            <p:nvPr/>
          </p:nvSpPr>
          <p:spPr>
            <a:xfrm>
              <a:off x="6810949" y="470463"/>
              <a:ext cx="138545" cy="140306"/>
            </a:xfrm>
            <a:prstGeom prst="ellipse">
              <a:avLst/>
            </a:prstGeom>
            <a:solidFill>
              <a:schemeClr val="accent5">
                <a:lumMod val="75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8" name="Ellipse 37">
              <a:extLst>
                <a:ext uri="{FF2B5EF4-FFF2-40B4-BE49-F238E27FC236}">
                  <a16:creationId xmlns:a16="http://schemas.microsoft.com/office/drawing/2014/main" id="{779060C9-3B52-689B-D173-7A5045DC2EA6}"/>
                </a:ext>
              </a:extLst>
            </p:cNvPr>
            <p:cNvSpPr/>
            <p:nvPr/>
          </p:nvSpPr>
          <p:spPr>
            <a:xfrm>
              <a:off x="6494521" y="638004"/>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9" name="Ellipse 38">
              <a:extLst>
                <a:ext uri="{FF2B5EF4-FFF2-40B4-BE49-F238E27FC236}">
                  <a16:creationId xmlns:a16="http://schemas.microsoft.com/office/drawing/2014/main" id="{954D79B8-1E29-7C28-25BC-1447C980CADF}"/>
                </a:ext>
              </a:extLst>
            </p:cNvPr>
            <p:cNvSpPr/>
            <p:nvPr/>
          </p:nvSpPr>
          <p:spPr>
            <a:xfrm>
              <a:off x="6647335" y="643819"/>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0" name="Ellipse 39">
              <a:extLst>
                <a:ext uri="{FF2B5EF4-FFF2-40B4-BE49-F238E27FC236}">
                  <a16:creationId xmlns:a16="http://schemas.microsoft.com/office/drawing/2014/main" id="{EFB3B180-BD69-49CE-F2E3-CD7DD28C1276}"/>
                </a:ext>
              </a:extLst>
            </p:cNvPr>
            <p:cNvSpPr/>
            <p:nvPr/>
          </p:nvSpPr>
          <p:spPr>
            <a:xfrm>
              <a:off x="6970511" y="641362"/>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41" name="Ellipse 40">
              <a:extLst>
                <a:ext uri="{FF2B5EF4-FFF2-40B4-BE49-F238E27FC236}">
                  <a16:creationId xmlns:a16="http://schemas.microsoft.com/office/drawing/2014/main" id="{88140996-AE33-B29D-6816-495DFF17CFB1}"/>
                </a:ext>
              </a:extLst>
            </p:cNvPr>
            <p:cNvSpPr/>
            <p:nvPr/>
          </p:nvSpPr>
          <p:spPr>
            <a:xfrm>
              <a:off x="6808923" y="645495"/>
              <a:ext cx="138545" cy="140306"/>
            </a:xfrm>
            <a:prstGeom prst="ellipse">
              <a:avLst/>
            </a:prstGeom>
            <a:solidFill>
              <a:srgbClr val="80BA24"/>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grpSp>
      <p:grpSp>
        <p:nvGrpSpPr>
          <p:cNvPr id="103" name="Gruppieren 102">
            <a:extLst>
              <a:ext uri="{FF2B5EF4-FFF2-40B4-BE49-F238E27FC236}">
                <a16:creationId xmlns:a16="http://schemas.microsoft.com/office/drawing/2014/main" id="{0F55A63A-E8A8-2113-176B-357661A9FC79}"/>
              </a:ext>
            </a:extLst>
          </p:cNvPr>
          <p:cNvGrpSpPr/>
          <p:nvPr/>
        </p:nvGrpSpPr>
        <p:grpSpPr>
          <a:xfrm>
            <a:off x="7802087" y="2513325"/>
            <a:ext cx="559523" cy="1462470"/>
            <a:chOff x="7881753" y="263189"/>
            <a:chExt cx="320441" cy="759076"/>
          </a:xfrm>
          <a:solidFill>
            <a:schemeClr val="tx2">
              <a:lumMod val="75000"/>
            </a:schemeClr>
          </a:solidFill>
        </p:grpSpPr>
        <p:sp>
          <p:nvSpPr>
            <p:cNvPr id="42" name="Rechteck 41">
              <a:extLst>
                <a:ext uri="{FF2B5EF4-FFF2-40B4-BE49-F238E27FC236}">
                  <a16:creationId xmlns:a16="http://schemas.microsoft.com/office/drawing/2014/main" id="{51EDDD2A-167A-8300-0B62-DC8E5BFA78AD}"/>
                </a:ext>
              </a:extLst>
            </p:cNvPr>
            <p:cNvSpPr/>
            <p:nvPr/>
          </p:nvSpPr>
          <p:spPr>
            <a:xfrm>
              <a:off x="7973191" y="263189"/>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810F7872-3A90-D698-4C17-65FA8B674760}"/>
                </a:ext>
              </a:extLst>
            </p:cNvPr>
            <p:cNvSpPr/>
            <p:nvPr/>
          </p:nvSpPr>
          <p:spPr>
            <a:xfrm>
              <a:off x="8064833" y="263189"/>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18FCD438-DBD5-EFB0-79E2-4A958A32E6F0}"/>
                </a:ext>
              </a:extLst>
            </p:cNvPr>
            <p:cNvSpPr/>
            <p:nvPr/>
          </p:nvSpPr>
          <p:spPr>
            <a:xfrm>
              <a:off x="7881753" y="536748"/>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AFD2CA8F-C1D9-0AC5-B52C-286DC08661C0}"/>
                </a:ext>
              </a:extLst>
            </p:cNvPr>
            <p:cNvSpPr/>
            <p:nvPr/>
          </p:nvSpPr>
          <p:spPr>
            <a:xfrm>
              <a:off x="7973395" y="536748"/>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FA84122F-614E-E040-BDFA-37DE645C24B5}"/>
                </a:ext>
              </a:extLst>
            </p:cNvPr>
            <p:cNvSpPr/>
            <p:nvPr/>
          </p:nvSpPr>
          <p:spPr>
            <a:xfrm>
              <a:off x="8064833" y="536914"/>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21C0C1CE-3478-3750-48FB-441A54DC62CF}"/>
                </a:ext>
              </a:extLst>
            </p:cNvPr>
            <p:cNvSpPr/>
            <p:nvPr/>
          </p:nvSpPr>
          <p:spPr>
            <a:xfrm>
              <a:off x="8156475" y="536914"/>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1040FD4A-06E2-A73C-468E-EBA27823ABE6}"/>
                </a:ext>
              </a:extLst>
            </p:cNvPr>
            <p:cNvSpPr/>
            <p:nvPr/>
          </p:nvSpPr>
          <p:spPr>
            <a:xfrm>
              <a:off x="8025593" y="808456"/>
              <a:ext cx="45719" cy="213809"/>
            </a:xfrm>
            <a:prstGeom prst="rect">
              <a:avLst/>
            </a:prstGeom>
            <a:grpFill/>
            <a:ln w="8235"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5" name="Gruppieren 104">
            <a:extLst>
              <a:ext uri="{FF2B5EF4-FFF2-40B4-BE49-F238E27FC236}">
                <a16:creationId xmlns:a16="http://schemas.microsoft.com/office/drawing/2014/main" id="{23A81A69-65DA-5127-63B7-6B9BB322FAAC}"/>
              </a:ext>
            </a:extLst>
          </p:cNvPr>
          <p:cNvGrpSpPr/>
          <p:nvPr/>
        </p:nvGrpSpPr>
        <p:grpSpPr>
          <a:xfrm>
            <a:off x="6778968" y="4621250"/>
            <a:ext cx="1182779" cy="1132394"/>
            <a:chOff x="9377938" y="197830"/>
            <a:chExt cx="748933" cy="713804"/>
          </a:xfrm>
        </p:grpSpPr>
        <p:sp>
          <p:nvSpPr>
            <p:cNvPr id="62" name="Rechteck 61">
              <a:extLst>
                <a:ext uri="{FF2B5EF4-FFF2-40B4-BE49-F238E27FC236}">
                  <a16:creationId xmlns:a16="http://schemas.microsoft.com/office/drawing/2014/main" id="{1FE1F40C-8C53-AA89-7A58-A7CE4A54A0EA}"/>
                </a:ext>
              </a:extLst>
            </p:cNvPr>
            <p:cNvSpPr/>
            <p:nvPr/>
          </p:nvSpPr>
          <p:spPr>
            <a:xfrm>
              <a:off x="9443815" y="279210"/>
              <a:ext cx="596832" cy="568509"/>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64" name="Gerader Verbinder 63">
              <a:extLst>
                <a:ext uri="{FF2B5EF4-FFF2-40B4-BE49-F238E27FC236}">
                  <a16:creationId xmlns:a16="http://schemas.microsoft.com/office/drawing/2014/main" id="{AAA13B37-A3FC-22BF-0B9F-C9630B3F26F8}"/>
                </a:ext>
              </a:extLst>
            </p:cNvPr>
            <p:cNvCxnSpPr/>
            <p:nvPr/>
          </p:nvCxnSpPr>
          <p:spPr>
            <a:xfrm>
              <a:off x="9440349" y="470316"/>
              <a:ext cx="600298"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65" name="Gerader Verbinder 64">
              <a:extLst>
                <a:ext uri="{FF2B5EF4-FFF2-40B4-BE49-F238E27FC236}">
                  <a16:creationId xmlns:a16="http://schemas.microsoft.com/office/drawing/2014/main" id="{F1BC654F-26DA-3A9D-6020-50F50F03BF5C}"/>
                </a:ext>
              </a:extLst>
            </p:cNvPr>
            <p:cNvCxnSpPr/>
            <p:nvPr/>
          </p:nvCxnSpPr>
          <p:spPr>
            <a:xfrm>
              <a:off x="9440349" y="665780"/>
              <a:ext cx="600298"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66" name="Gerader Verbinder 65">
              <a:extLst>
                <a:ext uri="{FF2B5EF4-FFF2-40B4-BE49-F238E27FC236}">
                  <a16:creationId xmlns:a16="http://schemas.microsoft.com/office/drawing/2014/main" id="{075A6028-1DC6-448F-2878-13E00F864428}"/>
                </a:ext>
              </a:extLst>
            </p:cNvPr>
            <p:cNvCxnSpPr>
              <a:cxnSpLocks/>
            </p:cNvCxnSpPr>
            <p:nvPr/>
          </p:nvCxnSpPr>
          <p:spPr>
            <a:xfrm>
              <a:off x="9648826" y="279209"/>
              <a:ext cx="0" cy="56851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69" name="Gerader Verbinder 68">
              <a:extLst>
                <a:ext uri="{FF2B5EF4-FFF2-40B4-BE49-F238E27FC236}">
                  <a16:creationId xmlns:a16="http://schemas.microsoft.com/office/drawing/2014/main" id="{C687416A-D9B9-3819-A6E2-6D0357E10B69}"/>
                </a:ext>
              </a:extLst>
            </p:cNvPr>
            <p:cNvCxnSpPr>
              <a:cxnSpLocks/>
            </p:cNvCxnSpPr>
            <p:nvPr/>
          </p:nvCxnSpPr>
          <p:spPr>
            <a:xfrm>
              <a:off x="9849600" y="288837"/>
              <a:ext cx="0" cy="571524"/>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2" name="Ellipse 71">
              <a:extLst>
                <a:ext uri="{FF2B5EF4-FFF2-40B4-BE49-F238E27FC236}">
                  <a16:creationId xmlns:a16="http://schemas.microsoft.com/office/drawing/2014/main" id="{E9CD5B96-BB43-6B2B-A18E-2A3365BC98C8}"/>
                </a:ext>
              </a:extLst>
            </p:cNvPr>
            <p:cNvSpPr/>
            <p:nvPr/>
          </p:nvSpPr>
          <p:spPr>
            <a:xfrm>
              <a:off x="9570859" y="197830"/>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4" name="Ellipse 73">
              <a:extLst>
                <a:ext uri="{FF2B5EF4-FFF2-40B4-BE49-F238E27FC236}">
                  <a16:creationId xmlns:a16="http://schemas.microsoft.com/office/drawing/2014/main" id="{0BB74F89-0828-A104-ABD9-921A8100492E}"/>
                </a:ext>
              </a:extLst>
            </p:cNvPr>
            <p:cNvSpPr/>
            <p:nvPr/>
          </p:nvSpPr>
          <p:spPr>
            <a:xfrm>
              <a:off x="9577484" y="384728"/>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5" name="Ellipse 74">
              <a:extLst>
                <a:ext uri="{FF2B5EF4-FFF2-40B4-BE49-F238E27FC236}">
                  <a16:creationId xmlns:a16="http://schemas.microsoft.com/office/drawing/2014/main" id="{7E7855A8-9813-DF67-D5D1-85D139647AC9}"/>
                </a:ext>
              </a:extLst>
            </p:cNvPr>
            <p:cNvSpPr/>
            <p:nvPr/>
          </p:nvSpPr>
          <p:spPr>
            <a:xfrm>
              <a:off x="9777030" y="384480"/>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6" name="Ellipse 75">
              <a:extLst>
                <a:ext uri="{FF2B5EF4-FFF2-40B4-BE49-F238E27FC236}">
                  <a16:creationId xmlns:a16="http://schemas.microsoft.com/office/drawing/2014/main" id="{A2228CC2-9943-D3F9-6658-28D41A57DE8C}"/>
                </a:ext>
              </a:extLst>
            </p:cNvPr>
            <p:cNvSpPr/>
            <p:nvPr/>
          </p:nvSpPr>
          <p:spPr>
            <a:xfrm>
              <a:off x="9784642" y="769533"/>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7" name="Ellipse 76">
              <a:extLst>
                <a:ext uri="{FF2B5EF4-FFF2-40B4-BE49-F238E27FC236}">
                  <a16:creationId xmlns:a16="http://schemas.microsoft.com/office/drawing/2014/main" id="{33588407-0693-FFCC-4656-B3F40ACED150}"/>
                </a:ext>
              </a:extLst>
            </p:cNvPr>
            <p:cNvSpPr/>
            <p:nvPr/>
          </p:nvSpPr>
          <p:spPr>
            <a:xfrm>
              <a:off x="9377938" y="589636"/>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8" name="Ellipse 77">
              <a:extLst>
                <a:ext uri="{FF2B5EF4-FFF2-40B4-BE49-F238E27FC236}">
                  <a16:creationId xmlns:a16="http://schemas.microsoft.com/office/drawing/2014/main" id="{3047D959-43F7-2CA1-8C9A-1BC4A978959E}"/>
                </a:ext>
              </a:extLst>
            </p:cNvPr>
            <p:cNvSpPr/>
            <p:nvPr/>
          </p:nvSpPr>
          <p:spPr>
            <a:xfrm>
              <a:off x="9577484" y="589388"/>
              <a:ext cx="142683" cy="142101"/>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9" name="Ellipse 78">
              <a:extLst>
                <a:ext uri="{FF2B5EF4-FFF2-40B4-BE49-F238E27FC236}">
                  <a16:creationId xmlns:a16="http://schemas.microsoft.com/office/drawing/2014/main" id="{C2BB72C5-BD94-C66F-70AD-32DBD0EBA044}"/>
                </a:ext>
              </a:extLst>
            </p:cNvPr>
            <p:cNvSpPr/>
            <p:nvPr/>
          </p:nvSpPr>
          <p:spPr>
            <a:xfrm>
              <a:off x="9784642" y="590620"/>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0" name="Ellipse 79">
              <a:extLst>
                <a:ext uri="{FF2B5EF4-FFF2-40B4-BE49-F238E27FC236}">
                  <a16:creationId xmlns:a16="http://schemas.microsoft.com/office/drawing/2014/main" id="{7B0F4ADB-1403-7C69-D932-A97161B17A71}"/>
                </a:ext>
              </a:extLst>
            </p:cNvPr>
            <p:cNvSpPr/>
            <p:nvPr/>
          </p:nvSpPr>
          <p:spPr>
            <a:xfrm>
              <a:off x="9984188" y="590372"/>
              <a:ext cx="142683" cy="142101"/>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nvGrpSpPr>
          <p:cNvPr id="106" name="Gruppieren 105">
            <a:extLst>
              <a:ext uri="{FF2B5EF4-FFF2-40B4-BE49-F238E27FC236}">
                <a16:creationId xmlns:a16="http://schemas.microsoft.com/office/drawing/2014/main" id="{07FCF3F8-F701-B65D-4415-C860417E42F3}"/>
              </a:ext>
            </a:extLst>
          </p:cNvPr>
          <p:cNvGrpSpPr/>
          <p:nvPr/>
        </p:nvGrpSpPr>
        <p:grpSpPr>
          <a:xfrm>
            <a:off x="6228933" y="730171"/>
            <a:ext cx="992065" cy="971990"/>
            <a:chOff x="10577168" y="268880"/>
            <a:chExt cx="596832" cy="568509"/>
          </a:xfrm>
        </p:grpSpPr>
        <p:sp>
          <p:nvSpPr>
            <p:cNvPr id="82" name="Rechteck 81">
              <a:extLst>
                <a:ext uri="{FF2B5EF4-FFF2-40B4-BE49-F238E27FC236}">
                  <a16:creationId xmlns:a16="http://schemas.microsoft.com/office/drawing/2014/main" id="{C66C7B35-CA77-EA6D-9665-17342D662738}"/>
                </a:ext>
              </a:extLst>
            </p:cNvPr>
            <p:cNvSpPr/>
            <p:nvPr/>
          </p:nvSpPr>
          <p:spPr>
            <a:xfrm>
              <a:off x="10577168" y="268880"/>
              <a:ext cx="596832" cy="568509"/>
            </a:xfrm>
            <a:prstGeom prst="rect">
              <a:avLst/>
            </a:prstGeom>
            <a:solidFill>
              <a:srgbClr val="80BA24"/>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83" name="Gerader Verbinder 82">
              <a:extLst>
                <a:ext uri="{FF2B5EF4-FFF2-40B4-BE49-F238E27FC236}">
                  <a16:creationId xmlns:a16="http://schemas.microsoft.com/office/drawing/2014/main" id="{34DB2061-A89D-091E-8CC7-66305F8A6706}"/>
                </a:ext>
              </a:extLst>
            </p:cNvPr>
            <p:cNvCxnSpPr>
              <a:cxnSpLocks/>
              <a:stCxn id="82" idx="0"/>
              <a:endCxn id="82" idx="2"/>
            </p:cNvCxnSpPr>
            <p:nvPr/>
          </p:nvCxnSpPr>
          <p:spPr>
            <a:xfrm>
              <a:off x="10875584" y="268880"/>
              <a:ext cx="0" cy="568509"/>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86" name="Gerader Verbinder 85">
              <a:extLst>
                <a:ext uri="{FF2B5EF4-FFF2-40B4-BE49-F238E27FC236}">
                  <a16:creationId xmlns:a16="http://schemas.microsoft.com/office/drawing/2014/main" id="{257FD62E-8B4D-81AA-C0CA-883F5D61FBED}"/>
                </a:ext>
              </a:extLst>
            </p:cNvPr>
            <p:cNvCxnSpPr>
              <a:cxnSpLocks/>
              <a:stCxn id="82" idx="1"/>
              <a:endCxn id="82" idx="3"/>
            </p:cNvCxnSpPr>
            <p:nvPr/>
          </p:nvCxnSpPr>
          <p:spPr>
            <a:xfrm>
              <a:off x="10577168" y="553135"/>
              <a:ext cx="596832"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9" name="Ellipse 88">
              <a:extLst>
                <a:ext uri="{FF2B5EF4-FFF2-40B4-BE49-F238E27FC236}">
                  <a16:creationId xmlns:a16="http://schemas.microsoft.com/office/drawing/2014/main" id="{C73C9294-CF7E-3034-308B-F57FF8E1270E}"/>
                </a:ext>
              </a:extLst>
            </p:cNvPr>
            <p:cNvSpPr/>
            <p:nvPr/>
          </p:nvSpPr>
          <p:spPr>
            <a:xfrm>
              <a:off x="10625576" y="308401"/>
              <a:ext cx="197181" cy="190252"/>
            </a:xfrm>
            <a:prstGeom prst="ellipse">
              <a:avLst/>
            </a:prstGeom>
            <a:solidFill>
              <a:schemeClr val="bg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0" name="Ellipse 89">
              <a:extLst>
                <a:ext uri="{FF2B5EF4-FFF2-40B4-BE49-F238E27FC236}">
                  <a16:creationId xmlns:a16="http://schemas.microsoft.com/office/drawing/2014/main" id="{24BF99D7-D586-FA67-6411-5D06531F7D6A}"/>
                </a:ext>
              </a:extLst>
            </p:cNvPr>
            <p:cNvSpPr/>
            <p:nvPr/>
          </p:nvSpPr>
          <p:spPr>
            <a:xfrm>
              <a:off x="10926202" y="310544"/>
              <a:ext cx="197181" cy="190252"/>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1" name="Ellipse 90">
              <a:extLst>
                <a:ext uri="{FF2B5EF4-FFF2-40B4-BE49-F238E27FC236}">
                  <a16:creationId xmlns:a16="http://schemas.microsoft.com/office/drawing/2014/main" id="{07580F9B-E26B-1340-D475-81BD239D6CEC}"/>
                </a:ext>
              </a:extLst>
            </p:cNvPr>
            <p:cNvSpPr/>
            <p:nvPr/>
          </p:nvSpPr>
          <p:spPr>
            <a:xfrm>
              <a:off x="10625576" y="592656"/>
              <a:ext cx="197181" cy="190252"/>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2" name="Ellipse 91">
              <a:extLst>
                <a:ext uri="{FF2B5EF4-FFF2-40B4-BE49-F238E27FC236}">
                  <a16:creationId xmlns:a16="http://schemas.microsoft.com/office/drawing/2014/main" id="{CE377CC2-ACAC-0779-6A58-1F42825BC8F4}"/>
                </a:ext>
              </a:extLst>
            </p:cNvPr>
            <p:cNvSpPr/>
            <p:nvPr/>
          </p:nvSpPr>
          <p:spPr>
            <a:xfrm>
              <a:off x="10926202" y="594799"/>
              <a:ext cx="197181" cy="190252"/>
            </a:xfrm>
            <a:prstGeom prst="ellipse">
              <a:avLst/>
            </a:prstGeom>
            <a:solidFill>
              <a:schemeClr val="bg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nvGrpSpPr>
          <p:cNvPr id="104" name="Gruppieren 103">
            <a:extLst>
              <a:ext uri="{FF2B5EF4-FFF2-40B4-BE49-F238E27FC236}">
                <a16:creationId xmlns:a16="http://schemas.microsoft.com/office/drawing/2014/main" id="{41C0EB7F-227E-5714-D798-7DE1BBA3154B}"/>
              </a:ext>
            </a:extLst>
          </p:cNvPr>
          <p:cNvGrpSpPr/>
          <p:nvPr/>
        </p:nvGrpSpPr>
        <p:grpSpPr>
          <a:xfrm>
            <a:off x="9413727" y="4072260"/>
            <a:ext cx="991199" cy="992431"/>
            <a:chOff x="8495198" y="268880"/>
            <a:chExt cx="576002" cy="566364"/>
          </a:xfrm>
        </p:grpSpPr>
        <p:sp>
          <p:nvSpPr>
            <p:cNvPr id="95" name="Rechteck: eine Ecke abgerundet 94">
              <a:extLst>
                <a:ext uri="{FF2B5EF4-FFF2-40B4-BE49-F238E27FC236}">
                  <a16:creationId xmlns:a16="http://schemas.microsoft.com/office/drawing/2014/main" id="{99756C56-B659-1768-BA44-63428FA88E31}"/>
                </a:ext>
              </a:extLst>
            </p:cNvPr>
            <p:cNvSpPr/>
            <p:nvPr/>
          </p:nvSpPr>
          <p:spPr>
            <a:xfrm>
              <a:off x="8783200" y="268880"/>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eine Ecke abgerundet 96">
              <a:extLst>
                <a:ext uri="{FF2B5EF4-FFF2-40B4-BE49-F238E27FC236}">
                  <a16:creationId xmlns:a16="http://schemas.microsoft.com/office/drawing/2014/main" id="{B3A0C951-2766-C113-8946-60790053C427}"/>
                </a:ext>
              </a:extLst>
            </p:cNvPr>
            <p:cNvSpPr/>
            <p:nvPr/>
          </p:nvSpPr>
          <p:spPr>
            <a:xfrm rot="16200000">
              <a:off x="8495199" y="268880"/>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99" name="Rechteck: eine Ecke abgerundet 98">
              <a:extLst>
                <a:ext uri="{FF2B5EF4-FFF2-40B4-BE49-F238E27FC236}">
                  <a16:creationId xmlns:a16="http://schemas.microsoft.com/office/drawing/2014/main" id="{93467904-B555-2453-9F62-C38163A34683}"/>
                </a:ext>
              </a:extLst>
            </p:cNvPr>
            <p:cNvSpPr/>
            <p:nvPr/>
          </p:nvSpPr>
          <p:spPr>
            <a:xfrm rot="10800000">
              <a:off x="8495198" y="547244"/>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eine Ecke abgerundet 99">
              <a:extLst>
                <a:ext uri="{FF2B5EF4-FFF2-40B4-BE49-F238E27FC236}">
                  <a16:creationId xmlns:a16="http://schemas.microsoft.com/office/drawing/2014/main" id="{4B9346B5-580E-F75D-2858-87685A1AAFBB}"/>
                </a:ext>
              </a:extLst>
            </p:cNvPr>
            <p:cNvSpPr/>
            <p:nvPr/>
          </p:nvSpPr>
          <p:spPr>
            <a:xfrm rot="5400000">
              <a:off x="8783199" y="547244"/>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58" name="Ellipse 57">
              <a:extLst>
                <a:ext uri="{FF2B5EF4-FFF2-40B4-BE49-F238E27FC236}">
                  <a16:creationId xmlns:a16="http://schemas.microsoft.com/office/drawing/2014/main" id="{5E70A133-1A13-B6D3-FECD-113A6F763A78}"/>
                </a:ext>
              </a:extLst>
            </p:cNvPr>
            <p:cNvSpPr/>
            <p:nvPr/>
          </p:nvSpPr>
          <p:spPr>
            <a:xfrm>
              <a:off x="8542433" y="314869"/>
              <a:ext cx="189094" cy="191003"/>
            </a:xfrm>
            <a:prstGeom prst="ellipse">
              <a:avLst/>
            </a:prstGeom>
            <a:solidFill>
              <a:schemeClr val="tx1"/>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59" name="Ellipse 58">
              <a:extLst>
                <a:ext uri="{FF2B5EF4-FFF2-40B4-BE49-F238E27FC236}">
                  <a16:creationId xmlns:a16="http://schemas.microsoft.com/office/drawing/2014/main" id="{0A3774FD-3B63-B620-B354-09DAD71BF4F9}"/>
                </a:ext>
              </a:extLst>
            </p:cNvPr>
            <p:cNvSpPr/>
            <p:nvPr/>
          </p:nvSpPr>
          <p:spPr>
            <a:xfrm>
              <a:off x="8579380" y="356200"/>
              <a:ext cx="115200" cy="1152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0" name="Ellipse 59">
              <a:extLst>
                <a:ext uri="{FF2B5EF4-FFF2-40B4-BE49-F238E27FC236}">
                  <a16:creationId xmlns:a16="http://schemas.microsoft.com/office/drawing/2014/main" id="{CE925073-0983-C4A6-CBC0-0C0042888EE9}"/>
                </a:ext>
              </a:extLst>
            </p:cNvPr>
            <p:cNvSpPr/>
            <p:nvPr/>
          </p:nvSpPr>
          <p:spPr>
            <a:xfrm>
              <a:off x="8832652" y="599422"/>
              <a:ext cx="189094" cy="191003"/>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1" name="Ellipse 60">
              <a:extLst>
                <a:ext uri="{FF2B5EF4-FFF2-40B4-BE49-F238E27FC236}">
                  <a16:creationId xmlns:a16="http://schemas.microsoft.com/office/drawing/2014/main" id="{57501C4A-5510-A2C6-6101-D69BEC65841A}"/>
                </a:ext>
              </a:extLst>
            </p:cNvPr>
            <p:cNvSpPr/>
            <p:nvPr/>
          </p:nvSpPr>
          <p:spPr>
            <a:xfrm>
              <a:off x="8869599" y="639566"/>
              <a:ext cx="115200" cy="1152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944973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500"/>
                                        <p:tgtEl>
                                          <p:spTgt spid="2">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5"/>
                                        </p:tgtEl>
                                      </p:cBhvr>
                                    </p:animEffect>
                                    <p:set>
                                      <p:cBhvr>
                                        <p:cTn id="70" dur="1" fill="hold">
                                          <p:stCondLst>
                                            <p:cond delay="499"/>
                                          </p:stCondLst>
                                        </p:cTn>
                                        <p:tgtEl>
                                          <p:spTgt spid="2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animEffect transition="in" filter="fade">
                                      <p:cBhvr>
                                        <p:cTn id="75" dur="500"/>
                                        <p:tgtEl>
                                          <p:spTgt spid="2">
                                            <p:txEl>
                                              <p:pRg st="3" end="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06"/>
                                        </p:tgtEl>
                                        <p:attrNameLst>
                                          <p:attrName>style.visibility</p:attrName>
                                        </p:attrNameLst>
                                      </p:cBhvr>
                                      <p:to>
                                        <p:strVal val="visible"/>
                                      </p:to>
                                    </p:set>
                                    <p:animEffect transition="in" filter="fade">
                                      <p:cBhvr>
                                        <p:cTn id="78" dur="500"/>
                                        <p:tgtEl>
                                          <p:spTgt spid="106"/>
                                        </p:tgtEl>
                                      </p:cBhvr>
                                    </p:animEffect>
                                  </p:childTnLst>
                                </p:cTn>
                              </p:par>
                              <p:par>
                                <p:cTn id="79" presetID="10"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par>
                                <p:cTn id="85" presetID="10" presetClass="entr" presetSubtype="0" fill="hold" nodeType="with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fade">
                                      <p:cBhvr>
                                        <p:cTn id="87" dur="500"/>
                                        <p:tgtEl>
                                          <p:spTgt spid="103"/>
                                        </p:tgtEl>
                                      </p:cBhvr>
                                    </p:animEffect>
                                  </p:childTnLst>
                                </p:cTn>
                              </p:par>
                              <p:par>
                                <p:cTn id="88" presetID="10" presetClass="entr" presetSubtype="0" fill="hold" nodeType="withEffect">
                                  <p:stCondLst>
                                    <p:cond delay="0"/>
                                  </p:stCondLst>
                                  <p:childTnLst>
                                    <p:set>
                                      <p:cBhvr>
                                        <p:cTn id="89" dur="1" fill="hold">
                                          <p:stCondLst>
                                            <p:cond delay="0"/>
                                          </p:stCondLst>
                                        </p:cTn>
                                        <p:tgtEl>
                                          <p:spTgt spid="104"/>
                                        </p:tgtEl>
                                        <p:attrNameLst>
                                          <p:attrName>style.visibility</p:attrName>
                                        </p:attrNameLst>
                                      </p:cBhvr>
                                      <p:to>
                                        <p:strVal val="visible"/>
                                      </p:to>
                                    </p:set>
                                    <p:animEffect transition="in" filter="fade">
                                      <p:cBhvr>
                                        <p:cTn id="90" dur="500"/>
                                        <p:tgtEl>
                                          <p:spTgt spid="104"/>
                                        </p:tgtEl>
                                      </p:cBhvr>
                                    </p:animEffect>
                                  </p:childTnLst>
                                </p:cTn>
                              </p:par>
                              <p:par>
                                <p:cTn id="91" presetID="10" presetClass="entr" presetSubtype="0" fill="hold" nodeType="with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7" grpId="0"/>
      <p:bldP spid="17" grpId="1"/>
      <p:bldP spid="18" grpId="0"/>
      <p:bldP spid="18" grpId="1"/>
      <p:bldP spid="19" grpId="0"/>
      <p:bldP spid="19" grpId="1"/>
      <p:bldP spid="23" grpId="0"/>
      <p:bldP spid="23" grpId="1"/>
      <p:bldP spid="24" grpId="0"/>
      <p:bldP spid="24" grpId="1"/>
      <p:bldP spid="25" grpId="0"/>
      <p:bldP spid="25" grpId="1"/>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Mockup – Spiel</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60</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sp>
        <p:nvSpPr>
          <p:cNvPr id="20" name="Inhaltsplatzhalter 1">
            <a:extLst>
              <a:ext uri="{FF2B5EF4-FFF2-40B4-BE49-F238E27FC236}">
                <a16:creationId xmlns:a16="http://schemas.microsoft.com/office/drawing/2014/main" id="{DF312FB5-2C32-049C-8714-7AA05E4D7881}"/>
              </a:ext>
            </a:extLst>
          </p:cNvPr>
          <p:cNvSpPr txBox="1">
            <a:spLocks/>
          </p:cNvSpPr>
          <p:nvPr/>
        </p:nvSpPr>
        <p:spPr bwMode="auto">
          <a:xfrm>
            <a:off x="432000" y="1656000"/>
            <a:ext cx="3287736" cy="45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a:t>Beispiel Tic-</a:t>
            </a:r>
            <a:r>
              <a:rPr lang="de-DE" err="1"/>
              <a:t>Tac</a:t>
            </a:r>
            <a:r>
              <a:rPr lang="de-DE"/>
              <a:t>-Toe</a:t>
            </a:r>
          </a:p>
          <a:p>
            <a:pPr lvl="1"/>
            <a:r>
              <a:rPr lang="de-DE"/>
              <a:t>Gleiche Funktionalitäten</a:t>
            </a:r>
          </a:p>
          <a:p>
            <a:pPr lvl="1"/>
            <a:r>
              <a:rPr lang="de-DE"/>
              <a:t>unterschiedliche Spielfelder</a:t>
            </a:r>
          </a:p>
          <a:p>
            <a:pPr lvl="1"/>
            <a:endParaRPr lang="de-DE"/>
          </a:p>
          <a:p>
            <a:r>
              <a:rPr lang="de-DE"/>
              <a:t>Unterschiedliche Funktionen je nach Spielmodus</a:t>
            </a:r>
          </a:p>
        </p:txBody>
      </p:sp>
      <p:pic>
        <p:nvPicPr>
          <p:cNvPr id="8" name="Grafik 7">
            <a:extLst>
              <a:ext uri="{FF2B5EF4-FFF2-40B4-BE49-F238E27FC236}">
                <a16:creationId xmlns:a16="http://schemas.microsoft.com/office/drawing/2014/main" id="{80EBC7F1-31CB-0EB6-6844-F2B6285EFF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3869" y="728700"/>
            <a:ext cx="7188175" cy="5400600"/>
          </a:xfrm>
          <a:prstGeom prst="rect">
            <a:avLst/>
          </a:prstGeom>
        </p:spPr>
      </p:pic>
      <p:sp>
        <p:nvSpPr>
          <p:cNvPr id="6" name="Rechteck 5">
            <a:extLst>
              <a:ext uri="{FF2B5EF4-FFF2-40B4-BE49-F238E27FC236}">
                <a16:creationId xmlns:a16="http://schemas.microsoft.com/office/drawing/2014/main" id="{4D584F1A-3029-2E69-6F81-9A221A210223}"/>
              </a:ext>
            </a:extLst>
          </p:cNvPr>
          <p:cNvSpPr/>
          <p:nvPr/>
        </p:nvSpPr>
        <p:spPr>
          <a:xfrm>
            <a:off x="9619906" y="916995"/>
            <a:ext cx="138834" cy="1991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68A31B08-765B-466A-EC18-7FE478DBF658}"/>
              </a:ext>
            </a:extLst>
          </p:cNvPr>
          <p:cNvSpPr txBox="1"/>
          <p:nvPr/>
        </p:nvSpPr>
        <p:spPr>
          <a:xfrm>
            <a:off x="9517740" y="892800"/>
            <a:ext cx="284523" cy="215444"/>
          </a:xfrm>
          <a:prstGeom prst="rect">
            <a:avLst/>
          </a:prstGeom>
          <a:noFill/>
          <a:ln>
            <a:noFill/>
          </a:ln>
        </p:spPr>
        <p:txBody>
          <a:bodyPr wrap="square" rtlCol="0">
            <a:spAutoFit/>
          </a:bodyPr>
          <a:lstStyle/>
          <a:p>
            <a:r>
              <a:rPr lang="de-DE" sz="800">
                <a:solidFill>
                  <a:schemeClr val="bg1"/>
                </a:solidFill>
                <a:latin typeface="Arial" panose="020B0604020202020204" pitchFamily="34" charset="0"/>
                <a:cs typeface="Arial" panose="020B0604020202020204" pitchFamily="34" charset="0"/>
              </a:rPr>
              <a:t>n</a:t>
            </a:r>
            <a:endParaRPr lang="de-DE" sz="7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10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Spielfunktionen</a:t>
            </a: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2"/>
          </p:nvPr>
        </p:nvSpPr>
        <p:spPr/>
        <p:txBody>
          <a:bodyPr/>
          <a:lstStyle/>
          <a:p>
            <a:pPr>
              <a:defRPr/>
            </a:pPr>
            <a:fld id="{B5BCC05E-6BB9-F44C-AA5C-18037A9C729E}" type="slidenum">
              <a:rPr lang="de-DE" altLang="de-DE" smtClean="0"/>
              <a:pPr>
                <a:defRPr/>
              </a:pPr>
              <a:t>61</a:t>
            </a:fld>
            <a:endParaRPr lang="de-DE" altLang="de-DE"/>
          </a:p>
        </p:txBody>
      </p:sp>
      <p:sp>
        <p:nvSpPr>
          <p:cNvPr id="5" name="Rectangle 21">
            <a:extLst>
              <a:ext uri="{FF2B5EF4-FFF2-40B4-BE49-F238E27FC236}">
                <a16:creationId xmlns:a16="http://schemas.microsoft.com/office/drawing/2014/main" id="{7CCE33B3-6377-679B-4CFF-8EAFB621960E}"/>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Omar </a:t>
            </a:r>
            <a:r>
              <a:rPr lang="de-DE" sz="1400" err="1">
                <a:latin typeface="Arial" panose="020B0604020202020204" pitchFamily="34" charset="0"/>
                <a:cs typeface="Arial" panose="020B0604020202020204" pitchFamily="34" charset="0"/>
              </a:rPr>
              <a:t>Karkotli</a:t>
            </a:r>
            <a:endParaRPr lang="en-DE" sz="140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80EBC7F1-31CB-0EB6-6844-F2B6285EFFBB}"/>
              </a:ext>
            </a:extLst>
          </p:cNvPr>
          <p:cNvPicPr>
            <a:picLocks noChangeAspect="1"/>
          </p:cNvPicPr>
          <p:nvPr/>
        </p:nvPicPr>
        <p:blipFill rotWithShape="1">
          <a:blip r:embed="rId2">
            <a:extLst>
              <a:ext uri="{28A0092B-C50C-407E-A947-70E740481C1C}">
                <a14:useLocalDpi xmlns:a14="http://schemas.microsoft.com/office/drawing/2010/main" val="0"/>
              </a:ext>
            </a:extLst>
          </a:blip>
          <a:srcRect l="133" t="17170" r="15458" b="3487"/>
          <a:stretch/>
        </p:blipFill>
        <p:spPr>
          <a:xfrm>
            <a:off x="4178632" y="724805"/>
            <a:ext cx="7658100" cy="5408389"/>
          </a:xfrm>
          <a:prstGeom prst="rect">
            <a:avLst/>
          </a:prstGeom>
        </p:spPr>
      </p:pic>
      <p:sp>
        <p:nvSpPr>
          <p:cNvPr id="4" name="Rechteck 3">
            <a:extLst>
              <a:ext uri="{FF2B5EF4-FFF2-40B4-BE49-F238E27FC236}">
                <a16:creationId xmlns:a16="http://schemas.microsoft.com/office/drawing/2014/main" id="{19AEF833-0F89-42BA-3533-1F8E75985326}"/>
              </a:ext>
            </a:extLst>
          </p:cNvPr>
          <p:cNvSpPr/>
          <p:nvPr/>
        </p:nvSpPr>
        <p:spPr>
          <a:xfrm>
            <a:off x="4272823" y="891043"/>
            <a:ext cx="2019300" cy="341678"/>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9" name="Grafik 8" descr="Cursor mit einfarbiger Füllung">
            <a:extLst>
              <a:ext uri="{FF2B5EF4-FFF2-40B4-BE49-F238E27FC236}">
                <a16:creationId xmlns:a16="http://schemas.microsoft.com/office/drawing/2014/main" id="{E3DBDB9A-87A7-F990-6988-0C87CAFD2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774011" y="1421075"/>
            <a:ext cx="669916" cy="643751"/>
          </a:xfrm>
          <a:prstGeom prst="rect">
            <a:avLst/>
          </a:prstGeom>
        </p:spPr>
      </p:pic>
      <p:pic>
        <p:nvPicPr>
          <p:cNvPr id="10" name="Grafik 9" descr="Ein Bild, das Text, Screenshot, Software, Schrift enthält.&#10;&#10;Automatisch generierte Beschreibung">
            <a:extLst>
              <a:ext uri="{FF2B5EF4-FFF2-40B4-BE49-F238E27FC236}">
                <a16:creationId xmlns:a16="http://schemas.microsoft.com/office/drawing/2014/main" id="{A281AD6C-299E-523D-9BB7-1C5455E761D3}"/>
              </a:ext>
            </a:extLst>
          </p:cNvPr>
          <p:cNvPicPr>
            <a:picLocks noChangeAspect="1"/>
          </p:cNvPicPr>
          <p:nvPr/>
        </p:nvPicPr>
        <p:blipFill rotWithShape="1">
          <a:blip r:embed="rId5">
            <a:extLst>
              <a:ext uri="{28A0092B-C50C-407E-A947-70E740481C1C}">
                <a14:useLocalDpi xmlns:a14="http://schemas.microsoft.com/office/drawing/2010/main" val="0"/>
              </a:ext>
            </a:extLst>
          </a:blip>
          <a:srcRect l="36609" t="33385" r="36955" b="25725"/>
          <a:stretch/>
        </p:blipFill>
        <p:spPr>
          <a:xfrm>
            <a:off x="903214" y="2508169"/>
            <a:ext cx="4202939" cy="2868627"/>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11" name="Rechteck 10">
            <a:extLst>
              <a:ext uri="{FF2B5EF4-FFF2-40B4-BE49-F238E27FC236}">
                <a16:creationId xmlns:a16="http://schemas.microsoft.com/office/drawing/2014/main" id="{FEDEC373-83DE-0F26-AC96-86EE73F71C45}"/>
              </a:ext>
            </a:extLst>
          </p:cNvPr>
          <p:cNvSpPr/>
          <p:nvPr/>
        </p:nvSpPr>
        <p:spPr>
          <a:xfrm>
            <a:off x="7469366" y="2064825"/>
            <a:ext cx="3301300" cy="3207853"/>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2" name="Grafik 11" descr="Cursor mit einfarbiger Füllung">
            <a:extLst>
              <a:ext uri="{FF2B5EF4-FFF2-40B4-BE49-F238E27FC236}">
                <a16:creationId xmlns:a16="http://schemas.microsoft.com/office/drawing/2014/main" id="{8E8C76D4-76E2-A660-0630-8C2E2763D3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340629" y="4013387"/>
            <a:ext cx="669916" cy="643751"/>
          </a:xfrm>
          <a:prstGeom prst="rect">
            <a:avLst/>
          </a:prstGeom>
        </p:spPr>
      </p:pic>
      <p:sp>
        <p:nvSpPr>
          <p:cNvPr id="13" name="Rechteck 12">
            <a:extLst>
              <a:ext uri="{FF2B5EF4-FFF2-40B4-BE49-F238E27FC236}">
                <a16:creationId xmlns:a16="http://schemas.microsoft.com/office/drawing/2014/main" id="{29FF3518-162A-0493-6C4E-6A9AC734C50B}"/>
              </a:ext>
            </a:extLst>
          </p:cNvPr>
          <p:cNvSpPr/>
          <p:nvPr/>
        </p:nvSpPr>
        <p:spPr>
          <a:xfrm>
            <a:off x="6496090" y="5445656"/>
            <a:ext cx="5340642" cy="687538"/>
          </a:xfrm>
          <a:prstGeom prst="rect">
            <a:avLst/>
          </a:prstGeom>
          <a:noFill/>
          <a:ln w="38100" cap="flat" cmpd="sng" algn="ctr">
            <a:solidFill>
              <a:srgbClr val="80BA2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22" name="Textfeld 21">
            <a:extLst>
              <a:ext uri="{FF2B5EF4-FFF2-40B4-BE49-F238E27FC236}">
                <a16:creationId xmlns:a16="http://schemas.microsoft.com/office/drawing/2014/main" id="{C18B4C67-593B-B50D-46E7-E031B01BFEE6}"/>
              </a:ext>
            </a:extLst>
          </p:cNvPr>
          <p:cNvSpPr txBox="1"/>
          <p:nvPr/>
        </p:nvSpPr>
        <p:spPr>
          <a:xfrm>
            <a:off x="1664411" y="2926819"/>
            <a:ext cx="2925362" cy="2031325"/>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Validen Züge anzeigen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Aufgeben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Neu Starten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Zug zurück nehmen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Zeitleistennavigation (</a:t>
            </a:r>
            <a:r>
              <a:rPr lang="de-DE" err="1">
                <a:solidFill>
                  <a:srgbClr val="4A5C66"/>
                </a:solidFill>
                <a:latin typeface="Arial" pitchFamily="34" charset="0"/>
                <a:ea typeface="MS PGothic" pitchFamily="34" charset="-128"/>
                <a:cs typeface="Arial" pitchFamily="34" charset="0"/>
              </a:rPr>
              <a:t>step</a:t>
            </a:r>
            <a:r>
              <a:rPr lang="de-DE">
                <a:solidFill>
                  <a:srgbClr val="4A5C66"/>
                </a:solidFill>
                <a:latin typeface="Arial" pitchFamily="34" charset="0"/>
                <a:ea typeface="MS PGothic" pitchFamily="34" charset="-128"/>
                <a:cs typeface="Arial" pitchFamily="34" charset="0"/>
              </a:rPr>
              <a:t>/</a:t>
            </a:r>
            <a:r>
              <a:rPr lang="de-DE" err="1">
                <a:solidFill>
                  <a:srgbClr val="4A5C66"/>
                </a:solidFill>
                <a:latin typeface="Arial" pitchFamily="34" charset="0"/>
                <a:ea typeface="MS PGothic" pitchFamily="34" charset="-128"/>
                <a:cs typeface="Arial" pitchFamily="34" charset="0"/>
              </a:rPr>
              <a:t>unstep</a:t>
            </a:r>
            <a:r>
              <a:rPr lang="de-DE">
                <a:solidFill>
                  <a:srgbClr val="4A5C66"/>
                </a:solidFill>
                <a:latin typeface="Arial" pitchFamily="34" charset="0"/>
                <a:ea typeface="MS PGothic" pitchFamily="34" charset="-128"/>
                <a:cs typeface="Arial" pitchFamily="34" charset="0"/>
              </a:rPr>
              <a:t>)</a:t>
            </a:r>
          </a:p>
          <a:p>
            <a:pPr marL="285750" indent="-285750">
              <a:buClr>
                <a:srgbClr val="80BA24"/>
              </a:buClr>
              <a:buFont typeface="Wingdings" panose="05000000000000000000" pitchFamily="2" charset="2"/>
              <a:buChar char="§"/>
            </a:pPr>
            <a:endParaRPr lang="de-DE">
              <a:solidFill>
                <a:srgbClr val="4A5C66"/>
              </a:solidFill>
              <a:latin typeface="Arial" pitchFamily="34" charset="0"/>
              <a:ea typeface="MS PGothic" pitchFamily="34" charset="-128"/>
              <a:cs typeface="Arial" pitchFamily="34" charset="0"/>
            </a:endParaRPr>
          </a:p>
        </p:txBody>
      </p:sp>
      <p:sp>
        <p:nvSpPr>
          <p:cNvPr id="23" name="Textfeld 22">
            <a:extLst>
              <a:ext uri="{FF2B5EF4-FFF2-40B4-BE49-F238E27FC236}">
                <a16:creationId xmlns:a16="http://schemas.microsoft.com/office/drawing/2014/main" id="{9F29AEE5-3A8E-668C-68FC-61F66ACF0744}"/>
              </a:ext>
            </a:extLst>
          </p:cNvPr>
          <p:cNvSpPr txBox="1"/>
          <p:nvPr/>
        </p:nvSpPr>
        <p:spPr>
          <a:xfrm>
            <a:off x="4959292" y="2098515"/>
            <a:ext cx="2072783" cy="369332"/>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Zug machen</a:t>
            </a:r>
          </a:p>
        </p:txBody>
      </p:sp>
    </p:spTree>
    <p:extLst>
      <p:ext uri="{BB962C8B-B14F-4D97-AF65-F5344CB8AC3E}">
        <p14:creationId xmlns:p14="http://schemas.microsoft.com/office/powerpoint/2010/main" val="20416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accel="50000" decel="50000" fill="hold" nodeType="withEffect">
                                  <p:stCondLst>
                                    <p:cond delay="0"/>
                                  </p:stCondLst>
                                  <p:childTnLst>
                                    <p:animMotion origin="layout" path="M 8.33333E-7 3.33333E-6 L 0.02109 -0.0801 " pathEditMode="relative" rAng="0" ptsTypes="AA">
                                      <p:cBhvr>
                                        <p:cTn id="34" dur="1000" fill="hold"/>
                                        <p:tgtEl>
                                          <p:spTgt spid="9"/>
                                        </p:tgtEl>
                                        <p:attrNameLst>
                                          <p:attrName>ppt_x</p:attrName>
                                          <p:attrName>ppt_y</p:attrName>
                                        </p:attrNameLst>
                                      </p:cBhvr>
                                      <p:rCtr x="1055" y="-4005"/>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13" grpId="0" animBg="1"/>
      <p:bldP spid="22" grpId="0"/>
      <p:bldP spid="23" grpId="0"/>
      <p:bldP spid="2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62</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1">
            <a:extLst>
              <a:ext uri="{FF2B5EF4-FFF2-40B4-BE49-F238E27FC236}">
                <a16:creationId xmlns:a16="http://schemas.microsoft.com/office/drawing/2014/main" id="{92C1753C-4941-7C1E-A88E-98EDCD87DB3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529415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B71183DA-68EA-4910-B46E-EB8A1103D5AB}"/>
                                            </p:graphicEl>
                                          </p:spTgt>
                                        </p:tgtEl>
                                        <p:attrNameLst>
                                          <p:attrName>fillcolor</p:attrName>
                                        </p:attrNameLst>
                                      </p:cBhvr>
                                      <p:to>
                                        <a:srgbClr val="31859B"/>
                                      </p:to>
                                    </p:animClr>
                                    <p:set>
                                      <p:cBhvr>
                                        <p:cTn id="7" dur="1000" fill="hold"/>
                                        <p:tgtEl>
                                          <p:spTgt spid="8">
                                            <p:graphicEl>
                                              <a:dgm id="{B71183DA-68EA-4910-B46E-EB8A1103D5AB}"/>
                                            </p:graphicEl>
                                          </p:spTgt>
                                        </p:tgtEl>
                                        <p:attrNameLst>
                                          <p:attrName>fill.type</p:attrName>
                                        </p:attrNameLst>
                                      </p:cBhvr>
                                      <p:to>
                                        <p:strVal val="solid"/>
                                      </p:to>
                                    </p:set>
                                    <p:set>
                                      <p:cBhvr>
                                        <p:cTn id="8" dur="1000" fill="hold"/>
                                        <p:tgtEl>
                                          <p:spTgt spid="8">
                                            <p:graphicEl>
                                              <a:dgm id="{B71183DA-68EA-4910-B46E-EB8A1103D5AB}"/>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63</a:t>
            </a:fld>
            <a:endParaRPr lang="de-DE" altLang="de-DE"/>
          </a:p>
        </p:txBody>
      </p:sp>
      <p:sp>
        <p:nvSpPr>
          <p:cNvPr id="3" name="Titel 2"/>
          <p:cNvSpPr>
            <a:spLocks noGrp="1"/>
          </p:cNvSpPr>
          <p:nvPr>
            <p:ph type="title"/>
          </p:nvPr>
        </p:nvSpPr>
        <p:spPr/>
        <p:txBody>
          <a:bodyPr/>
          <a:lstStyle/>
          <a:p>
            <a:r>
              <a:rPr lang="de-DE" sz="2400"/>
              <a:t>Bisheriger Fortschritt</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4">
            <a:extLst>
              <a:ext uri="{28A0092B-C50C-407E-A947-70E740481C1C}">
                <a14:useLocalDpi xmlns:a14="http://schemas.microsoft.com/office/drawing/2010/main" val="0"/>
              </a:ext>
            </a:extLst>
          </a:blip>
          <a:srcRect r="32260"/>
          <a:stretch/>
        </p:blipFill>
        <p:spPr>
          <a:xfrm>
            <a:off x="5054059" y="227013"/>
            <a:ext cx="5110154" cy="6010275"/>
          </a:xfrm>
          <a:prstGeom prst="rect">
            <a:avLst/>
          </a:prstGeom>
        </p:spPr>
      </p:pic>
      <p:sp>
        <p:nvSpPr>
          <p:cNvPr id="13" name="Textplatzhalter 12">
            <a:extLst>
              <a:ext uri="{FF2B5EF4-FFF2-40B4-BE49-F238E27FC236}">
                <a16:creationId xmlns:a16="http://schemas.microsoft.com/office/drawing/2014/main" id="{30C72DC0-EC44-8B34-BFEE-68AF3B573135}"/>
              </a:ext>
            </a:extLst>
          </p:cNvPr>
          <p:cNvSpPr>
            <a:spLocks noGrp="1"/>
          </p:cNvSpPr>
          <p:nvPr>
            <p:ph type="body" sz="quarter" idx="11"/>
          </p:nvPr>
        </p:nvSpPr>
        <p:spPr>
          <a:xfrm>
            <a:off x="432001" y="1620000"/>
            <a:ext cx="4694181" cy="4617288"/>
          </a:xfrm>
        </p:spPr>
        <p:txBody>
          <a:bodyPr/>
          <a:lstStyle/>
          <a:p>
            <a:pPr marL="285750" indent="-285750">
              <a:buFont typeface="Wingdings" panose="05000000000000000000" pitchFamily="2" charset="2"/>
              <a:buChar char="§"/>
            </a:pPr>
            <a:r>
              <a:rPr lang="de-DE"/>
              <a:t>9 Wochen Projekt</a:t>
            </a:r>
          </a:p>
          <a:p>
            <a:pPr marL="838200" lvl="1"/>
            <a:r>
              <a:rPr lang="de-DE"/>
              <a:t>Mehr als die Halbzeit</a:t>
            </a:r>
          </a:p>
        </p:txBody>
      </p:sp>
    </p:spTree>
    <p:extLst>
      <p:ext uri="{BB962C8B-B14F-4D97-AF65-F5344CB8AC3E}">
        <p14:creationId xmlns:p14="http://schemas.microsoft.com/office/powerpoint/2010/main" val="2740633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Text, Screenshot, Diagramm, Reihe enthält.&#10;&#10;Automatisch generierte Beschreibung">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r="32260" b="29609"/>
          <a:stretch/>
        </p:blipFill>
        <p:spPr>
          <a:xfrm>
            <a:off x="4165222" y="352021"/>
            <a:ext cx="6868778" cy="5686648"/>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64</a:t>
            </a:fld>
            <a:endParaRPr lang="de-DE" altLang="de-DE"/>
          </a:p>
        </p:txBody>
      </p:sp>
      <p:sp>
        <p:nvSpPr>
          <p:cNvPr id="3" name="Titel 2"/>
          <p:cNvSpPr>
            <a:spLocks noGrp="1"/>
          </p:cNvSpPr>
          <p:nvPr>
            <p:ph type="title"/>
          </p:nvPr>
        </p:nvSpPr>
        <p:spPr/>
        <p:txBody>
          <a:bodyPr/>
          <a:lstStyle/>
          <a:p>
            <a:r>
              <a:rPr lang="de-DE" sz="2400"/>
              <a:t>Bisheriger Fortschritt</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6" name="Picture 2">
            <a:extLst>
              <a:ext uri="{FF2B5EF4-FFF2-40B4-BE49-F238E27FC236}">
                <a16:creationId xmlns:a16="http://schemas.microsoft.com/office/drawing/2014/main" id="{CD23ABEC-7F6B-7723-6DCC-4EDD529800F8}"/>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8815"/>
          <a:stretch/>
        </p:blipFill>
        <p:spPr bwMode="auto">
          <a:xfrm>
            <a:off x="4165222" y="360000"/>
            <a:ext cx="468777"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 name="Inhaltsplatzhalter 1">
            <a:extLst>
              <a:ext uri="{FF2B5EF4-FFF2-40B4-BE49-F238E27FC236}">
                <a16:creationId xmlns:a16="http://schemas.microsoft.com/office/drawing/2014/main" id="{95B1682E-70C4-584A-9847-86C1D9D05730}"/>
              </a:ext>
            </a:extLst>
          </p:cNvPr>
          <p:cNvSpPr txBox="1">
            <a:spLocks/>
          </p:cNvSpPr>
          <p:nvPr/>
        </p:nvSpPr>
        <p:spPr>
          <a:xfrm>
            <a:off x="714383" y="1719375"/>
            <a:ext cx="3719784" cy="4581312"/>
          </a:xfrm>
          <a:prstGeom prst="rect">
            <a:avLst/>
          </a:prstGeom>
        </p:spPr>
        <p:txBody>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e-DE"/>
          </a:p>
          <a:p>
            <a:pPr marL="266700" lvl="1" indent="0">
              <a:buNone/>
            </a:pPr>
            <a:r>
              <a:rPr lang="de-DE"/>
              <a:t>Organisation &amp; Einarbeit in Thematik</a:t>
            </a:r>
          </a:p>
          <a:p>
            <a:pPr marL="266700" lvl="1" indent="0">
              <a:buNone/>
            </a:pPr>
            <a:endParaRPr lang="de-DE" sz="1000"/>
          </a:p>
          <a:p>
            <a:pPr marL="266700" lvl="1" indent="0">
              <a:buNone/>
            </a:pPr>
            <a:r>
              <a:rPr lang="de-DE"/>
              <a:t>Lasten- &amp; Pflichtenheftentwurf</a:t>
            </a:r>
          </a:p>
          <a:p>
            <a:pPr marL="266700" lvl="1" indent="0">
              <a:buNone/>
            </a:pPr>
            <a:endParaRPr lang="de-DE"/>
          </a:p>
          <a:p>
            <a:pPr marL="266700" lvl="1" indent="0">
              <a:buNone/>
            </a:pPr>
            <a:r>
              <a:rPr lang="de-DE"/>
              <a:t>Webseiten-Zwischenversion</a:t>
            </a:r>
          </a:p>
          <a:p>
            <a:pPr marL="266700" lvl="1" indent="0">
              <a:buNone/>
            </a:pPr>
            <a:endParaRPr lang="de-DE"/>
          </a:p>
          <a:p>
            <a:pPr marL="266700" lvl="1" indent="0">
              <a:buNone/>
            </a:pPr>
            <a:r>
              <a:rPr lang="de-DE"/>
              <a:t>Vollständige Kommunikation</a:t>
            </a:r>
          </a:p>
          <a:p>
            <a:pPr marL="266700" lvl="1" indent="0">
              <a:buNone/>
            </a:pPr>
            <a:endParaRPr lang="de-DE"/>
          </a:p>
          <a:p>
            <a:pPr marL="266700" lvl="1" indent="0">
              <a:buNone/>
            </a:pPr>
            <a:r>
              <a:rPr lang="de-DE" err="1"/>
              <a:t>Dockerisierung</a:t>
            </a:r>
            <a:endParaRPr lang="de-DE"/>
          </a:p>
          <a:p>
            <a:pPr marL="266700" lvl="1" indent="0">
              <a:buNone/>
            </a:pPr>
            <a:endParaRPr lang="de-DE"/>
          </a:p>
          <a:p>
            <a:pPr marL="266700" lvl="1" indent="0">
              <a:buNone/>
            </a:pPr>
            <a:r>
              <a:rPr lang="de-DE"/>
              <a:t>Spiellogikumsetzung</a:t>
            </a:r>
          </a:p>
        </p:txBody>
      </p:sp>
      <p:sp>
        <p:nvSpPr>
          <p:cNvPr id="9" name="Oval 7">
            <a:extLst>
              <a:ext uri="{FF2B5EF4-FFF2-40B4-BE49-F238E27FC236}">
                <a16:creationId xmlns:a16="http://schemas.microsoft.com/office/drawing/2014/main" id="{9CB2AF87-FCD2-03C0-BCF7-D727A027ABA3}"/>
              </a:ext>
            </a:extLst>
          </p:cNvPr>
          <p:cNvSpPr/>
          <p:nvPr/>
        </p:nvSpPr>
        <p:spPr>
          <a:xfrm>
            <a:off x="406956" y="2065863"/>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0" name="Oval 7">
            <a:extLst>
              <a:ext uri="{FF2B5EF4-FFF2-40B4-BE49-F238E27FC236}">
                <a16:creationId xmlns:a16="http://schemas.microsoft.com/office/drawing/2014/main" id="{42A8841C-E274-7AA6-C1F2-86D773C3AF3C}"/>
              </a:ext>
            </a:extLst>
          </p:cNvPr>
          <p:cNvSpPr/>
          <p:nvPr/>
        </p:nvSpPr>
        <p:spPr>
          <a:xfrm>
            <a:off x="410415" y="2744848"/>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3" name="Oval 7">
            <a:extLst>
              <a:ext uri="{FF2B5EF4-FFF2-40B4-BE49-F238E27FC236}">
                <a16:creationId xmlns:a16="http://schemas.microsoft.com/office/drawing/2014/main" id="{8A620B4C-776E-D8B0-D453-A16DBBFA8201}"/>
              </a:ext>
            </a:extLst>
          </p:cNvPr>
          <p:cNvSpPr/>
          <p:nvPr/>
        </p:nvSpPr>
        <p:spPr>
          <a:xfrm>
            <a:off x="410414" y="3375343"/>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4" name="Oval 7">
            <a:extLst>
              <a:ext uri="{FF2B5EF4-FFF2-40B4-BE49-F238E27FC236}">
                <a16:creationId xmlns:a16="http://schemas.microsoft.com/office/drawing/2014/main" id="{03EE983F-D65D-9D48-521E-5AE9E51F5060}"/>
              </a:ext>
            </a:extLst>
          </p:cNvPr>
          <p:cNvSpPr/>
          <p:nvPr/>
        </p:nvSpPr>
        <p:spPr>
          <a:xfrm>
            <a:off x="406957" y="4040709"/>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5" name="Oval 7">
            <a:extLst>
              <a:ext uri="{FF2B5EF4-FFF2-40B4-BE49-F238E27FC236}">
                <a16:creationId xmlns:a16="http://schemas.microsoft.com/office/drawing/2014/main" id="{1B97F6FB-899F-5A35-BAEE-66360DCCB3C0}"/>
              </a:ext>
            </a:extLst>
          </p:cNvPr>
          <p:cNvSpPr/>
          <p:nvPr/>
        </p:nvSpPr>
        <p:spPr>
          <a:xfrm>
            <a:off x="420909" y="4698156"/>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9" name="Grafik 18" descr="Übertragen mit einfarbiger Füllung">
            <a:extLst>
              <a:ext uri="{FF2B5EF4-FFF2-40B4-BE49-F238E27FC236}">
                <a16:creationId xmlns:a16="http://schemas.microsoft.com/office/drawing/2014/main" id="{14B62064-0DFD-1FBC-ACB8-D470807403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3981" y="4110506"/>
            <a:ext cx="460800" cy="460800"/>
          </a:xfrm>
          <a:prstGeom prst="rect">
            <a:avLst/>
          </a:prstGeom>
        </p:spPr>
      </p:pic>
      <p:pic>
        <p:nvPicPr>
          <p:cNvPr id="21" name="Grafik 20" descr="Internet mit einfarbiger Füllung">
            <a:extLst>
              <a:ext uri="{FF2B5EF4-FFF2-40B4-BE49-F238E27FC236}">
                <a16:creationId xmlns:a16="http://schemas.microsoft.com/office/drawing/2014/main" id="{864A9DD5-1492-6321-3E64-6D48E64CCB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935" y="3441317"/>
            <a:ext cx="460800" cy="460800"/>
          </a:xfrm>
          <a:prstGeom prst="rect">
            <a:avLst/>
          </a:prstGeom>
        </p:spPr>
      </p:pic>
      <p:pic>
        <p:nvPicPr>
          <p:cNvPr id="23" name="Grafik 22" descr="Dokument mit einfarbiger Füllung">
            <a:extLst>
              <a:ext uri="{FF2B5EF4-FFF2-40B4-BE49-F238E27FC236}">
                <a16:creationId xmlns:a16="http://schemas.microsoft.com/office/drawing/2014/main" id="{ACE273A9-8918-FE33-D9D3-2B97C1FEBE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981" y="2807221"/>
            <a:ext cx="460800" cy="460800"/>
          </a:xfrm>
          <a:prstGeom prst="rect">
            <a:avLst/>
          </a:prstGeom>
        </p:spPr>
      </p:pic>
      <p:pic>
        <p:nvPicPr>
          <p:cNvPr id="25" name="Grafik 24" descr="Linke Gehirnhälfte mit einfarbiger Füllung">
            <a:extLst>
              <a:ext uri="{FF2B5EF4-FFF2-40B4-BE49-F238E27FC236}">
                <a16:creationId xmlns:a16="http://schemas.microsoft.com/office/drawing/2014/main" id="{99C68927-7EE8-229C-AB5C-28B6ED4DE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9328" y="2129774"/>
            <a:ext cx="460800" cy="460800"/>
          </a:xfrm>
          <a:prstGeom prst="rect">
            <a:avLst/>
          </a:prstGeom>
        </p:spPr>
      </p:pic>
      <p:sp>
        <p:nvSpPr>
          <p:cNvPr id="2" name="Oval 7">
            <a:extLst>
              <a:ext uri="{FF2B5EF4-FFF2-40B4-BE49-F238E27FC236}">
                <a16:creationId xmlns:a16="http://schemas.microsoft.com/office/drawing/2014/main" id="{DA6DA209-B279-0D07-7571-7B7A20058602}"/>
              </a:ext>
            </a:extLst>
          </p:cNvPr>
          <p:cNvSpPr/>
          <p:nvPr/>
        </p:nvSpPr>
        <p:spPr>
          <a:xfrm>
            <a:off x="420909" y="5348914"/>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6" name="Grafik 15" descr="Schachtel mit einfarbiger Füllung">
            <a:extLst>
              <a:ext uri="{FF2B5EF4-FFF2-40B4-BE49-F238E27FC236}">
                <a16:creationId xmlns:a16="http://schemas.microsoft.com/office/drawing/2014/main" id="{D7BF7734-E43D-0105-5621-C5012FC5DA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2143" y="4776412"/>
            <a:ext cx="460800" cy="460800"/>
          </a:xfrm>
          <a:prstGeom prst="rect">
            <a:avLst/>
          </a:prstGeom>
        </p:spPr>
      </p:pic>
      <p:pic>
        <p:nvPicPr>
          <p:cNvPr id="20" name="Grafik 19" descr="Gamecontroller mit einfarbiger Füllung">
            <a:extLst>
              <a:ext uri="{FF2B5EF4-FFF2-40B4-BE49-F238E27FC236}">
                <a16:creationId xmlns:a16="http://schemas.microsoft.com/office/drawing/2014/main" id="{BACA487F-2489-6D86-AEA7-DC292A16B0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7935" y="5414888"/>
            <a:ext cx="460800" cy="460800"/>
          </a:xfrm>
          <a:prstGeom prst="rect">
            <a:avLst/>
          </a:prstGeom>
        </p:spPr>
      </p:pic>
    </p:spTree>
    <p:extLst>
      <p:ext uri="{BB962C8B-B14F-4D97-AF65-F5344CB8AC3E}">
        <p14:creationId xmlns:p14="http://schemas.microsoft.com/office/powerpoint/2010/main" val="130809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65</a:t>
            </a:fld>
            <a:endParaRPr lang="de-DE" altLang="de-DE"/>
          </a:p>
        </p:txBody>
      </p:sp>
      <p:sp>
        <p:nvSpPr>
          <p:cNvPr id="3" name="Titel 2"/>
          <p:cNvSpPr>
            <a:spLocks noGrp="1"/>
          </p:cNvSpPr>
          <p:nvPr>
            <p:ph type="title"/>
          </p:nvPr>
        </p:nvSpPr>
        <p:spPr/>
        <p:txBody>
          <a:bodyPr/>
          <a:lstStyle/>
          <a:p>
            <a:r>
              <a:rPr lang="de-DE" sz="2400"/>
              <a:t>Bisheriger Fortschritt</a:t>
            </a:r>
          </a:p>
        </p:txBody>
      </p:sp>
      <p:sp>
        <p:nvSpPr>
          <p:cNvPr id="2" name="Textplatzhalter 1">
            <a:extLst>
              <a:ext uri="{FF2B5EF4-FFF2-40B4-BE49-F238E27FC236}">
                <a16:creationId xmlns:a16="http://schemas.microsoft.com/office/drawing/2014/main" id="{F5DF80F7-E2F4-DF84-0374-C8B0443AE36E}"/>
              </a:ext>
            </a:extLst>
          </p:cNvPr>
          <p:cNvSpPr>
            <a:spLocks noGrp="1"/>
          </p:cNvSpPr>
          <p:nvPr>
            <p:ph type="body" sz="quarter" idx="11"/>
          </p:nvPr>
        </p:nvSpPr>
        <p:spPr>
          <a:xfrm>
            <a:off x="432002" y="1620000"/>
            <a:ext cx="3478740" cy="4617288"/>
          </a:xfrm>
        </p:spPr>
        <p:txBody>
          <a:bodyPr/>
          <a:lstStyle/>
          <a:p>
            <a:r>
              <a:rPr lang="de-DE"/>
              <a:t>Text? Gleicher Text?</a:t>
            </a:r>
          </a:p>
          <a:p>
            <a:r>
              <a:rPr lang="de-DE"/>
              <a:t>- Prototyp</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12" name="Grafik 11" descr="Ein Bild, das Text, Screenshot, Diagramm, Reihe enthält.&#10;&#10;Automatisch generierte Beschreibung">
            <a:extLst>
              <a:ext uri="{FF2B5EF4-FFF2-40B4-BE49-F238E27FC236}">
                <a16:creationId xmlns:a16="http://schemas.microsoft.com/office/drawing/2014/main" id="{762E8909-8CCD-136F-082B-F373BCA8DD17}"/>
              </a:ext>
            </a:extLst>
          </p:cNvPr>
          <p:cNvPicPr>
            <a:picLocks noChangeAspect="1"/>
          </p:cNvPicPr>
          <p:nvPr/>
        </p:nvPicPr>
        <p:blipFill rotWithShape="1">
          <a:blip r:embed="rId4">
            <a:extLst>
              <a:ext uri="{28A0092B-C50C-407E-A947-70E740481C1C}">
                <a14:useLocalDpi xmlns:a14="http://schemas.microsoft.com/office/drawing/2010/main" val="0"/>
              </a:ext>
            </a:extLst>
          </a:blip>
          <a:srcRect t="53275" r="32260"/>
          <a:stretch/>
        </p:blipFill>
        <p:spPr>
          <a:xfrm>
            <a:off x="4184954" y="2046696"/>
            <a:ext cx="6849046" cy="3763896"/>
          </a:xfrm>
          <a:prstGeom prst="rect">
            <a:avLst/>
          </a:prstGeom>
        </p:spPr>
      </p:pic>
    </p:spTree>
    <p:extLst>
      <p:ext uri="{BB962C8B-B14F-4D97-AF65-F5344CB8AC3E}">
        <p14:creationId xmlns:p14="http://schemas.microsoft.com/office/powerpoint/2010/main" val="394207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66</a:t>
            </a:fld>
            <a:endParaRPr lang="de-DE" altLang="de-DE"/>
          </a:p>
        </p:txBody>
      </p:sp>
      <p:sp>
        <p:nvSpPr>
          <p:cNvPr id="3" name="Titel 2"/>
          <p:cNvSpPr>
            <a:spLocks noGrp="1"/>
          </p:cNvSpPr>
          <p:nvPr>
            <p:ph type="title"/>
          </p:nvPr>
        </p:nvSpPr>
        <p:spPr/>
        <p:txBody>
          <a:bodyPr/>
          <a:lstStyle/>
          <a:p>
            <a:r>
              <a:rPr lang="de-DE" sz="2400"/>
              <a:t>Bisheriger Fortschritt</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4">
            <a:extLst>
              <a:ext uri="{28A0092B-C50C-407E-A947-70E740481C1C}">
                <a14:useLocalDpi xmlns:a14="http://schemas.microsoft.com/office/drawing/2010/main" val="0"/>
              </a:ext>
            </a:extLst>
          </a:blip>
          <a:srcRect r="32260"/>
          <a:stretch/>
        </p:blipFill>
        <p:spPr>
          <a:xfrm>
            <a:off x="3747600" y="227013"/>
            <a:ext cx="5110154" cy="6010275"/>
          </a:xfrm>
          <a:prstGeom prst="rect">
            <a:avLst/>
          </a:prstGeom>
        </p:spPr>
      </p:pic>
      <p:pic>
        <p:nvPicPr>
          <p:cNvPr id="6" name="Picture 2">
            <a:extLst>
              <a:ext uri="{FF2B5EF4-FFF2-40B4-BE49-F238E27FC236}">
                <a16:creationId xmlns:a16="http://schemas.microsoft.com/office/drawing/2014/main" id="{80423194-E3D1-7F41-CDA5-342BE638F5D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021"/>
          <a:stretch/>
        </p:blipFill>
        <p:spPr bwMode="auto">
          <a:xfrm>
            <a:off x="3838576" y="360000"/>
            <a:ext cx="795424"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1700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l="1028" r="2918"/>
          <a:stretch/>
        </p:blipFill>
        <p:spPr>
          <a:xfrm>
            <a:off x="3830400" y="227013"/>
            <a:ext cx="7419974" cy="6010275"/>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67</a:t>
            </a:fld>
            <a:endParaRPr lang="de-DE" altLang="de-DE"/>
          </a:p>
        </p:txBody>
      </p:sp>
      <p:sp>
        <p:nvSpPr>
          <p:cNvPr id="3" name="Titel 2"/>
          <p:cNvSpPr>
            <a:spLocks noGrp="1"/>
          </p:cNvSpPr>
          <p:nvPr>
            <p:ph type="title"/>
          </p:nvPr>
        </p:nvSpPr>
        <p:spPr/>
        <p:txBody>
          <a:bodyPr/>
          <a:lstStyle/>
          <a:p>
            <a:r>
              <a:rPr lang="de-DE" sz="2400"/>
              <a:t>Geplanter Verlauf</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600" y="5533200"/>
            <a:ext cx="856800" cy="856800"/>
          </a:xfrm>
          <a:prstGeom prst="rect">
            <a:avLst/>
          </a:prstGeom>
        </p:spPr>
      </p:pic>
      <p:sp>
        <p:nvSpPr>
          <p:cNvPr id="13" name="Textplatzhalter 12">
            <a:extLst>
              <a:ext uri="{FF2B5EF4-FFF2-40B4-BE49-F238E27FC236}">
                <a16:creationId xmlns:a16="http://schemas.microsoft.com/office/drawing/2014/main" id="{30C72DC0-EC44-8B34-BFEE-68AF3B573135}"/>
              </a:ext>
            </a:extLst>
          </p:cNvPr>
          <p:cNvSpPr>
            <a:spLocks noGrp="1"/>
          </p:cNvSpPr>
          <p:nvPr>
            <p:ph type="body" sz="quarter" idx="11"/>
          </p:nvPr>
        </p:nvSpPr>
        <p:spPr>
          <a:xfrm>
            <a:off x="432002" y="1620000"/>
            <a:ext cx="4001454" cy="4617288"/>
          </a:xfrm>
        </p:spPr>
        <p:txBody>
          <a:bodyPr/>
          <a:lstStyle/>
          <a:p>
            <a:pPr marL="285750" indent="-285750">
              <a:buFont typeface="Wingdings" panose="05000000000000000000" pitchFamily="2" charset="2"/>
              <a:buChar char="§"/>
            </a:pPr>
            <a:r>
              <a:rPr lang="de-DE"/>
              <a:t>Noch 5 Wochen Projekt</a:t>
            </a:r>
          </a:p>
          <a:p>
            <a:pPr marL="838200" lvl="1"/>
            <a:r>
              <a:rPr lang="de-DE"/>
              <a:t>Prototyp ausbauen</a:t>
            </a:r>
          </a:p>
          <a:p>
            <a:pPr marL="838200" lvl="1"/>
            <a:r>
              <a:rPr lang="de-DE"/>
              <a:t>Projekt richtig abschließen</a:t>
            </a:r>
          </a:p>
        </p:txBody>
      </p:sp>
      <p:pic>
        <p:nvPicPr>
          <p:cNvPr id="8" name="Picture 2">
            <a:extLst>
              <a:ext uri="{FF2B5EF4-FFF2-40B4-BE49-F238E27FC236}">
                <a16:creationId xmlns:a16="http://schemas.microsoft.com/office/drawing/2014/main" id="{B050ABCC-4ED2-75D1-3BB1-0638379DC40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021"/>
          <a:stretch/>
        </p:blipFill>
        <p:spPr bwMode="auto">
          <a:xfrm>
            <a:off x="3838576" y="360000"/>
            <a:ext cx="795424"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7147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l="40749" r="2758" b="29450"/>
          <a:stretch/>
        </p:blipFill>
        <p:spPr>
          <a:xfrm>
            <a:off x="5486400" y="733835"/>
            <a:ext cx="5547600" cy="5390329"/>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68</a:t>
            </a:fld>
            <a:endParaRPr lang="de-DE" altLang="de-DE"/>
          </a:p>
        </p:txBody>
      </p:sp>
      <p:sp>
        <p:nvSpPr>
          <p:cNvPr id="3" name="Titel 2"/>
          <p:cNvSpPr>
            <a:spLocks noGrp="1"/>
          </p:cNvSpPr>
          <p:nvPr>
            <p:ph type="title"/>
          </p:nvPr>
        </p:nvSpPr>
        <p:spPr/>
        <p:txBody>
          <a:bodyPr/>
          <a:lstStyle/>
          <a:p>
            <a:r>
              <a:rPr lang="de-DE" sz="2400"/>
              <a:t>Geplanter Verlauf</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8" name="Picture 2">
            <a:extLst>
              <a:ext uri="{FF2B5EF4-FFF2-40B4-BE49-F238E27FC236}">
                <a16:creationId xmlns:a16="http://schemas.microsoft.com/office/drawing/2014/main" id="{B050ABCC-4ED2-75D1-3BB1-0638379DC40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021"/>
          <a:stretch/>
        </p:blipFill>
        <p:spPr bwMode="auto">
          <a:xfrm>
            <a:off x="3838576" y="360000"/>
            <a:ext cx="795424"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Inhaltsplatzhalter 1">
            <a:extLst>
              <a:ext uri="{FF2B5EF4-FFF2-40B4-BE49-F238E27FC236}">
                <a16:creationId xmlns:a16="http://schemas.microsoft.com/office/drawing/2014/main" id="{99AC37F7-BA99-FA04-AB6B-E7A7B27877EF}"/>
              </a:ext>
            </a:extLst>
          </p:cNvPr>
          <p:cNvSpPr txBox="1">
            <a:spLocks/>
          </p:cNvSpPr>
          <p:nvPr/>
        </p:nvSpPr>
        <p:spPr>
          <a:xfrm>
            <a:off x="714383" y="1719375"/>
            <a:ext cx="3719784" cy="4058624"/>
          </a:xfrm>
          <a:prstGeom prst="rect">
            <a:avLst/>
          </a:prstGeom>
        </p:spPr>
        <p:txBody>
          <a:bodyPr/>
          <a:lstStyle>
            <a:lvl1pPr marL="285750" indent="-285750" algn="l" rtl="0" eaLnBrk="1" fontAlgn="base" hangingPunct="1">
              <a:spcBef>
                <a:spcPct val="20000"/>
              </a:spcBef>
              <a:spcAft>
                <a:spcPct val="0"/>
              </a:spcAft>
              <a:buClr>
                <a:srgbClr val="80BA24"/>
              </a:buClr>
              <a:buSzPct val="106000"/>
              <a:buFont typeface="Wingdings" pitchFamily="2" charset="2"/>
              <a:buChar char="§"/>
              <a:defRPr kern="1200">
                <a:solidFill>
                  <a:srgbClr val="4A5C66"/>
                </a:solidFill>
                <a:latin typeface="Arial" pitchFamily="34" charset="0"/>
                <a:ea typeface="MS PGothic" pitchFamily="34" charset="-128"/>
                <a:cs typeface="Arial" pitchFamily="34" charset="0"/>
              </a:defRPr>
            </a:lvl1pPr>
            <a:lvl2pPr marL="552450" indent="-285750" algn="l" rtl="0" eaLnBrk="1" fontAlgn="base" hangingPunct="1">
              <a:spcBef>
                <a:spcPct val="20000"/>
              </a:spcBef>
              <a:spcAft>
                <a:spcPct val="0"/>
              </a:spcAft>
              <a:buClr>
                <a:srgbClr val="80BA24"/>
              </a:buClr>
              <a:buSzPct val="90000"/>
              <a:buFont typeface="Wingdings" pitchFamily="2" charset="2"/>
              <a:buChar char="§"/>
              <a:defRPr kern="1200">
                <a:solidFill>
                  <a:srgbClr val="4A5C66"/>
                </a:solidFill>
                <a:latin typeface="Arial" pitchFamily="34" charset="0"/>
                <a:ea typeface="Arial" charset="0"/>
                <a:cs typeface="Arial" pitchFamily="34" charset="0"/>
              </a:defRPr>
            </a:lvl2pPr>
            <a:lvl3pPr marL="8286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3pPr>
            <a:lvl4pPr marL="10953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4pPr>
            <a:lvl5pPr marL="1362075" indent="-285750" algn="l" rtl="0" eaLnBrk="1" fontAlgn="base" hangingPunct="1">
              <a:spcBef>
                <a:spcPct val="20000"/>
              </a:spcBef>
              <a:spcAft>
                <a:spcPct val="0"/>
              </a:spcAft>
              <a:buClr>
                <a:srgbClr val="80BA24"/>
              </a:buClr>
              <a:buSzPct val="80000"/>
              <a:buFont typeface="Wingdings" pitchFamily="2" charset="2"/>
              <a:buChar char="§"/>
              <a:defRPr kern="1200">
                <a:solidFill>
                  <a:srgbClr val="4A5C66"/>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e-DE"/>
          </a:p>
          <a:p>
            <a:pPr marL="266700" lvl="1" indent="0">
              <a:buNone/>
            </a:pPr>
            <a:r>
              <a:rPr lang="de-DE"/>
              <a:t>Design-Verbesserung</a:t>
            </a:r>
          </a:p>
          <a:p>
            <a:endParaRPr lang="de-DE"/>
          </a:p>
          <a:p>
            <a:pPr marL="266700" lvl="1" indent="0">
              <a:buNone/>
            </a:pPr>
            <a:r>
              <a:rPr lang="de-DE"/>
              <a:t>Integration restlicher Spiele</a:t>
            </a:r>
          </a:p>
          <a:p>
            <a:endParaRPr lang="de-DE"/>
          </a:p>
          <a:p>
            <a:pPr marL="266700" lvl="1" indent="0">
              <a:buNone/>
            </a:pPr>
            <a:r>
              <a:rPr lang="de-DE"/>
              <a:t>Testphase &amp; Fehlerbehebung</a:t>
            </a:r>
          </a:p>
          <a:p>
            <a:pPr marL="266700" lvl="1" indent="0">
              <a:buNone/>
            </a:pPr>
            <a:endParaRPr lang="de-DE"/>
          </a:p>
          <a:p>
            <a:pPr marL="266700" lvl="1" indent="0">
              <a:buNone/>
            </a:pPr>
            <a:r>
              <a:rPr lang="de-DE"/>
              <a:t>Dokumentation</a:t>
            </a:r>
          </a:p>
          <a:p>
            <a:pPr marL="0" indent="0">
              <a:buNone/>
            </a:pPr>
            <a:endParaRPr lang="de-DE"/>
          </a:p>
          <a:p>
            <a:pPr marL="266700" lvl="1" indent="0">
              <a:buNone/>
            </a:pPr>
            <a:r>
              <a:rPr lang="de-DE"/>
              <a:t>Mögliche Erweiterung der Funktionen</a:t>
            </a:r>
          </a:p>
          <a:p>
            <a:pPr marL="266700" lvl="1" indent="0">
              <a:buNone/>
            </a:pPr>
            <a:endParaRPr lang="de-DE"/>
          </a:p>
          <a:p>
            <a:endParaRPr lang="de-DE"/>
          </a:p>
        </p:txBody>
      </p:sp>
      <p:sp>
        <p:nvSpPr>
          <p:cNvPr id="7" name="Oval 7">
            <a:extLst>
              <a:ext uri="{FF2B5EF4-FFF2-40B4-BE49-F238E27FC236}">
                <a16:creationId xmlns:a16="http://schemas.microsoft.com/office/drawing/2014/main" id="{516BD9AC-B51D-5A28-ED53-3A0425753DF2}"/>
              </a:ext>
            </a:extLst>
          </p:cNvPr>
          <p:cNvSpPr/>
          <p:nvPr/>
        </p:nvSpPr>
        <p:spPr>
          <a:xfrm>
            <a:off x="403497" y="1936554"/>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9" name="Oval 7">
            <a:extLst>
              <a:ext uri="{FF2B5EF4-FFF2-40B4-BE49-F238E27FC236}">
                <a16:creationId xmlns:a16="http://schemas.microsoft.com/office/drawing/2014/main" id="{A6208D4B-71A6-03F8-047B-D56423B45388}"/>
              </a:ext>
            </a:extLst>
          </p:cNvPr>
          <p:cNvSpPr/>
          <p:nvPr/>
        </p:nvSpPr>
        <p:spPr>
          <a:xfrm>
            <a:off x="406956" y="2615539"/>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0" name="Oval 7">
            <a:extLst>
              <a:ext uri="{FF2B5EF4-FFF2-40B4-BE49-F238E27FC236}">
                <a16:creationId xmlns:a16="http://schemas.microsoft.com/office/drawing/2014/main" id="{AE11A8AB-2A0A-0DE2-F3B4-21C30195B1E4}"/>
              </a:ext>
            </a:extLst>
          </p:cNvPr>
          <p:cNvSpPr/>
          <p:nvPr/>
        </p:nvSpPr>
        <p:spPr>
          <a:xfrm>
            <a:off x="406955" y="3246034"/>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4" name="Oval 7">
            <a:extLst>
              <a:ext uri="{FF2B5EF4-FFF2-40B4-BE49-F238E27FC236}">
                <a16:creationId xmlns:a16="http://schemas.microsoft.com/office/drawing/2014/main" id="{FA063E5A-EA28-374A-8687-5106B71A4BD1}"/>
              </a:ext>
            </a:extLst>
          </p:cNvPr>
          <p:cNvSpPr/>
          <p:nvPr/>
        </p:nvSpPr>
        <p:spPr>
          <a:xfrm>
            <a:off x="403498" y="3911400"/>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sp>
        <p:nvSpPr>
          <p:cNvPr id="15" name="Oval 7">
            <a:extLst>
              <a:ext uri="{FF2B5EF4-FFF2-40B4-BE49-F238E27FC236}">
                <a16:creationId xmlns:a16="http://schemas.microsoft.com/office/drawing/2014/main" id="{EBB9490F-7224-E723-8FC6-D0307406F6D2}"/>
              </a:ext>
            </a:extLst>
          </p:cNvPr>
          <p:cNvSpPr/>
          <p:nvPr/>
        </p:nvSpPr>
        <p:spPr>
          <a:xfrm>
            <a:off x="403497" y="4636677"/>
            <a:ext cx="614851" cy="592748"/>
          </a:xfrm>
          <a:prstGeom prst="ellipse">
            <a:avLst/>
          </a:prstGeom>
          <a:solidFill>
            <a:schemeClr val="accent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pic>
        <p:nvPicPr>
          <p:cNvPr id="16" name="Grafik 15" descr="Schraubenschlüssel mit einfarbiger Füllung">
            <a:extLst>
              <a:ext uri="{FF2B5EF4-FFF2-40B4-BE49-F238E27FC236}">
                <a16:creationId xmlns:a16="http://schemas.microsoft.com/office/drawing/2014/main" id="{048F066D-882E-EADE-0E51-034C1439E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854" y="4718620"/>
            <a:ext cx="461950" cy="461950"/>
          </a:xfrm>
          <a:prstGeom prst="rect">
            <a:avLst/>
          </a:prstGeom>
        </p:spPr>
      </p:pic>
      <p:pic>
        <p:nvPicPr>
          <p:cNvPr id="17" name="Grafik 16" descr="Bücher Silhouette">
            <a:extLst>
              <a:ext uri="{FF2B5EF4-FFF2-40B4-BE49-F238E27FC236}">
                <a16:creationId xmlns:a16="http://schemas.microsoft.com/office/drawing/2014/main" id="{CDC473CB-FE78-BF8D-3474-E26BB9AA37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0854" y="3951775"/>
            <a:ext cx="508997" cy="508997"/>
          </a:xfrm>
          <a:prstGeom prst="rect">
            <a:avLst/>
          </a:prstGeom>
        </p:spPr>
      </p:pic>
      <p:pic>
        <p:nvPicPr>
          <p:cNvPr id="18" name="Grafik 17" descr="Lupe mit einfarbiger Füllung">
            <a:extLst>
              <a:ext uri="{FF2B5EF4-FFF2-40B4-BE49-F238E27FC236}">
                <a16:creationId xmlns:a16="http://schemas.microsoft.com/office/drawing/2014/main" id="{B105BD40-78EE-E03B-C806-A374D5F6A3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0860" y="3292051"/>
            <a:ext cx="460129" cy="460129"/>
          </a:xfrm>
          <a:prstGeom prst="rect">
            <a:avLst/>
          </a:prstGeom>
        </p:spPr>
      </p:pic>
      <p:pic>
        <p:nvPicPr>
          <p:cNvPr id="19" name="Grafik 18" descr="Schachfiguren mit einfarbiger Füllung">
            <a:extLst>
              <a:ext uri="{FF2B5EF4-FFF2-40B4-BE49-F238E27FC236}">
                <a16:creationId xmlns:a16="http://schemas.microsoft.com/office/drawing/2014/main" id="{42F79E66-9D85-DB8E-70B9-42051D706B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1228" y="2716188"/>
            <a:ext cx="379387" cy="379387"/>
          </a:xfrm>
          <a:prstGeom prst="rect">
            <a:avLst/>
          </a:prstGeom>
        </p:spPr>
      </p:pic>
      <p:pic>
        <p:nvPicPr>
          <p:cNvPr id="20" name="Grafik 19" descr="Illustrator Silhouette">
            <a:extLst>
              <a:ext uri="{FF2B5EF4-FFF2-40B4-BE49-F238E27FC236}">
                <a16:creationId xmlns:a16="http://schemas.microsoft.com/office/drawing/2014/main" id="{5F676C44-CA94-8F99-982D-8F1FDF5A67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9654" y="1966598"/>
            <a:ext cx="542533" cy="542533"/>
          </a:xfrm>
          <a:prstGeom prst="rect">
            <a:avLst/>
          </a:prstGeom>
        </p:spPr>
      </p:pic>
    </p:spTree>
    <p:extLst>
      <p:ext uri="{BB962C8B-B14F-4D97-AF65-F5344CB8AC3E}">
        <p14:creationId xmlns:p14="http://schemas.microsoft.com/office/powerpoint/2010/main" val="313760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fade">
                                      <p:cBhvr>
                                        <p:cTn id="48" dur="500"/>
                                        <p:tgtEl>
                                          <p:spTgt spid="6">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l="57238" t="50779" r="2758"/>
          <a:stretch/>
        </p:blipFill>
        <p:spPr>
          <a:xfrm>
            <a:off x="6248400" y="1001395"/>
            <a:ext cx="4785600" cy="4581312"/>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69</a:t>
            </a:fld>
            <a:endParaRPr lang="de-DE" altLang="de-DE"/>
          </a:p>
        </p:txBody>
      </p:sp>
      <p:sp>
        <p:nvSpPr>
          <p:cNvPr id="3" name="Titel 2"/>
          <p:cNvSpPr>
            <a:spLocks noGrp="1"/>
          </p:cNvSpPr>
          <p:nvPr>
            <p:ph type="title"/>
          </p:nvPr>
        </p:nvSpPr>
        <p:spPr/>
        <p:txBody>
          <a:bodyPr/>
          <a:lstStyle/>
          <a:p>
            <a:r>
              <a:rPr lang="de-DE" sz="2400"/>
              <a:t>Geplanter Verlauf</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pic>
        <p:nvPicPr>
          <p:cNvPr id="8" name="Picture 2">
            <a:extLst>
              <a:ext uri="{FF2B5EF4-FFF2-40B4-BE49-F238E27FC236}">
                <a16:creationId xmlns:a16="http://schemas.microsoft.com/office/drawing/2014/main" id="{B050ABCC-4ED2-75D1-3BB1-0638379DC40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021"/>
          <a:stretch/>
        </p:blipFill>
        <p:spPr bwMode="auto">
          <a:xfrm>
            <a:off x="3838576" y="360000"/>
            <a:ext cx="795424"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platzhalter 1">
            <a:extLst>
              <a:ext uri="{FF2B5EF4-FFF2-40B4-BE49-F238E27FC236}">
                <a16:creationId xmlns:a16="http://schemas.microsoft.com/office/drawing/2014/main" id="{FB727934-F4DA-05EF-F427-4F9B7F622E59}"/>
              </a:ext>
            </a:extLst>
          </p:cNvPr>
          <p:cNvSpPr>
            <a:spLocks noGrp="1"/>
          </p:cNvSpPr>
          <p:nvPr>
            <p:ph type="body" sz="quarter" idx="11"/>
          </p:nvPr>
        </p:nvSpPr>
        <p:spPr>
          <a:xfrm>
            <a:off x="432002" y="1620000"/>
            <a:ext cx="3478740" cy="4617288"/>
          </a:xfrm>
        </p:spPr>
        <p:txBody>
          <a:bodyPr/>
          <a:lstStyle/>
          <a:p>
            <a:r>
              <a:rPr lang="de-DE"/>
              <a:t>Text? Gleicher Text?</a:t>
            </a:r>
          </a:p>
        </p:txBody>
      </p:sp>
    </p:spTree>
    <p:extLst>
      <p:ext uri="{BB962C8B-B14F-4D97-AF65-F5344CB8AC3E}">
        <p14:creationId xmlns:p14="http://schemas.microsoft.com/office/powerpoint/2010/main" val="137857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1998" y="1656000"/>
            <a:ext cx="4471200" cy="4581312"/>
          </a:xfrm>
        </p:spPr>
        <p:txBody>
          <a:bodyPr/>
          <a:lstStyle/>
          <a:p>
            <a:pPr marL="0" indent="0" algn="ctr">
              <a:buNone/>
            </a:pPr>
            <a:r>
              <a:rPr lang="de-DE" b="1" dirty="0">
                <a:solidFill>
                  <a:srgbClr val="80BA24"/>
                </a:solidFill>
              </a:rPr>
              <a:t>Must-Haves</a:t>
            </a:r>
          </a:p>
          <a:p>
            <a:r>
              <a:rPr lang="de-DE" dirty="0"/>
              <a:t>Webseite</a:t>
            </a:r>
          </a:p>
          <a:p>
            <a:r>
              <a:rPr lang="de-DE" dirty="0"/>
              <a:t>Schnittstelle für externe Anwendung</a:t>
            </a:r>
          </a:p>
          <a:p>
            <a:r>
              <a:rPr lang="de-DE" dirty="0"/>
              <a:t>Umgesetzte Spiele</a:t>
            </a:r>
          </a:p>
          <a:p>
            <a:r>
              <a:rPr lang="de-DE" dirty="0"/>
              <a:t>Spielkonfigurationen</a:t>
            </a:r>
          </a:p>
          <a:p>
            <a:r>
              <a:rPr lang="de-DE" dirty="0"/>
              <a:t>Spielerepräsentation und Navigation</a:t>
            </a:r>
          </a:p>
          <a:p>
            <a:r>
              <a:rPr lang="de-DE" dirty="0"/>
              <a:t>Unterstütze Spielfunktionen</a:t>
            </a:r>
          </a:p>
          <a:p>
            <a:endParaRPr lang="de-DE" dirty="0"/>
          </a:p>
        </p:txBody>
      </p:sp>
      <p:sp>
        <p:nvSpPr>
          <p:cNvPr id="3" name="Titel 2"/>
          <p:cNvSpPr>
            <a:spLocks noGrp="1"/>
          </p:cNvSpPr>
          <p:nvPr>
            <p:ph type="title"/>
          </p:nvPr>
        </p:nvSpPr>
        <p:spPr/>
        <p:txBody>
          <a:bodyPr/>
          <a:lstStyle/>
          <a:p>
            <a:r>
              <a:rPr lang="de-DE" sz="2400"/>
              <a:t>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7</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sp>
        <p:nvSpPr>
          <p:cNvPr id="108" name="Textfeld 107">
            <a:extLst>
              <a:ext uri="{FF2B5EF4-FFF2-40B4-BE49-F238E27FC236}">
                <a16:creationId xmlns:a16="http://schemas.microsoft.com/office/drawing/2014/main" id="{55961546-902A-F711-CCE2-7B4615A218B6}"/>
              </a:ext>
            </a:extLst>
          </p:cNvPr>
          <p:cNvSpPr txBox="1"/>
          <p:nvPr/>
        </p:nvSpPr>
        <p:spPr>
          <a:xfrm>
            <a:off x="5341580" y="1082545"/>
            <a:ext cx="1289239"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Spielewahl</a:t>
            </a:r>
          </a:p>
        </p:txBody>
      </p:sp>
      <p:sp>
        <p:nvSpPr>
          <p:cNvPr id="109" name="Textfeld 108">
            <a:extLst>
              <a:ext uri="{FF2B5EF4-FFF2-40B4-BE49-F238E27FC236}">
                <a16:creationId xmlns:a16="http://schemas.microsoft.com/office/drawing/2014/main" id="{47145BE5-A475-6C3F-EB47-CB0178AB162E}"/>
              </a:ext>
            </a:extLst>
          </p:cNvPr>
          <p:cNvSpPr txBox="1"/>
          <p:nvPr/>
        </p:nvSpPr>
        <p:spPr>
          <a:xfrm>
            <a:off x="8665991" y="1080000"/>
            <a:ext cx="1546325"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Spielemodus</a:t>
            </a:r>
          </a:p>
        </p:txBody>
      </p:sp>
      <p:sp>
        <p:nvSpPr>
          <p:cNvPr id="110" name="Textfeld 109">
            <a:extLst>
              <a:ext uri="{FF2B5EF4-FFF2-40B4-BE49-F238E27FC236}">
                <a16:creationId xmlns:a16="http://schemas.microsoft.com/office/drawing/2014/main" id="{70814F5E-13FF-E2C2-7D4A-744CD55FE04A}"/>
              </a:ext>
            </a:extLst>
          </p:cNvPr>
          <p:cNvSpPr txBox="1"/>
          <p:nvPr/>
        </p:nvSpPr>
        <p:spPr>
          <a:xfrm>
            <a:off x="8876497" y="4164674"/>
            <a:ext cx="1374898" cy="646331"/>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Spielsteine &amp; -rollen</a:t>
            </a:r>
          </a:p>
        </p:txBody>
      </p:sp>
      <p:sp>
        <p:nvSpPr>
          <p:cNvPr id="111" name="Textfeld 110">
            <a:extLst>
              <a:ext uri="{FF2B5EF4-FFF2-40B4-BE49-F238E27FC236}">
                <a16:creationId xmlns:a16="http://schemas.microsoft.com/office/drawing/2014/main" id="{A80D4C78-0CCB-36E4-1846-E6F0663BB013}"/>
              </a:ext>
            </a:extLst>
          </p:cNvPr>
          <p:cNvSpPr txBox="1"/>
          <p:nvPr/>
        </p:nvSpPr>
        <p:spPr>
          <a:xfrm>
            <a:off x="5269957" y="3927752"/>
            <a:ext cx="1542364"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Schwierigkeit</a:t>
            </a:r>
          </a:p>
        </p:txBody>
      </p:sp>
      <p:pic>
        <p:nvPicPr>
          <p:cNvPr id="113" name="Grafik 112" descr="Gamecontroller mit einfarbiger Füllung">
            <a:extLst>
              <a:ext uri="{FF2B5EF4-FFF2-40B4-BE49-F238E27FC236}">
                <a16:creationId xmlns:a16="http://schemas.microsoft.com/office/drawing/2014/main" id="{96C67768-80E2-8D13-F029-9DC957128C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8999" y="1449332"/>
            <a:ext cx="914400" cy="914400"/>
          </a:xfrm>
          <a:prstGeom prst="rect">
            <a:avLst/>
          </a:prstGeom>
        </p:spPr>
      </p:pic>
      <p:pic>
        <p:nvPicPr>
          <p:cNvPr id="122" name="Grafik 121" descr="Bauer mit einfarbiger Füllung">
            <a:extLst>
              <a:ext uri="{FF2B5EF4-FFF2-40B4-BE49-F238E27FC236}">
                <a16:creationId xmlns:a16="http://schemas.microsoft.com/office/drawing/2014/main" id="{12CAD349-2427-9999-D457-A452C05BA1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0457" y="4732995"/>
            <a:ext cx="914400" cy="914400"/>
          </a:xfrm>
          <a:prstGeom prst="rect">
            <a:avLst/>
          </a:prstGeom>
        </p:spPr>
      </p:pic>
      <p:pic>
        <p:nvPicPr>
          <p:cNvPr id="123" name="Grafik 122" descr="Bauer mit einfarbiger Füllung">
            <a:extLst>
              <a:ext uri="{FF2B5EF4-FFF2-40B4-BE49-F238E27FC236}">
                <a16:creationId xmlns:a16="http://schemas.microsoft.com/office/drawing/2014/main" id="{58D9427D-5D81-6D0C-6B80-DDE1F1207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9128" y="4927976"/>
            <a:ext cx="914400" cy="914400"/>
          </a:xfrm>
          <a:prstGeom prst="rect">
            <a:avLst/>
          </a:prstGeom>
        </p:spPr>
      </p:pic>
      <p:pic>
        <p:nvPicPr>
          <p:cNvPr id="125" name="Grafik 124" descr="Stern für Bewertung mit einfarbiger Füllung">
            <a:extLst>
              <a:ext uri="{FF2B5EF4-FFF2-40B4-BE49-F238E27FC236}">
                <a16:creationId xmlns:a16="http://schemas.microsoft.com/office/drawing/2014/main" id="{7DBAC885-70B4-9684-21F6-90C810AC9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63421" y="4538322"/>
            <a:ext cx="914400" cy="914400"/>
          </a:xfrm>
          <a:prstGeom prst="rect">
            <a:avLst/>
          </a:prstGeom>
        </p:spPr>
      </p:pic>
      <p:pic>
        <p:nvPicPr>
          <p:cNvPr id="127" name="Grafik 126" descr="Bewertung 1 Stern mit einfarbiger Füllung">
            <a:extLst>
              <a:ext uri="{FF2B5EF4-FFF2-40B4-BE49-F238E27FC236}">
                <a16:creationId xmlns:a16="http://schemas.microsoft.com/office/drawing/2014/main" id="{46D8911C-B08A-553E-E545-1A172A5BE6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4209" y="4101408"/>
            <a:ext cx="914400" cy="914400"/>
          </a:xfrm>
          <a:prstGeom prst="rect">
            <a:avLst/>
          </a:prstGeom>
        </p:spPr>
      </p:pic>
      <p:pic>
        <p:nvPicPr>
          <p:cNvPr id="129" name="Grafik 128" descr="Bewertung 3 Sterne mit einfarbiger Füllung">
            <a:extLst>
              <a:ext uri="{FF2B5EF4-FFF2-40B4-BE49-F238E27FC236}">
                <a16:creationId xmlns:a16="http://schemas.microsoft.com/office/drawing/2014/main" id="{C0B32875-A112-F876-4381-671B0755C0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80769" y="4966300"/>
            <a:ext cx="914400" cy="914400"/>
          </a:xfrm>
          <a:prstGeom prst="rect">
            <a:avLst/>
          </a:prstGeom>
        </p:spPr>
      </p:pic>
      <p:pic>
        <p:nvPicPr>
          <p:cNvPr id="154" name="Grafik 153" descr="Callcenter mit einfarbiger Füllung">
            <a:extLst>
              <a:ext uri="{FF2B5EF4-FFF2-40B4-BE49-F238E27FC236}">
                <a16:creationId xmlns:a16="http://schemas.microsoft.com/office/drawing/2014/main" id="{D8D6D062-5D77-91CC-67FF-CBCB7CD954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7735550" y="1544381"/>
            <a:ext cx="695391" cy="695391"/>
          </a:xfrm>
          <a:prstGeom prst="rect">
            <a:avLst/>
          </a:prstGeom>
        </p:spPr>
      </p:pic>
      <p:pic>
        <p:nvPicPr>
          <p:cNvPr id="155" name="Grafik 154" descr="Künstliche Intelligenz mit einfarbiger Füllung">
            <a:extLst>
              <a:ext uri="{FF2B5EF4-FFF2-40B4-BE49-F238E27FC236}">
                <a16:creationId xmlns:a16="http://schemas.microsoft.com/office/drawing/2014/main" id="{6EFFC766-2F83-EA84-BAAA-B863E452532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0417677" y="1544380"/>
            <a:ext cx="695391" cy="695391"/>
          </a:xfrm>
          <a:prstGeom prst="rect">
            <a:avLst/>
          </a:prstGeom>
        </p:spPr>
      </p:pic>
      <p:pic>
        <p:nvPicPr>
          <p:cNvPr id="156" name="Grafik 155" descr="Callcenter mit einfarbiger Füllung">
            <a:extLst>
              <a:ext uri="{FF2B5EF4-FFF2-40B4-BE49-F238E27FC236}">
                <a16:creationId xmlns:a16="http://schemas.microsoft.com/office/drawing/2014/main" id="{4866109E-95C9-A21F-2E8E-E0574D2ED8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90931" y="1544380"/>
            <a:ext cx="695391" cy="695391"/>
          </a:xfrm>
          <a:prstGeom prst="rect">
            <a:avLst/>
          </a:prstGeom>
        </p:spPr>
      </p:pic>
      <p:pic>
        <p:nvPicPr>
          <p:cNvPr id="157" name="Grafik 156" descr="Callcenter mit einfarbiger Füllung">
            <a:extLst>
              <a:ext uri="{FF2B5EF4-FFF2-40B4-BE49-F238E27FC236}">
                <a16:creationId xmlns:a16="http://schemas.microsoft.com/office/drawing/2014/main" id="{C17F616A-1B8B-2D06-B644-50EBEF94A21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9786366" y="1544380"/>
            <a:ext cx="695391" cy="695391"/>
          </a:xfrm>
          <a:prstGeom prst="rect">
            <a:avLst/>
          </a:prstGeom>
        </p:spPr>
      </p:pic>
      <p:pic>
        <p:nvPicPr>
          <p:cNvPr id="158" name="Grafik 157" descr="Künstliche Intelligenz mit einfarbiger Füllung">
            <a:extLst>
              <a:ext uri="{FF2B5EF4-FFF2-40B4-BE49-F238E27FC236}">
                <a16:creationId xmlns:a16="http://schemas.microsoft.com/office/drawing/2014/main" id="{B4462E81-FFBC-7AF8-A4E9-954D37DE61F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45944" y="3246107"/>
            <a:ext cx="498590" cy="498590"/>
          </a:xfrm>
          <a:prstGeom prst="rect">
            <a:avLst/>
          </a:prstGeom>
        </p:spPr>
      </p:pic>
      <p:pic>
        <p:nvPicPr>
          <p:cNvPr id="159" name="Grafik 158" descr="Callcenter mit einfarbiger Füllung">
            <a:extLst>
              <a:ext uri="{FF2B5EF4-FFF2-40B4-BE49-F238E27FC236}">
                <a16:creationId xmlns:a16="http://schemas.microsoft.com/office/drawing/2014/main" id="{4084897F-EB47-7EFF-2C7B-9089028983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9763928" y="3049306"/>
            <a:ext cx="695391" cy="695391"/>
          </a:xfrm>
          <a:prstGeom prst="rect">
            <a:avLst/>
          </a:prstGeom>
        </p:spPr>
      </p:pic>
      <p:pic>
        <p:nvPicPr>
          <p:cNvPr id="160" name="Grafik 159" descr="Künstliche Intelligenz mit einfarbiger Füllung">
            <a:extLst>
              <a:ext uri="{FF2B5EF4-FFF2-40B4-BE49-F238E27FC236}">
                <a16:creationId xmlns:a16="http://schemas.microsoft.com/office/drawing/2014/main" id="{D0BF9971-9534-ECCA-FB28-2C203ADAECF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11071" y="3254624"/>
            <a:ext cx="498590" cy="498590"/>
          </a:xfrm>
          <a:prstGeom prst="rect">
            <a:avLst/>
          </a:prstGeom>
        </p:spPr>
      </p:pic>
      <p:pic>
        <p:nvPicPr>
          <p:cNvPr id="161" name="Grafik 160" descr="Callcenter mit einfarbiger Füllung">
            <a:extLst>
              <a:ext uri="{FF2B5EF4-FFF2-40B4-BE49-F238E27FC236}">
                <a16:creationId xmlns:a16="http://schemas.microsoft.com/office/drawing/2014/main" id="{F371C01D-0695-0DB2-3FC9-0DB8FCD75B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7629055" y="3057823"/>
            <a:ext cx="695391" cy="695391"/>
          </a:xfrm>
          <a:prstGeom prst="rect">
            <a:avLst/>
          </a:prstGeom>
        </p:spPr>
      </p:pic>
      <p:grpSp>
        <p:nvGrpSpPr>
          <p:cNvPr id="162" name="Gruppieren 161">
            <a:extLst>
              <a:ext uri="{FF2B5EF4-FFF2-40B4-BE49-F238E27FC236}">
                <a16:creationId xmlns:a16="http://schemas.microsoft.com/office/drawing/2014/main" id="{A3EEBB46-5B70-1079-D2FF-F19BA5E73E57}"/>
              </a:ext>
            </a:extLst>
          </p:cNvPr>
          <p:cNvGrpSpPr/>
          <p:nvPr/>
        </p:nvGrpSpPr>
        <p:grpSpPr>
          <a:xfrm flipH="1">
            <a:off x="8451374" y="3057823"/>
            <a:ext cx="880606" cy="695391"/>
            <a:chOff x="3149242" y="3398706"/>
            <a:chExt cx="880606" cy="695391"/>
          </a:xfrm>
        </p:grpSpPr>
        <p:pic>
          <p:nvPicPr>
            <p:cNvPr id="163" name="Grafik 162" descr="Künstliche Intelligenz mit einfarbiger Füllung">
              <a:extLst>
                <a:ext uri="{FF2B5EF4-FFF2-40B4-BE49-F238E27FC236}">
                  <a16:creationId xmlns:a16="http://schemas.microsoft.com/office/drawing/2014/main" id="{91D7487C-DDDB-072F-7B5A-7550EE03AD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31258" y="3595507"/>
              <a:ext cx="498590" cy="498590"/>
            </a:xfrm>
            <a:prstGeom prst="rect">
              <a:avLst/>
            </a:prstGeom>
          </p:spPr>
        </p:pic>
        <p:pic>
          <p:nvPicPr>
            <p:cNvPr id="164" name="Grafik 163" descr="Callcenter mit einfarbiger Füllung">
              <a:extLst>
                <a:ext uri="{FF2B5EF4-FFF2-40B4-BE49-F238E27FC236}">
                  <a16:creationId xmlns:a16="http://schemas.microsoft.com/office/drawing/2014/main" id="{1972323A-D9BA-DC79-D04C-5EC59AB1A5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149242" y="3398706"/>
              <a:ext cx="695391" cy="695391"/>
            </a:xfrm>
            <a:prstGeom prst="rect">
              <a:avLst/>
            </a:prstGeom>
          </p:spPr>
        </p:pic>
      </p:grpSp>
      <p:pic>
        <p:nvPicPr>
          <p:cNvPr id="165" name="Grafik 164" descr="Künstliche Intelligenz mit einfarbiger Füllung">
            <a:extLst>
              <a:ext uri="{FF2B5EF4-FFF2-40B4-BE49-F238E27FC236}">
                <a16:creationId xmlns:a16="http://schemas.microsoft.com/office/drawing/2014/main" id="{18B7575B-F103-20F9-D677-3B66F6827E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0509870" y="3054724"/>
            <a:ext cx="695391" cy="695391"/>
          </a:xfrm>
          <a:prstGeom prst="rect">
            <a:avLst/>
          </a:prstGeom>
        </p:spPr>
      </p:pic>
      <p:pic>
        <p:nvPicPr>
          <p:cNvPr id="5" name="Grafik 4" descr="Künstliche Intelligenz mit einfarbiger Füllung">
            <a:extLst>
              <a:ext uri="{FF2B5EF4-FFF2-40B4-BE49-F238E27FC236}">
                <a16:creationId xmlns:a16="http://schemas.microsoft.com/office/drawing/2014/main" id="{FD53BFBF-01FB-BEF1-3794-D1D3421A44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179685" y="2545576"/>
            <a:ext cx="498590" cy="498590"/>
          </a:xfrm>
          <a:prstGeom prst="rect">
            <a:avLst/>
          </a:prstGeom>
        </p:spPr>
      </p:pic>
      <p:pic>
        <p:nvPicPr>
          <p:cNvPr id="7" name="Grafik 6" descr="Callcenter mit einfarbiger Füllung">
            <a:extLst>
              <a:ext uri="{FF2B5EF4-FFF2-40B4-BE49-F238E27FC236}">
                <a16:creationId xmlns:a16="http://schemas.microsoft.com/office/drawing/2014/main" id="{E5FC9B78-DBF9-EEC5-E872-636267476F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8797669" y="2348775"/>
            <a:ext cx="695391" cy="695391"/>
          </a:xfrm>
          <a:prstGeom prst="rect">
            <a:avLst/>
          </a:prstGeom>
        </p:spPr>
      </p:pic>
      <p:pic>
        <p:nvPicPr>
          <p:cNvPr id="8" name="Grafik 7" descr="Callcenter mit einfarbiger Füllung">
            <a:extLst>
              <a:ext uri="{FF2B5EF4-FFF2-40B4-BE49-F238E27FC236}">
                <a16:creationId xmlns:a16="http://schemas.microsoft.com/office/drawing/2014/main" id="{68A0343C-4CAB-304B-BFDF-4DBB851DE8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56004" y="2348497"/>
            <a:ext cx="695391" cy="695391"/>
          </a:xfrm>
          <a:prstGeom prst="rect">
            <a:avLst/>
          </a:prstGeom>
        </p:spPr>
      </p:pic>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34000" y="5533200"/>
            <a:ext cx="856800" cy="856800"/>
          </a:xfrm>
          <a:prstGeom prst="rect">
            <a:avLst/>
          </a:prstGeom>
        </p:spPr>
      </p:pic>
      <p:pic>
        <p:nvPicPr>
          <p:cNvPr id="25" name="Grafik 24" descr="Start mit einfarbiger Füllung">
            <a:extLst>
              <a:ext uri="{FF2B5EF4-FFF2-40B4-BE49-F238E27FC236}">
                <a16:creationId xmlns:a16="http://schemas.microsoft.com/office/drawing/2014/main" id="{5F3323E2-C5AA-AEC6-FA70-731CE24692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91013" y="1474401"/>
            <a:ext cx="914400" cy="914400"/>
          </a:xfrm>
          <a:prstGeom prst="rect">
            <a:avLst/>
          </a:prstGeom>
        </p:spPr>
      </p:pic>
      <p:sp>
        <p:nvSpPr>
          <p:cNvPr id="26" name="Textfeld 25">
            <a:extLst>
              <a:ext uri="{FF2B5EF4-FFF2-40B4-BE49-F238E27FC236}">
                <a16:creationId xmlns:a16="http://schemas.microsoft.com/office/drawing/2014/main" id="{BE8F61F0-CC4D-B6B7-425C-5781A8F0A9EA}"/>
              </a:ext>
            </a:extLst>
          </p:cNvPr>
          <p:cNvSpPr txBox="1"/>
          <p:nvPr/>
        </p:nvSpPr>
        <p:spPr>
          <a:xfrm>
            <a:off x="8594745" y="2390555"/>
            <a:ext cx="1841451" cy="923330"/>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eröffnen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beitreten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zurückkehren</a:t>
            </a:r>
          </a:p>
        </p:txBody>
      </p:sp>
      <p:pic>
        <p:nvPicPr>
          <p:cNvPr id="27" name="Grafik 26" descr="Gamecontroller mit einfarbiger Füllung">
            <a:extLst>
              <a:ext uri="{FF2B5EF4-FFF2-40B4-BE49-F238E27FC236}">
                <a16:creationId xmlns:a16="http://schemas.microsoft.com/office/drawing/2014/main" id="{42137BEA-AD17-1130-95D3-842C55727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51371" y="3560177"/>
            <a:ext cx="914400" cy="914400"/>
          </a:xfrm>
          <a:prstGeom prst="rect">
            <a:avLst/>
          </a:prstGeom>
        </p:spPr>
      </p:pic>
      <p:pic>
        <p:nvPicPr>
          <p:cNvPr id="28" name="Grafik 27" descr="Druckerabdeckung offen mit einfarbiger Füllung">
            <a:extLst>
              <a:ext uri="{FF2B5EF4-FFF2-40B4-BE49-F238E27FC236}">
                <a16:creationId xmlns:a16="http://schemas.microsoft.com/office/drawing/2014/main" id="{BF105600-0A2E-6527-79D7-DD833E207D6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58270" y="1474401"/>
            <a:ext cx="914400" cy="914400"/>
          </a:xfrm>
          <a:prstGeom prst="rect">
            <a:avLst/>
          </a:prstGeom>
        </p:spPr>
      </p:pic>
      <p:sp>
        <p:nvSpPr>
          <p:cNvPr id="29" name="Textfeld 28">
            <a:extLst>
              <a:ext uri="{FF2B5EF4-FFF2-40B4-BE49-F238E27FC236}">
                <a16:creationId xmlns:a16="http://schemas.microsoft.com/office/drawing/2014/main" id="{729A3E25-266A-6838-2BB9-BAEB44A68429}"/>
              </a:ext>
            </a:extLst>
          </p:cNvPr>
          <p:cNvSpPr txBox="1"/>
          <p:nvPr/>
        </p:nvSpPr>
        <p:spPr>
          <a:xfrm>
            <a:off x="7237457" y="4321535"/>
            <a:ext cx="1942228" cy="1200329"/>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(neu-)starten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abbrechen</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Mehrfachspiel</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Zeitleiste</a:t>
            </a:r>
          </a:p>
        </p:txBody>
      </p:sp>
      <p:sp>
        <p:nvSpPr>
          <p:cNvPr id="30" name="Textfeld 29">
            <a:extLst>
              <a:ext uri="{FF2B5EF4-FFF2-40B4-BE49-F238E27FC236}">
                <a16:creationId xmlns:a16="http://schemas.microsoft.com/office/drawing/2014/main" id="{23D64CA5-E3F0-A3FB-E7F2-DA023E349244}"/>
              </a:ext>
            </a:extLst>
          </p:cNvPr>
          <p:cNvSpPr txBox="1"/>
          <p:nvPr/>
        </p:nvSpPr>
        <p:spPr>
          <a:xfrm>
            <a:off x="6110048" y="2388801"/>
            <a:ext cx="1876330" cy="369332"/>
          </a:xfrm>
          <a:prstGeom prst="rect">
            <a:avLst/>
          </a:prstGeom>
          <a:noFill/>
        </p:spPr>
        <p:txBody>
          <a:bodyPr wrap="square">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zurückkehren</a:t>
            </a:r>
          </a:p>
        </p:txBody>
      </p:sp>
      <p:grpSp>
        <p:nvGrpSpPr>
          <p:cNvPr id="6" name="Gruppieren 5">
            <a:extLst>
              <a:ext uri="{FF2B5EF4-FFF2-40B4-BE49-F238E27FC236}">
                <a16:creationId xmlns:a16="http://schemas.microsoft.com/office/drawing/2014/main" id="{81945684-3C3C-498B-C1F5-53391BE86D1B}"/>
              </a:ext>
            </a:extLst>
          </p:cNvPr>
          <p:cNvGrpSpPr/>
          <p:nvPr/>
        </p:nvGrpSpPr>
        <p:grpSpPr>
          <a:xfrm flipH="1">
            <a:off x="6081221" y="1396287"/>
            <a:ext cx="1435151" cy="1724266"/>
            <a:chOff x="5638800" y="2971800"/>
            <a:chExt cx="914400" cy="1081810"/>
          </a:xfrm>
        </p:grpSpPr>
        <p:sp>
          <p:nvSpPr>
            <p:cNvPr id="9" name="Rechteck 8">
              <a:extLst>
                <a:ext uri="{FF2B5EF4-FFF2-40B4-BE49-F238E27FC236}">
                  <a16:creationId xmlns:a16="http://schemas.microsoft.com/office/drawing/2014/main" id="{90345943-9906-78C0-08AD-5A6ABDCE6A8A}"/>
                </a:ext>
              </a:extLst>
            </p:cNvPr>
            <p:cNvSpPr/>
            <p:nvPr/>
          </p:nvSpPr>
          <p:spPr>
            <a:xfrm>
              <a:off x="5982891" y="3568699"/>
              <a:ext cx="226218" cy="218209"/>
            </a:xfrm>
            <a:prstGeom prst="rect">
              <a:avLst/>
            </a:prstGeom>
            <a:solidFill>
              <a:srgbClr val="80BA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31" name="Grafik 30" descr="Tic Tac Toe mit einfarbiger Füllung">
              <a:extLst>
                <a:ext uri="{FF2B5EF4-FFF2-40B4-BE49-F238E27FC236}">
                  <a16:creationId xmlns:a16="http://schemas.microsoft.com/office/drawing/2014/main" id="{F55B2D35-ECDB-F430-1A67-CB810FEB71C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38800" y="2971800"/>
              <a:ext cx="914400" cy="914400"/>
            </a:xfrm>
            <a:prstGeom prst="rect">
              <a:avLst/>
            </a:prstGeom>
          </p:spPr>
        </p:pic>
        <p:pic>
          <p:nvPicPr>
            <p:cNvPr id="32" name="Grafik 31" descr="Cursor mit einfarbiger Füllung">
              <a:extLst>
                <a:ext uri="{FF2B5EF4-FFF2-40B4-BE49-F238E27FC236}">
                  <a16:creationId xmlns:a16="http://schemas.microsoft.com/office/drawing/2014/main" id="{58721F59-23A4-2508-3429-3E91BC2B1C5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66653" y="3568699"/>
              <a:ext cx="484911" cy="484911"/>
            </a:xfrm>
            <a:prstGeom prst="rect">
              <a:avLst/>
            </a:prstGeom>
          </p:spPr>
        </p:pic>
      </p:grpSp>
      <p:grpSp>
        <p:nvGrpSpPr>
          <p:cNvPr id="33" name="Gruppieren 32">
            <a:extLst>
              <a:ext uri="{FF2B5EF4-FFF2-40B4-BE49-F238E27FC236}">
                <a16:creationId xmlns:a16="http://schemas.microsoft.com/office/drawing/2014/main" id="{B91A3784-FCC4-B69C-6FAD-585D4CE36B67}"/>
              </a:ext>
            </a:extLst>
          </p:cNvPr>
          <p:cNvGrpSpPr/>
          <p:nvPr/>
        </p:nvGrpSpPr>
        <p:grpSpPr>
          <a:xfrm>
            <a:off x="6386541" y="3967263"/>
            <a:ext cx="1405068" cy="828677"/>
            <a:chOff x="9986397" y="3024223"/>
            <a:chExt cx="1405068" cy="828677"/>
          </a:xfrm>
        </p:grpSpPr>
        <p:sp>
          <p:nvSpPr>
            <p:cNvPr id="34" name="Rechteck: abgerundete Ecken 33">
              <a:extLst>
                <a:ext uri="{FF2B5EF4-FFF2-40B4-BE49-F238E27FC236}">
                  <a16:creationId xmlns:a16="http://schemas.microsoft.com/office/drawing/2014/main" id="{F6524D20-07D6-CFA6-D517-C86A75A64975}"/>
                </a:ext>
              </a:extLst>
            </p:cNvPr>
            <p:cNvSpPr/>
            <p:nvPr/>
          </p:nvSpPr>
          <p:spPr>
            <a:xfrm>
              <a:off x="9986397" y="3024223"/>
              <a:ext cx="1054100" cy="488950"/>
            </a:xfrm>
            <a:prstGeom prst="roundRect">
              <a:avLst/>
            </a:prstGeom>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de-DE" b="1" err="1">
                  <a:solidFill>
                    <a:schemeClr val="tx1">
                      <a:lumMod val="85000"/>
                      <a:lumOff val="15000"/>
                    </a:schemeClr>
                  </a:solidFill>
                  <a:latin typeface="Arial" panose="020B0604020202020204" pitchFamily="34" charset="0"/>
                  <a:cs typeface="Arial" panose="020B0604020202020204" pitchFamily="34" charset="0"/>
                </a:rPr>
                <a:t>Undo</a:t>
              </a:r>
              <a:endParaRPr lang="de-DE" b="1">
                <a:solidFill>
                  <a:schemeClr val="tx1">
                    <a:lumMod val="85000"/>
                    <a:lumOff val="15000"/>
                  </a:schemeClr>
                </a:solidFill>
                <a:latin typeface="Arial" panose="020B0604020202020204" pitchFamily="34" charset="0"/>
                <a:cs typeface="Arial" panose="020B0604020202020204" pitchFamily="34" charset="0"/>
              </a:endParaRPr>
            </a:p>
          </p:txBody>
        </p:sp>
        <p:pic>
          <p:nvPicPr>
            <p:cNvPr id="35" name="Grafik 34" descr="Cursor mit einfarbiger Füllung">
              <a:extLst>
                <a:ext uri="{FF2B5EF4-FFF2-40B4-BE49-F238E27FC236}">
                  <a16:creationId xmlns:a16="http://schemas.microsoft.com/office/drawing/2014/main" id="{7F4CD81F-8D14-A270-C3CE-A44C690D0F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07263" y="3268698"/>
              <a:ext cx="584202" cy="584202"/>
            </a:xfrm>
            <a:prstGeom prst="rect">
              <a:avLst/>
            </a:prstGeom>
          </p:spPr>
        </p:pic>
      </p:grpSp>
      <p:grpSp>
        <p:nvGrpSpPr>
          <p:cNvPr id="36" name="Gruppieren 35">
            <a:extLst>
              <a:ext uri="{FF2B5EF4-FFF2-40B4-BE49-F238E27FC236}">
                <a16:creationId xmlns:a16="http://schemas.microsoft.com/office/drawing/2014/main" id="{8D8A79FB-9D3D-D2F8-DD76-741E74CE9FE9}"/>
              </a:ext>
            </a:extLst>
          </p:cNvPr>
          <p:cNvGrpSpPr/>
          <p:nvPr/>
        </p:nvGrpSpPr>
        <p:grpSpPr>
          <a:xfrm>
            <a:off x="5933714" y="4735032"/>
            <a:ext cx="2124364" cy="633847"/>
            <a:chOff x="2669309" y="1173018"/>
            <a:chExt cx="2124364" cy="633847"/>
          </a:xfrm>
        </p:grpSpPr>
        <p:grpSp>
          <p:nvGrpSpPr>
            <p:cNvPr id="37" name="Gruppieren 36">
              <a:extLst>
                <a:ext uri="{FF2B5EF4-FFF2-40B4-BE49-F238E27FC236}">
                  <a16:creationId xmlns:a16="http://schemas.microsoft.com/office/drawing/2014/main" id="{411D3D6D-FC88-694A-4B6C-16E923A9F16E}"/>
                </a:ext>
              </a:extLst>
            </p:cNvPr>
            <p:cNvGrpSpPr/>
            <p:nvPr/>
          </p:nvGrpSpPr>
          <p:grpSpPr>
            <a:xfrm>
              <a:off x="2669309" y="1173018"/>
              <a:ext cx="2124364" cy="341746"/>
              <a:chOff x="2669309" y="1173018"/>
              <a:chExt cx="2124364" cy="341746"/>
            </a:xfrm>
          </p:grpSpPr>
          <p:sp>
            <p:nvSpPr>
              <p:cNvPr id="39" name="Rechteck: abgerundete Ecken 38">
                <a:extLst>
                  <a:ext uri="{FF2B5EF4-FFF2-40B4-BE49-F238E27FC236}">
                    <a16:creationId xmlns:a16="http://schemas.microsoft.com/office/drawing/2014/main" id="{A46663F4-1633-0763-1E07-22676240E030}"/>
                  </a:ext>
                </a:extLst>
              </p:cNvPr>
              <p:cNvSpPr/>
              <p:nvPr/>
            </p:nvSpPr>
            <p:spPr>
              <a:xfrm>
                <a:off x="2669309" y="1173018"/>
                <a:ext cx="2096655" cy="341746"/>
              </a:xfrm>
              <a:prstGeom prst="round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de-DE" sz="1600" b="1">
                    <a:solidFill>
                      <a:schemeClr val="tx1">
                        <a:lumMod val="85000"/>
                        <a:lumOff val="15000"/>
                      </a:schemeClr>
                    </a:solidFill>
                    <a:latin typeface="Arial" panose="020B0604020202020204" pitchFamily="34" charset="0"/>
                    <a:cs typeface="Arial" panose="020B0604020202020204" pitchFamily="34" charset="0"/>
                  </a:rPr>
                  <a:t>       Suchleiste</a:t>
                </a:r>
                <a:endParaRPr lang="de-DE" b="1">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0" name="Gerader Verbinder 39">
                <a:extLst>
                  <a:ext uri="{FF2B5EF4-FFF2-40B4-BE49-F238E27FC236}">
                    <a16:creationId xmlns:a16="http://schemas.microsoft.com/office/drawing/2014/main" id="{E8F3CB22-E0E6-299B-338D-14EB942DAABC}"/>
                  </a:ext>
                </a:extLst>
              </p:cNvPr>
              <p:cNvCxnSpPr/>
              <p:nvPr/>
            </p:nvCxnSpPr>
            <p:spPr>
              <a:xfrm>
                <a:off x="4451927" y="1173018"/>
                <a:ext cx="0" cy="341746"/>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pic>
            <p:nvPicPr>
              <p:cNvPr id="41" name="Grafik 40" descr="Lupe mit einfarbiger Füllung">
                <a:extLst>
                  <a:ext uri="{FF2B5EF4-FFF2-40B4-BE49-F238E27FC236}">
                    <a16:creationId xmlns:a16="http://schemas.microsoft.com/office/drawing/2014/main" id="{DB56EBFC-7F82-7B5D-BAC5-E579C4261F2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51928" y="1173019"/>
                <a:ext cx="341745" cy="341745"/>
              </a:xfrm>
              <a:prstGeom prst="rect">
                <a:avLst/>
              </a:prstGeom>
            </p:spPr>
          </p:pic>
        </p:grpSp>
        <p:pic>
          <p:nvPicPr>
            <p:cNvPr id="38" name="Grafik 37" descr="Cursor mit einfarbiger Füllung">
              <a:extLst>
                <a:ext uri="{FF2B5EF4-FFF2-40B4-BE49-F238E27FC236}">
                  <a16:creationId xmlns:a16="http://schemas.microsoft.com/office/drawing/2014/main" id="{E057F14A-976B-DE06-0676-0566DEFE75A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H="1">
              <a:off x="2733959" y="1222663"/>
              <a:ext cx="584202" cy="584202"/>
            </a:xfrm>
            <a:prstGeom prst="rect">
              <a:avLst/>
            </a:prstGeom>
          </p:spPr>
        </p:pic>
      </p:grpSp>
      <p:sp>
        <p:nvSpPr>
          <p:cNvPr id="42" name="Textfeld 41">
            <a:extLst>
              <a:ext uri="{FF2B5EF4-FFF2-40B4-BE49-F238E27FC236}">
                <a16:creationId xmlns:a16="http://schemas.microsoft.com/office/drawing/2014/main" id="{44F53E2D-CE09-697F-E44D-8FDF6F097740}"/>
              </a:ext>
            </a:extLst>
          </p:cNvPr>
          <p:cNvSpPr txBox="1"/>
          <p:nvPr/>
        </p:nvSpPr>
        <p:spPr>
          <a:xfrm>
            <a:off x="8680469" y="1307760"/>
            <a:ext cx="1758814" cy="1634490"/>
          </a:xfrm>
          <a:prstGeom prst="roundRect">
            <a:avLst/>
          </a:prstGeom>
          <a:solidFill>
            <a:srgbClr val="1F1F1F"/>
          </a:solidFill>
        </p:spPr>
        <p:txBody>
          <a:bodyPr wrap="square" rtlCol="0">
            <a:spAutoFit/>
          </a:bodyPr>
          <a:lstStyle/>
          <a:p>
            <a:r>
              <a:rPr lang="de-DE">
                <a:solidFill>
                  <a:schemeClr val="bg1"/>
                </a:solidFill>
                <a:latin typeface="Consolas" panose="020B0609020204030204" pitchFamily="49" charset="0"/>
                <a:ea typeface="MS PGothic" pitchFamily="34" charset="-128"/>
                <a:cs typeface="Arial" pitchFamily="34" charset="0"/>
              </a:rPr>
              <a:t> X |   | O </a:t>
            </a:r>
          </a:p>
          <a:p>
            <a:r>
              <a:rPr lang="de-DE">
                <a:solidFill>
                  <a:schemeClr val="bg1"/>
                </a:solidFill>
                <a:latin typeface="Consolas" panose="020B0609020204030204" pitchFamily="49" charset="0"/>
                <a:ea typeface="MS PGothic" pitchFamily="34" charset="-128"/>
                <a:cs typeface="Arial" pitchFamily="34" charset="0"/>
              </a:rPr>
              <a:t>-----------</a:t>
            </a:r>
          </a:p>
          <a:p>
            <a:r>
              <a:rPr lang="de-DE">
                <a:solidFill>
                  <a:schemeClr val="bg1"/>
                </a:solidFill>
                <a:latin typeface="Consolas" panose="020B0609020204030204" pitchFamily="49" charset="0"/>
                <a:ea typeface="MS PGothic" pitchFamily="34" charset="-128"/>
                <a:cs typeface="Arial" pitchFamily="34" charset="0"/>
              </a:rPr>
              <a:t>   | X |</a:t>
            </a:r>
          </a:p>
          <a:p>
            <a:r>
              <a:rPr lang="de-DE">
                <a:solidFill>
                  <a:schemeClr val="bg1"/>
                </a:solidFill>
                <a:latin typeface="Consolas" panose="020B0609020204030204" pitchFamily="49" charset="0"/>
                <a:ea typeface="MS PGothic" pitchFamily="34" charset="-128"/>
                <a:cs typeface="Arial" pitchFamily="34" charset="0"/>
              </a:rPr>
              <a:t>-----------</a:t>
            </a:r>
          </a:p>
          <a:p>
            <a:r>
              <a:rPr lang="de-DE">
                <a:solidFill>
                  <a:schemeClr val="bg1"/>
                </a:solidFill>
                <a:latin typeface="Consolas" panose="020B0609020204030204" pitchFamily="49" charset="0"/>
                <a:ea typeface="MS PGothic" pitchFamily="34" charset="-128"/>
                <a:cs typeface="Arial" pitchFamily="34" charset="0"/>
              </a:rPr>
              <a:t> O |   | O </a:t>
            </a:r>
          </a:p>
        </p:txBody>
      </p:sp>
      <p:sp>
        <p:nvSpPr>
          <p:cNvPr id="43" name="Textfeld 42">
            <a:extLst>
              <a:ext uri="{FF2B5EF4-FFF2-40B4-BE49-F238E27FC236}">
                <a16:creationId xmlns:a16="http://schemas.microsoft.com/office/drawing/2014/main" id="{047BCE58-ECD6-D7C0-FDF9-4A59E55F89AD}"/>
              </a:ext>
            </a:extLst>
          </p:cNvPr>
          <p:cNvSpPr txBox="1"/>
          <p:nvPr/>
        </p:nvSpPr>
        <p:spPr>
          <a:xfrm>
            <a:off x="8680469" y="4299527"/>
            <a:ext cx="1758814" cy="408623"/>
          </a:xfrm>
          <a:prstGeom prst="roundRect">
            <a:avLst/>
          </a:prstGeom>
          <a:solidFill>
            <a:srgbClr val="1F1F1F"/>
          </a:solidFill>
        </p:spPr>
        <p:txBody>
          <a:bodyPr wrap="square" rtlCol="0">
            <a:spAutoFit/>
          </a:bodyPr>
          <a:lstStyle/>
          <a:p>
            <a:r>
              <a:rPr lang="de-DE">
                <a:solidFill>
                  <a:schemeClr val="bg1"/>
                </a:solidFill>
                <a:latin typeface="Consolas" panose="020B0609020204030204" pitchFamily="49" charset="0"/>
                <a:ea typeface="MS PGothic" pitchFamily="34" charset="-128"/>
                <a:cs typeface="Arial" pitchFamily="34" charset="0"/>
              </a:rPr>
              <a:t>&gt; </a:t>
            </a:r>
            <a:r>
              <a:rPr lang="de-DE" err="1">
                <a:solidFill>
                  <a:schemeClr val="bg1"/>
                </a:solidFill>
                <a:latin typeface="Consolas" panose="020B0609020204030204" pitchFamily="49" charset="0"/>
                <a:ea typeface="MS PGothic" pitchFamily="34" charset="-128"/>
                <a:cs typeface="Arial" pitchFamily="34" charset="0"/>
              </a:rPr>
              <a:t>undo_move</a:t>
            </a:r>
            <a:r>
              <a:rPr lang="de-DE">
                <a:solidFill>
                  <a:schemeClr val="bg1"/>
                </a:solidFill>
                <a:latin typeface="Consolas" panose="020B0609020204030204" pitchFamily="49" charset="0"/>
                <a:ea typeface="MS PGothic" pitchFamily="34" charset="-128"/>
                <a:cs typeface="Arial" pitchFamily="34" charset="0"/>
              </a:rPr>
              <a:t> </a:t>
            </a:r>
          </a:p>
        </p:txBody>
      </p:sp>
    </p:spTree>
    <p:extLst>
      <p:ext uri="{BB962C8B-B14F-4D97-AF65-F5344CB8AC3E}">
        <p14:creationId xmlns:p14="http://schemas.microsoft.com/office/powerpoint/2010/main" val="304591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fade">
                                      <p:cBhvr>
                                        <p:cTn id="16" dur="500"/>
                                        <p:tgtEl>
                                          <p:spTgt spid="154"/>
                                        </p:tgtEl>
                                      </p:cBhvr>
                                    </p:animEffect>
                                  </p:childTnLst>
                                </p:cTn>
                              </p:par>
                              <p:par>
                                <p:cTn id="17" presetID="10"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500"/>
                                        <p:tgtEl>
                                          <p:spTgt spid="155"/>
                                        </p:tgtEl>
                                      </p:cBhvr>
                                    </p:animEffect>
                                  </p:childTnLst>
                                </p:cTn>
                              </p:par>
                              <p:par>
                                <p:cTn id="20" presetID="10" presetClass="entr" presetSubtype="0"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fade">
                                      <p:cBhvr>
                                        <p:cTn id="25" dur="500"/>
                                        <p:tgtEl>
                                          <p:spTgt spid="157"/>
                                        </p:tgtEl>
                                      </p:cBhvr>
                                    </p:animEffect>
                                  </p:childTnLst>
                                </p:cTn>
                              </p:par>
                              <p:par>
                                <p:cTn id="26" presetID="10" presetClass="entr" presetSubtype="0" fill="hold" nodeType="with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nodeType="withEffect">
                                  <p:stCondLst>
                                    <p:cond delay="0"/>
                                  </p:stCondLst>
                                  <p:childTnLst>
                                    <p:set>
                                      <p:cBhvr>
                                        <p:cTn id="30" dur="1" fill="hold">
                                          <p:stCondLst>
                                            <p:cond delay="0"/>
                                          </p:stCondLst>
                                        </p:cTn>
                                        <p:tgtEl>
                                          <p:spTgt spid="159"/>
                                        </p:tgtEl>
                                        <p:attrNameLst>
                                          <p:attrName>style.visibility</p:attrName>
                                        </p:attrNameLst>
                                      </p:cBhvr>
                                      <p:to>
                                        <p:strVal val="visible"/>
                                      </p:to>
                                    </p:set>
                                    <p:animEffect transition="in" filter="fade">
                                      <p:cBhvr>
                                        <p:cTn id="31" dur="500"/>
                                        <p:tgtEl>
                                          <p:spTgt spid="159"/>
                                        </p:tgtEl>
                                      </p:cBhvr>
                                    </p:animEffect>
                                  </p:childTnLst>
                                </p:cTn>
                              </p:par>
                              <p:par>
                                <p:cTn id="32" presetID="10" presetClass="entr" presetSubtype="0" fill="hold"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par>
                                <p:cTn id="38" presetID="10" presetClass="entr" presetSubtype="0" fill="hold"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par>
                                <p:cTn id="41" presetID="10" presetClass="entr" presetSubtype="0" fill="hold" nodeType="with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fade">
                                      <p:cBhvr>
                                        <p:cTn id="43" dur="500"/>
                                        <p:tgtEl>
                                          <p:spTgt spid="1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par>
                                <p:cTn id="62" presetID="10" presetClass="entr" presetSubtype="0" fill="hold"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nodeType="with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500"/>
                                        <p:tgtEl>
                                          <p:spTgt spid="129"/>
                                        </p:tgtEl>
                                      </p:cBhvr>
                                    </p:animEffect>
                                  </p:childTnLst>
                                </p:cTn>
                              </p:par>
                              <p:par>
                                <p:cTn id="68" presetID="10" presetClass="entr" presetSubtype="0" fill="hold" nodeType="with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par>
                                <p:cTn id="71" presetID="10"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animEffect transition="in" filter="fade">
                                      <p:cBhvr>
                                        <p:cTn id="73" dur="500"/>
                                        <p:tgtEl>
                                          <p:spTgt spid="1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08"/>
                                        </p:tgtEl>
                                      </p:cBhvr>
                                    </p:animEffect>
                                    <p:set>
                                      <p:cBhvr>
                                        <p:cTn id="81" dur="1" fill="hold">
                                          <p:stCondLst>
                                            <p:cond delay="499"/>
                                          </p:stCondLst>
                                        </p:cTn>
                                        <p:tgtEl>
                                          <p:spTgt spid="10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13"/>
                                        </p:tgtEl>
                                      </p:cBhvr>
                                    </p:animEffect>
                                    <p:set>
                                      <p:cBhvr>
                                        <p:cTn id="84" dur="1" fill="hold">
                                          <p:stCondLst>
                                            <p:cond delay="499"/>
                                          </p:stCondLst>
                                        </p:cTn>
                                        <p:tgtEl>
                                          <p:spTgt spid="113"/>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54"/>
                                        </p:tgtEl>
                                      </p:cBhvr>
                                    </p:animEffect>
                                    <p:set>
                                      <p:cBhvr>
                                        <p:cTn id="87" dur="1" fill="hold">
                                          <p:stCondLst>
                                            <p:cond delay="499"/>
                                          </p:stCondLst>
                                        </p:cTn>
                                        <p:tgtEl>
                                          <p:spTgt spid="154"/>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55"/>
                                        </p:tgtEl>
                                      </p:cBhvr>
                                    </p:animEffect>
                                    <p:set>
                                      <p:cBhvr>
                                        <p:cTn id="90" dur="1" fill="hold">
                                          <p:stCondLst>
                                            <p:cond delay="499"/>
                                          </p:stCondLst>
                                        </p:cTn>
                                        <p:tgtEl>
                                          <p:spTgt spid="15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7"/>
                                        </p:tgtEl>
                                      </p:cBhvr>
                                    </p:animEffect>
                                    <p:set>
                                      <p:cBhvr>
                                        <p:cTn id="93" dur="1" fill="hold">
                                          <p:stCondLst>
                                            <p:cond delay="499"/>
                                          </p:stCondLst>
                                        </p:cTn>
                                        <p:tgtEl>
                                          <p:spTgt spid="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56"/>
                                        </p:tgtEl>
                                      </p:cBhvr>
                                    </p:animEffect>
                                    <p:set>
                                      <p:cBhvr>
                                        <p:cTn id="96" dur="1" fill="hold">
                                          <p:stCondLst>
                                            <p:cond delay="499"/>
                                          </p:stCondLst>
                                        </p:cTn>
                                        <p:tgtEl>
                                          <p:spTgt spid="156"/>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57"/>
                                        </p:tgtEl>
                                      </p:cBhvr>
                                    </p:animEffect>
                                    <p:set>
                                      <p:cBhvr>
                                        <p:cTn id="102" dur="1" fill="hold">
                                          <p:stCondLst>
                                            <p:cond delay="499"/>
                                          </p:stCondLst>
                                        </p:cTn>
                                        <p:tgtEl>
                                          <p:spTgt spid="15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58"/>
                                        </p:tgtEl>
                                      </p:cBhvr>
                                    </p:animEffect>
                                    <p:set>
                                      <p:cBhvr>
                                        <p:cTn id="105" dur="1" fill="hold">
                                          <p:stCondLst>
                                            <p:cond delay="499"/>
                                          </p:stCondLst>
                                        </p:cTn>
                                        <p:tgtEl>
                                          <p:spTgt spid="158"/>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59"/>
                                        </p:tgtEl>
                                      </p:cBhvr>
                                    </p:animEffect>
                                    <p:set>
                                      <p:cBhvr>
                                        <p:cTn id="108" dur="1" fill="hold">
                                          <p:stCondLst>
                                            <p:cond delay="499"/>
                                          </p:stCondLst>
                                        </p:cTn>
                                        <p:tgtEl>
                                          <p:spTgt spid="15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60"/>
                                        </p:tgtEl>
                                      </p:cBhvr>
                                    </p:animEffect>
                                    <p:set>
                                      <p:cBhvr>
                                        <p:cTn id="111" dur="1" fill="hold">
                                          <p:stCondLst>
                                            <p:cond delay="499"/>
                                          </p:stCondLst>
                                        </p:cTn>
                                        <p:tgtEl>
                                          <p:spTgt spid="160"/>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61"/>
                                        </p:tgtEl>
                                      </p:cBhvr>
                                    </p:animEffect>
                                    <p:set>
                                      <p:cBhvr>
                                        <p:cTn id="114" dur="1" fill="hold">
                                          <p:stCondLst>
                                            <p:cond delay="499"/>
                                          </p:stCondLst>
                                        </p:cTn>
                                        <p:tgtEl>
                                          <p:spTgt spid="16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62"/>
                                        </p:tgtEl>
                                      </p:cBhvr>
                                    </p:animEffect>
                                    <p:set>
                                      <p:cBhvr>
                                        <p:cTn id="117" dur="1" fill="hold">
                                          <p:stCondLst>
                                            <p:cond delay="499"/>
                                          </p:stCondLst>
                                        </p:cTn>
                                        <p:tgtEl>
                                          <p:spTgt spid="162"/>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5"/>
                                        </p:tgtEl>
                                      </p:cBhvr>
                                    </p:animEffect>
                                    <p:set>
                                      <p:cBhvr>
                                        <p:cTn id="120" dur="1" fill="hold">
                                          <p:stCondLst>
                                            <p:cond delay="499"/>
                                          </p:stCondLst>
                                        </p:cTn>
                                        <p:tgtEl>
                                          <p:spTgt spid="165"/>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09"/>
                                        </p:tgtEl>
                                      </p:cBhvr>
                                    </p:animEffect>
                                    <p:set>
                                      <p:cBhvr>
                                        <p:cTn id="123" dur="1" fill="hold">
                                          <p:stCondLst>
                                            <p:cond delay="499"/>
                                          </p:stCondLst>
                                        </p:cTn>
                                        <p:tgtEl>
                                          <p:spTgt spid="109"/>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10"/>
                                        </p:tgtEl>
                                      </p:cBhvr>
                                    </p:animEffect>
                                    <p:set>
                                      <p:cBhvr>
                                        <p:cTn id="126" dur="1" fill="hold">
                                          <p:stCondLst>
                                            <p:cond delay="499"/>
                                          </p:stCondLst>
                                        </p:cTn>
                                        <p:tgtEl>
                                          <p:spTgt spid="11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22"/>
                                        </p:tgtEl>
                                      </p:cBhvr>
                                    </p:animEffect>
                                    <p:set>
                                      <p:cBhvr>
                                        <p:cTn id="129" dur="1" fill="hold">
                                          <p:stCondLst>
                                            <p:cond delay="499"/>
                                          </p:stCondLst>
                                        </p:cTn>
                                        <p:tgtEl>
                                          <p:spTgt spid="122"/>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23"/>
                                        </p:tgtEl>
                                      </p:cBhvr>
                                    </p:animEffect>
                                    <p:set>
                                      <p:cBhvr>
                                        <p:cTn id="132" dur="1" fill="hold">
                                          <p:stCondLst>
                                            <p:cond delay="499"/>
                                          </p:stCondLst>
                                        </p:cTn>
                                        <p:tgtEl>
                                          <p:spTgt spid="123"/>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9"/>
                                        </p:tgtEl>
                                      </p:cBhvr>
                                    </p:animEffect>
                                    <p:set>
                                      <p:cBhvr>
                                        <p:cTn id="135" dur="1" fill="hold">
                                          <p:stCondLst>
                                            <p:cond delay="499"/>
                                          </p:stCondLst>
                                        </p:cTn>
                                        <p:tgtEl>
                                          <p:spTgt spid="129"/>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125"/>
                                        </p:tgtEl>
                                      </p:cBhvr>
                                    </p:animEffect>
                                    <p:set>
                                      <p:cBhvr>
                                        <p:cTn id="138" dur="1" fill="hold">
                                          <p:stCondLst>
                                            <p:cond delay="499"/>
                                          </p:stCondLst>
                                        </p:cTn>
                                        <p:tgtEl>
                                          <p:spTgt spid="125"/>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127"/>
                                        </p:tgtEl>
                                      </p:cBhvr>
                                    </p:animEffect>
                                    <p:set>
                                      <p:cBhvr>
                                        <p:cTn id="141" dur="1" fill="hold">
                                          <p:stCondLst>
                                            <p:cond delay="499"/>
                                          </p:stCondLst>
                                        </p:cTn>
                                        <p:tgtEl>
                                          <p:spTgt spid="127"/>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5"/>
                                        </p:tgtEl>
                                      </p:cBhvr>
                                    </p:animEffect>
                                    <p:set>
                                      <p:cBhvr>
                                        <p:cTn id="144" dur="1" fill="hold">
                                          <p:stCondLst>
                                            <p:cond delay="499"/>
                                          </p:stCondLst>
                                        </p:cTn>
                                        <p:tgtEl>
                                          <p:spTgt spid="5"/>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111"/>
                                        </p:tgtEl>
                                      </p:cBhvr>
                                    </p:animEffect>
                                    <p:set>
                                      <p:cBhvr>
                                        <p:cTn id="147" dur="1" fill="hold">
                                          <p:stCondLst>
                                            <p:cond delay="499"/>
                                          </p:stCondLst>
                                        </p:cTn>
                                        <p:tgtEl>
                                          <p:spTgt spid="111"/>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2">
                                            <p:txEl>
                                              <p:pRg st="5" end="5"/>
                                            </p:txEl>
                                          </p:spTgt>
                                        </p:tgtEl>
                                        <p:attrNameLst>
                                          <p:attrName>style.visibility</p:attrName>
                                        </p:attrNameLst>
                                      </p:cBhvr>
                                      <p:to>
                                        <p:strVal val="visible"/>
                                      </p:to>
                                    </p:set>
                                    <p:animEffect transition="in" filter="fade">
                                      <p:cBhvr>
                                        <p:cTn id="152" dur="500"/>
                                        <p:tgtEl>
                                          <p:spTgt spid="2">
                                            <p:txEl>
                                              <p:pRg st="5" end="5"/>
                                            </p:txEl>
                                          </p:spTgt>
                                        </p:tgtEl>
                                      </p:cBhvr>
                                    </p:animEffect>
                                  </p:childTnLst>
                                </p:cTn>
                              </p:par>
                              <p:par>
                                <p:cTn id="153" presetID="10" presetClass="entr" presetSubtype="0" fill="hold" nodeType="withEffect">
                                  <p:stCondLst>
                                    <p:cond delay="0"/>
                                  </p:stCondLst>
                                  <p:childTnLst>
                                    <p:set>
                                      <p:cBhvr>
                                        <p:cTn id="154" dur="1" fill="hold">
                                          <p:stCondLst>
                                            <p:cond delay="0"/>
                                          </p:stCondLst>
                                        </p:cTn>
                                        <p:tgtEl>
                                          <p:spTgt spid="6"/>
                                        </p:tgtEl>
                                        <p:attrNameLst>
                                          <p:attrName>style.visibility</p:attrName>
                                        </p:attrNameLst>
                                      </p:cBhvr>
                                      <p:to>
                                        <p:strVal val="visible"/>
                                      </p:to>
                                    </p:set>
                                    <p:animEffect transition="in" filter="fade">
                                      <p:cBhvr>
                                        <p:cTn id="155" dur="500"/>
                                        <p:tgtEl>
                                          <p:spTgt spid="6"/>
                                        </p:tgtEl>
                                      </p:cBhvr>
                                    </p:animEffect>
                                  </p:childTnLst>
                                </p:cTn>
                              </p:par>
                              <p:par>
                                <p:cTn id="156" presetID="10" presetClass="entr" presetSubtype="0" fill="hold" nodeType="withEffect">
                                  <p:stCondLst>
                                    <p:cond delay="0"/>
                                  </p:stCondLst>
                                  <p:childTnLst>
                                    <p:set>
                                      <p:cBhvr>
                                        <p:cTn id="157" dur="1" fill="hold">
                                          <p:stCondLst>
                                            <p:cond delay="0"/>
                                          </p:stCondLst>
                                        </p:cTn>
                                        <p:tgtEl>
                                          <p:spTgt spid="33"/>
                                        </p:tgtEl>
                                        <p:attrNameLst>
                                          <p:attrName>style.visibility</p:attrName>
                                        </p:attrNameLst>
                                      </p:cBhvr>
                                      <p:to>
                                        <p:strVal val="visible"/>
                                      </p:to>
                                    </p:set>
                                    <p:animEffect transition="in" filter="fade">
                                      <p:cBhvr>
                                        <p:cTn id="158" dur="500"/>
                                        <p:tgtEl>
                                          <p:spTgt spid="33"/>
                                        </p:tgtEl>
                                      </p:cBhvr>
                                    </p:animEffect>
                                  </p:childTnLst>
                                </p:cTn>
                              </p:par>
                              <p:par>
                                <p:cTn id="159" presetID="10" presetClass="entr" presetSubtype="0" fill="hold" nodeType="withEffect">
                                  <p:stCondLst>
                                    <p:cond delay="0"/>
                                  </p:stCondLst>
                                  <p:childTnLst>
                                    <p:set>
                                      <p:cBhvr>
                                        <p:cTn id="160" dur="1" fill="hold">
                                          <p:stCondLst>
                                            <p:cond delay="0"/>
                                          </p:stCondLst>
                                        </p:cTn>
                                        <p:tgtEl>
                                          <p:spTgt spid="36"/>
                                        </p:tgtEl>
                                        <p:attrNameLst>
                                          <p:attrName>style.visibility</p:attrName>
                                        </p:attrNameLst>
                                      </p:cBhvr>
                                      <p:to>
                                        <p:strVal val="visible"/>
                                      </p:to>
                                    </p:set>
                                    <p:animEffect transition="in" filter="fade">
                                      <p:cBhvr>
                                        <p:cTn id="161" dur="500"/>
                                        <p:tgtEl>
                                          <p:spTgt spid="3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50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fade">
                                      <p:cBhvr>
                                        <p:cTn id="167" dur="500"/>
                                        <p:tgtEl>
                                          <p:spTgt spid="43"/>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nodeType="clickEffect">
                                  <p:stCondLst>
                                    <p:cond delay="0"/>
                                  </p:stCondLst>
                                  <p:childTnLst>
                                    <p:animEffect transition="out" filter="fade">
                                      <p:cBhvr>
                                        <p:cTn id="171" dur="500"/>
                                        <p:tgtEl>
                                          <p:spTgt spid="6"/>
                                        </p:tgtEl>
                                      </p:cBhvr>
                                    </p:animEffect>
                                    <p:set>
                                      <p:cBhvr>
                                        <p:cTn id="172" dur="1" fill="hold">
                                          <p:stCondLst>
                                            <p:cond delay="499"/>
                                          </p:stCondLst>
                                        </p:cTn>
                                        <p:tgtEl>
                                          <p:spTgt spid="6"/>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33"/>
                                        </p:tgtEl>
                                      </p:cBhvr>
                                    </p:animEffect>
                                    <p:set>
                                      <p:cBhvr>
                                        <p:cTn id="175" dur="1" fill="hold">
                                          <p:stCondLst>
                                            <p:cond delay="499"/>
                                          </p:stCondLst>
                                        </p:cTn>
                                        <p:tgtEl>
                                          <p:spTgt spid="3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36"/>
                                        </p:tgtEl>
                                      </p:cBhvr>
                                    </p:animEffect>
                                    <p:set>
                                      <p:cBhvr>
                                        <p:cTn id="178" dur="1" fill="hold">
                                          <p:stCondLst>
                                            <p:cond delay="499"/>
                                          </p:stCondLst>
                                        </p:cTn>
                                        <p:tgtEl>
                                          <p:spTgt spid="36"/>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42"/>
                                        </p:tgtEl>
                                      </p:cBhvr>
                                    </p:animEffect>
                                    <p:set>
                                      <p:cBhvr>
                                        <p:cTn id="181" dur="1" fill="hold">
                                          <p:stCondLst>
                                            <p:cond delay="499"/>
                                          </p:stCondLst>
                                        </p:cTn>
                                        <p:tgtEl>
                                          <p:spTgt spid="42"/>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43"/>
                                        </p:tgtEl>
                                      </p:cBhvr>
                                    </p:animEffect>
                                    <p:set>
                                      <p:cBhvr>
                                        <p:cTn id="184" dur="1" fill="hold">
                                          <p:stCondLst>
                                            <p:cond delay="499"/>
                                          </p:stCondLst>
                                        </p:cTn>
                                        <p:tgtEl>
                                          <p:spTgt spid="43"/>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2">
                                            <p:txEl>
                                              <p:pRg st="6" end="6"/>
                                            </p:txEl>
                                          </p:spTgt>
                                        </p:tgtEl>
                                        <p:attrNameLst>
                                          <p:attrName>style.visibility</p:attrName>
                                        </p:attrNameLst>
                                      </p:cBhvr>
                                      <p:to>
                                        <p:strVal val="visible"/>
                                      </p:to>
                                    </p:set>
                                    <p:animEffect transition="in" filter="fade">
                                      <p:cBhvr>
                                        <p:cTn id="189" dur="500"/>
                                        <p:tgtEl>
                                          <p:spTgt spid="2">
                                            <p:txEl>
                                              <p:pRg st="6" end="6"/>
                                            </p:txEl>
                                          </p:spTgt>
                                        </p:tgtEl>
                                      </p:cBhvr>
                                    </p:animEffect>
                                  </p:childTnLst>
                                </p:cTn>
                              </p:par>
                              <p:par>
                                <p:cTn id="190" presetID="10" presetClass="entr" presetSubtype="0" fill="hold" nodeType="withEffect">
                                  <p:stCondLst>
                                    <p:cond delay="0"/>
                                  </p:stCondLst>
                                  <p:childTnLst>
                                    <p:set>
                                      <p:cBhvr>
                                        <p:cTn id="191" dur="1" fill="hold">
                                          <p:stCondLst>
                                            <p:cond delay="0"/>
                                          </p:stCondLst>
                                        </p:cTn>
                                        <p:tgtEl>
                                          <p:spTgt spid="25"/>
                                        </p:tgtEl>
                                        <p:attrNameLst>
                                          <p:attrName>style.visibility</p:attrName>
                                        </p:attrNameLst>
                                      </p:cBhvr>
                                      <p:to>
                                        <p:strVal val="visible"/>
                                      </p:to>
                                    </p:set>
                                    <p:animEffect transition="in" filter="fade">
                                      <p:cBhvr>
                                        <p:cTn id="192" dur="500"/>
                                        <p:tgtEl>
                                          <p:spTgt spid="2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6"/>
                                        </p:tgtEl>
                                        <p:attrNameLst>
                                          <p:attrName>style.visibility</p:attrName>
                                        </p:attrNameLst>
                                      </p:cBhvr>
                                      <p:to>
                                        <p:strVal val="visible"/>
                                      </p:to>
                                    </p:set>
                                    <p:animEffect transition="in" filter="fade">
                                      <p:cBhvr>
                                        <p:cTn id="195" dur="500"/>
                                        <p:tgtEl>
                                          <p:spTgt spid="26"/>
                                        </p:tgtEl>
                                      </p:cBhvr>
                                    </p:animEffect>
                                  </p:childTnLst>
                                </p:cTn>
                              </p:par>
                              <p:par>
                                <p:cTn id="196" presetID="10" presetClass="entr" presetSubtype="0" fill="hold" nodeType="withEffect">
                                  <p:stCondLst>
                                    <p:cond delay="0"/>
                                  </p:stCondLst>
                                  <p:childTnLst>
                                    <p:set>
                                      <p:cBhvr>
                                        <p:cTn id="197" dur="1" fill="hold">
                                          <p:stCondLst>
                                            <p:cond delay="0"/>
                                          </p:stCondLst>
                                        </p:cTn>
                                        <p:tgtEl>
                                          <p:spTgt spid="27"/>
                                        </p:tgtEl>
                                        <p:attrNameLst>
                                          <p:attrName>style.visibility</p:attrName>
                                        </p:attrNameLst>
                                      </p:cBhvr>
                                      <p:to>
                                        <p:strVal val="visible"/>
                                      </p:to>
                                    </p:set>
                                    <p:animEffect transition="in" filter="fade">
                                      <p:cBhvr>
                                        <p:cTn id="198" dur="500"/>
                                        <p:tgtEl>
                                          <p:spTgt spid="2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9"/>
                                        </p:tgtEl>
                                        <p:attrNameLst>
                                          <p:attrName>style.visibility</p:attrName>
                                        </p:attrNameLst>
                                      </p:cBhvr>
                                      <p:to>
                                        <p:strVal val="visible"/>
                                      </p:to>
                                    </p:set>
                                    <p:animEffect transition="in" filter="fade">
                                      <p:cBhvr>
                                        <p:cTn id="201" dur="500"/>
                                        <p:tgtEl>
                                          <p:spTgt spid="2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0"/>
                                        </p:tgtEl>
                                        <p:attrNameLst>
                                          <p:attrName>style.visibility</p:attrName>
                                        </p:attrNameLst>
                                      </p:cBhvr>
                                      <p:to>
                                        <p:strVal val="visible"/>
                                      </p:to>
                                    </p:set>
                                    <p:animEffect transition="in" filter="fade">
                                      <p:cBhvr>
                                        <p:cTn id="204" dur="500"/>
                                        <p:tgtEl>
                                          <p:spTgt spid="30"/>
                                        </p:tgtEl>
                                      </p:cBhvr>
                                    </p:animEffect>
                                  </p:childTnLst>
                                </p:cTn>
                              </p:par>
                              <p:par>
                                <p:cTn id="205" presetID="10" presetClass="entr" presetSubtype="0" fill="hold" nodeType="withEffect">
                                  <p:stCondLst>
                                    <p:cond delay="0"/>
                                  </p:stCondLst>
                                  <p:childTnLst>
                                    <p:set>
                                      <p:cBhvr>
                                        <p:cTn id="206" dur="1" fill="hold">
                                          <p:stCondLst>
                                            <p:cond delay="0"/>
                                          </p:stCondLst>
                                        </p:cTn>
                                        <p:tgtEl>
                                          <p:spTgt spid="28"/>
                                        </p:tgtEl>
                                        <p:attrNameLst>
                                          <p:attrName>style.visibility</p:attrName>
                                        </p:attrNameLst>
                                      </p:cBhvr>
                                      <p:to>
                                        <p:strVal val="visible"/>
                                      </p:to>
                                    </p:set>
                                    <p:animEffect transition="in" filter="fade">
                                      <p:cBhvr>
                                        <p:cTn id="20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09" grpId="0"/>
      <p:bldP spid="109" grpId="1"/>
      <p:bldP spid="110" grpId="0"/>
      <p:bldP spid="110" grpId="1"/>
      <p:bldP spid="111" grpId="0"/>
      <p:bldP spid="111" grpId="1"/>
      <p:bldP spid="26" grpId="0"/>
      <p:bldP spid="29" grpId="0"/>
      <p:bldP spid="30" grpId="0"/>
      <p:bldP spid="42" grpId="0" animBg="1"/>
      <p:bldP spid="42" grpId="1" animBg="1"/>
      <p:bldP spid="43" grpId="0" animBg="1"/>
      <p:bldP spid="43"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762E8909-8CCD-136F-082B-F373BCA8DD17}"/>
              </a:ext>
            </a:extLst>
          </p:cNvPr>
          <p:cNvPicPr>
            <a:picLocks noChangeAspect="1"/>
          </p:cNvPicPr>
          <p:nvPr/>
        </p:nvPicPr>
        <p:blipFill rotWithShape="1">
          <a:blip r:embed="rId2">
            <a:extLst>
              <a:ext uri="{28A0092B-C50C-407E-A947-70E740481C1C}">
                <a14:useLocalDpi xmlns:a14="http://schemas.microsoft.com/office/drawing/2010/main" val="0"/>
              </a:ext>
            </a:extLst>
          </a:blip>
          <a:srcRect l="1028" r="2918"/>
          <a:stretch/>
        </p:blipFill>
        <p:spPr>
          <a:xfrm>
            <a:off x="3830400" y="227013"/>
            <a:ext cx="7419974" cy="6010275"/>
          </a:xfrm>
          <a:prstGeom prst="rect">
            <a:avLst/>
          </a:prstGeom>
        </p:spPr>
      </p:pic>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70</a:t>
            </a:fld>
            <a:endParaRPr lang="de-DE" altLang="de-DE"/>
          </a:p>
        </p:txBody>
      </p:sp>
      <p:sp>
        <p:nvSpPr>
          <p:cNvPr id="3" name="Titel 2"/>
          <p:cNvSpPr>
            <a:spLocks noGrp="1"/>
          </p:cNvSpPr>
          <p:nvPr>
            <p:ph type="title"/>
          </p:nvPr>
        </p:nvSpPr>
        <p:spPr/>
        <p:txBody>
          <a:bodyPr/>
          <a:lstStyle/>
          <a:p>
            <a:r>
              <a:rPr lang="de-DE" sz="2400"/>
              <a:t>Geplanter Verlauf</a:t>
            </a:r>
          </a:p>
        </p:txBody>
      </p:sp>
      <p:sp>
        <p:nvSpPr>
          <p:cNvPr id="11" name="Rectangle 21">
            <a:extLst>
              <a:ext uri="{FF2B5EF4-FFF2-40B4-BE49-F238E27FC236}">
                <a16:creationId xmlns:a16="http://schemas.microsoft.com/office/drawing/2014/main" id="{FF75E418-53F9-005A-0318-74C7107E4E95}"/>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Thorben Jones</a:t>
            </a:r>
            <a:endParaRPr lang="en-DE" sz="1400">
              <a:latin typeface="Arial" panose="020B0604020202020204" pitchFamily="34" charset="0"/>
              <a:cs typeface="Arial" panose="020B0604020202020204" pitchFamily="34" charset="0"/>
            </a:endParaRPr>
          </a:p>
        </p:txBody>
      </p:sp>
      <p:pic>
        <p:nvPicPr>
          <p:cNvPr id="5" name="Grafik 4" descr="Klemmbrett abgehakt mit einfarbiger Füllung">
            <a:extLst>
              <a:ext uri="{FF2B5EF4-FFF2-40B4-BE49-F238E27FC236}">
                <a16:creationId xmlns:a16="http://schemas.microsoft.com/office/drawing/2014/main" id="{D8AC339D-0899-9A32-84B9-0FD005593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600" y="5533200"/>
            <a:ext cx="856800" cy="856800"/>
          </a:xfrm>
          <a:prstGeom prst="rect">
            <a:avLst/>
          </a:prstGeom>
        </p:spPr>
      </p:pic>
      <p:pic>
        <p:nvPicPr>
          <p:cNvPr id="8" name="Picture 2">
            <a:extLst>
              <a:ext uri="{FF2B5EF4-FFF2-40B4-BE49-F238E27FC236}">
                <a16:creationId xmlns:a16="http://schemas.microsoft.com/office/drawing/2014/main" id="{B050ABCC-4ED2-75D1-3BB1-0638379DC400}"/>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021"/>
          <a:stretch/>
        </p:blipFill>
        <p:spPr bwMode="auto">
          <a:xfrm>
            <a:off x="3838576" y="360000"/>
            <a:ext cx="795424" cy="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Rectangle 1">
            <a:extLst>
              <a:ext uri="{FF2B5EF4-FFF2-40B4-BE49-F238E27FC236}">
                <a16:creationId xmlns:a16="http://schemas.microsoft.com/office/drawing/2014/main" id="{B277A721-6F81-8F12-6FB3-E2DDB12995A6}"/>
              </a:ext>
            </a:extLst>
          </p:cNvPr>
          <p:cNvSpPr/>
          <p:nvPr/>
        </p:nvSpPr>
        <p:spPr>
          <a:xfrm>
            <a:off x="10663114" y="1510510"/>
            <a:ext cx="1249574" cy="1597572"/>
          </a:xfrm>
          <a:prstGeom prst="rect">
            <a:avLst/>
          </a:prstGeom>
          <a:solidFill>
            <a:schemeClr val="accent3">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DE" sz="1200" dirty="0"/>
              <a:t>Abschlusstreffen an der Lahn im Grünen in Gießen bei Sommerwetter und kühlem Blonden</a:t>
            </a:r>
          </a:p>
          <a:p>
            <a:pPr algn="ctr"/>
            <a:r>
              <a:rPr lang="en-DE" sz="1200" dirty="0">
                <a:effectLst/>
              </a:rPr>
              <a:t>🍺🌿</a:t>
            </a:r>
            <a:endParaRPr lang="en-DE" sz="1200" dirty="0"/>
          </a:p>
        </p:txBody>
      </p:sp>
      <p:cxnSp>
        <p:nvCxnSpPr>
          <p:cNvPr id="7" name="Straight Connector 6">
            <a:extLst>
              <a:ext uri="{FF2B5EF4-FFF2-40B4-BE49-F238E27FC236}">
                <a16:creationId xmlns:a16="http://schemas.microsoft.com/office/drawing/2014/main" id="{A79ADE1D-E6D4-4D08-7EC9-363591CF7D0C}"/>
              </a:ext>
            </a:extLst>
          </p:cNvPr>
          <p:cNvCxnSpPr>
            <a:cxnSpLocks/>
          </p:cNvCxnSpPr>
          <p:nvPr/>
        </p:nvCxnSpPr>
        <p:spPr>
          <a:xfrm flipV="1">
            <a:off x="11055600" y="3108082"/>
            <a:ext cx="0" cy="54951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141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71</a:t>
            </a:fld>
            <a:endParaRPr lang="de-DE" altLang="de-DE"/>
          </a:p>
        </p:txBody>
      </p:sp>
      <p:graphicFrame>
        <p:nvGraphicFramePr>
          <p:cNvPr id="8" name="Diagramm 25">
            <a:extLst>
              <a:ext uri="{FF2B5EF4-FFF2-40B4-BE49-F238E27FC236}">
                <a16:creationId xmlns:a16="http://schemas.microsoft.com/office/drawing/2014/main" id="{74AEEBC9-CC1C-1C7C-D57B-09455C407A74}"/>
              </a:ext>
            </a:extLst>
          </p:cNvPr>
          <p:cNvGraphicFramePr/>
          <p:nvPr/>
        </p:nvGraphicFramePr>
        <p:xfrm>
          <a:off x="911424" y="1556792"/>
          <a:ext cx="7488832" cy="440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descr="Präsentation mit Kreisdiagramm mit einfarbiger Füllung">
            <a:extLst>
              <a:ext uri="{FF2B5EF4-FFF2-40B4-BE49-F238E27FC236}">
                <a16:creationId xmlns:a16="http://schemas.microsoft.com/office/drawing/2014/main" id="{1F1A541A-F13D-536C-4B6B-FBACF2609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000" y="4579847"/>
            <a:ext cx="464400" cy="464400"/>
          </a:xfrm>
          <a:prstGeom prst="rect">
            <a:avLst/>
          </a:prstGeom>
        </p:spPr>
      </p:pic>
      <p:pic>
        <p:nvPicPr>
          <p:cNvPr id="7" name="Grafik 6" descr="Programmierer mit einfarbiger Füllung">
            <a:extLst>
              <a:ext uri="{FF2B5EF4-FFF2-40B4-BE49-F238E27FC236}">
                <a16:creationId xmlns:a16="http://schemas.microsoft.com/office/drawing/2014/main" id="{931197C9-18DC-CE21-FE59-65D4C925A3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2000" y="2466000"/>
            <a:ext cx="464400" cy="464400"/>
          </a:xfrm>
          <a:prstGeom prst="rect">
            <a:avLst/>
          </a:prstGeom>
        </p:spPr>
      </p:pic>
      <p:pic>
        <p:nvPicPr>
          <p:cNvPr id="10" name="Grafik 9" descr="Blaupause mit einfarbiger Füllung">
            <a:extLst>
              <a:ext uri="{FF2B5EF4-FFF2-40B4-BE49-F238E27FC236}">
                <a16:creationId xmlns:a16="http://schemas.microsoft.com/office/drawing/2014/main" id="{4AC5E15A-4FBE-F273-7B0D-B60EE44FC4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3212" y="3887080"/>
            <a:ext cx="464400" cy="464400"/>
          </a:xfrm>
          <a:prstGeom prst="rect">
            <a:avLst/>
          </a:prstGeom>
        </p:spPr>
      </p:pic>
      <p:pic>
        <p:nvPicPr>
          <p:cNvPr id="14" name="Grafik 13" descr="Schachtel mit einfarbiger Füllung">
            <a:extLst>
              <a:ext uri="{FF2B5EF4-FFF2-40B4-BE49-F238E27FC236}">
                <a16:creationId xmlns:a16="http://schemas.microsoft.com/office/drawing/2014/main" id="{C7426B90-3F1B-4D15-352F-4A9553D58E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3212" y="3194313"/>
            <a:ext cx="464400" cy="464400"/>
          </a:xfrm>
          <a:prstGeom prst="rect">
            <a:avLst/>
          </a:prstGeom>
        </p:spPr>
      </p:pic>
      <p:pic>
        <p:nvPicPr>
          <p:cNvPr id="16" name="Grafik 15" descr="Liste mit einfarbiger Füllung">
            <a:extLst>
              <a:ext uri="{FF2B5EF4-FFF2-40B4-BE49-F238E27FC236}">
                <a16:creationId xmlns:a16="http://schemas.microsoft.com/office/drawing/2014/main" id="{188D1FC8-A5EB-4F3F-0378-934EFA31BC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2230" y="1790207"/>
            <a:ext cx="462800" cy="462800"/>
          </a:xfrm>
          <a:prstGeom prst="rect">
            <a:avLst/>
          </a:prstGeom>
        </p:spPr>
      </p:pic>
      <p:pic>
        <p:nvPicPr>
          <p:cNvPr id="6" name="Grafik 5" descr="UI UX mit einfarbiger Füllung">
            <a:extLst>
              <a:ext uri="{FF2B5EF4-FFF2-40B4-BE49-F238E27FC236}">
                <a16:creationId xmlns:a16="http://schemas.microsoft.com/office/drawing/2014/main" id="{55037088-2ED9-1AB4-0024-54F087CE7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1430" y="5271619"/>
            <a:ext cx="464400" cy="464400"/>
          </a:xfrm>
          <a:prstGeom prst="rect">
            <a:avLst/>
          </a:prstGeom>
        </p:spPr>
      </p:pic>
    </p:spTree>
    <p:extLst>
      <p:ext uri="{BB962C8B-B14F-4D97-AF65-F5344CB8AC3E}">
        <p14:creationId xmlns:p14="http://schemas.microsoft.com/office/powerpoint/2010/main" val="2861422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1000" fill="hold"/>
                                        <p:tgtEl>
                                          <p:spTgt spid="8">
                                            <p:graphicEl>
                                              <a:dgm id="{9D03DDE9-25B1-4108-8EC7-4FC7C56DA7D0}"/>
                                            </p:graphicEl>
                                          </p:spTgt>
                                        </p:tgtEl>
                                        <p:attrNameLst>
                                          <p:attrName>fillcolor</p:attrName>
                                        </p:attrNameLst>
                                      </p:cBhvr>
                                      <p:to>
                                        <a:srgbClr val="31859B"/>
                                      </p:to>
                                    </p:animClr>
                                    <p:set>
                                      <p:cBhvr>
                                        <p:cTn id="7" dur="1000" fill="hold"/>
                                        <p:tgtEl>
                                          <p:spTgt spid="8">
                                            <p:graphicEl>
                                              <a:dgm id="{9D03DDE9-25B1-4108-8EC7-4FC7C56DA7D0}"/>
                                            </p:graphicEl>
                                          </p:spTgt>
                                        </p:tgtEl>
                                        <p:attrNameLst>
                                          <p:attrName>fill.type</p:attrName>
                                        </p:attrNameLst>
                                      </p:cBhvr>
                                      <p:to>
                                        <p:strVal val="solid"/>
                                      </p:to>
                                    </p:set>
                                    <p:set>
                                      <p:cBhvr>
                                        <p:cTn id="8" dur="1000" fill="hold"/>
                                        <p:tgtEl>
                                          <p:spTgt spid="8">
                                            <p:graphicEl>
                                              <a:dgm id="{9D03DDE9-25B1-4108-8EC7-4FC7C56DA7D0}"/>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F9F005-21C5-0F4F-B2D5-0D255BDEBA3B}"/>
              </a:ext>
            </a:extLst>
          </p:cNvPr>
          <p:cNvSpPr>
            <a:spLocks noGrp="1"/>
          </p:cNvSpPr>
          <p:nvPr>
            <p:ph type="title"/>
          </p:nvPr>
        </p:nvSpPr>
        <p:spPr/>
        <p:txBody>
          <a:bodyPr/>
          <a:lstStyle/>
          <a:p>
            <a:r>
              <a:rPr lang="de-DE" sz="2400"/>
              <a:t>Prototyp Webseite</a:t>
            </a:r>
            <a:endParaRPr lang="de-DE"/>
          </a:p>
        </p:txBody>
      </p:sp>
      <p:sp>
        <p:nvSpPr>
          <p:cNvPr id="11" name="Inhaltsplatzhalter 10">
            <a:extLst>
              <a:ext uri="{FF2B5EF4-FFF2-40B4-BE49-F238E27FC236}">
                <a16:creationId xmlns:a16="http://schemas.microsoft.com/office/drawing/2014/main" id="{2757DC66-6517-9D47-0BA6-A26F69947AF9}"/>
              </a:ext>
            </a:extLst>
          </p:cNvPr>
          <p:cNvSpPr>
            <a:spLocks noGrp="1"/>
          </p:cNvSpPr>
          <p:nvPr>
            <p:ph sz="half" idx="1"/>
          </p:nvPr>
        </p:nvSpPr>
        <p:spPr/>
        <p:txBody>
          <a:bodyPr/>
          <a:lstStyle/>
          <a:p>
            <a:pPr marL="0" indent="0">
              <a:buNone/>
            </a:pPr>
            <a:r>
              <a:rPr lang="de-DE"/>
              <a:t>&lt;Link&gt;</a:t>
            </a:r>
          </a:p>
          <a:p>
            <a:pPr marL="0" indent="0">
              <a:buNone/>
            </a:pPr>
            <a:r>
              <a:rPr lang="de-DE"/>
              <a:t>&lt;Screenshots&gt;</a:t>
            </a:r>
          </a:p>
          <a:p>
            <a:pPr marL="0" indent="0">
              <a:buNone/>
            </a:pPr>
            <a:r>
              <a:rPr lang="de-DE"/>
              <a:t>&lt;Kurze Einführung in die drei Spiele: </a:t>
            </a:r>
            <a:r>
              <a:rPr lang="de-DE" err="1"/>
              <a:t>TicTacToe</a:t>
            </a:r>
            <a:r>
              <a:rPr lang="de-DE"/>
              <a:t>, Othello, Vier Gewinnt&gt;</a:t>
            </a:r>
          </a:p>
          <a:p>
            <a:pPr marL="0" indent="0">
              <a:buNone/>
            </a:pPr>
            <a:endParaRPr lang="de-DE"/>
          </a:p>
          <a:p>
            <a:pPr marL="0" indent="0">
              <a:buNone/>
            </a:pPr>
            <a:r>
              <a:rPr lang="de-DE"/>
              <a:t>&lt;Prototyp ans Ende, zählt nicht in Zeit&gt;</a:t>
            </a:r>
          </a:p>
          <a:p>
            <a:pPr marL="0" indent="0">
              <a:buNone/>
            </a:pPr>
            <a:endParaRPr lang="de-DE"/>
          </a:p>
          <a:p>
            <a:pPr marL="0" indent="0">
              <a:buNone/>
            </a:pPr>
            <a:endParaRPr lang="de-DE"/>
          </a:p>
        </p:txBody>
      </p:sp>
      <p:sp>
        <p:nvSpPr>
          <p:cNvPr id="2" name="Foliennummernplatzhalter 1">
            <a:extLst>
              <a:ext uri="{FF2B5EF4-FFF2-40B4-BE49-F238E27FC236}">
                <a16:creationId xmlns:a16="http://schemas.microsoft.com/office/drawing/2014/main" id="{4A9F4DC9-9D3C-044E-95BB-2069769C7BB9}"/>
              </a:ext>
            </a:extLst>
          </p:cNvPr>
          <p:cNvSpPr>
            <a:spLocks noGrp="1"/>
          </p:cNvSpPr>
          <p:nvPr>
            <p:ph type="sldNum" sz="quarter" idx="10"/>
          </p:nvPr>
        </p:nvSpPr>
        <p:spPr/>
        <p:txBody>
          <a:bodyPr/>
          <a:lstStyle/>
          <a:p>
            <a:pPr>
              <a:defRPr/>
            </a:pPr>
            <a:fld id="{B5BCC05E-6BB9-F44C-AA5C-18037A9C729E}" type="slidenum">
              <a:rPr lang="de-DE" altLang="de-DE" smtClean="0"/>
              <a:pPr>
                <a:defRPr/>
              </a:pPr>
              <a:t>72</a:t>
            </a:fld>
            <a:endParaRPr lang="de-DE" altLang="de-DE"/>
          </a:p>
        </p:txBody>
      </p:sp>
      <p:pic>
        <p:nvPicPr>
          <p:cNvPr id="4" name="Graphic 17" descr="Game controller with solid fill">
            <a:extLst>
              <a:ext uri="{FF2B5EF4-FFF2-40B4-BE49-F238E27FC236}">
                <a16:creationId xmlns:a16="http://schemas.microsoft.com/office/drawing/2014/main" id="{D0A85C95-D4EF-B64B-4F21-8E68424F9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1882904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pPr>
              <a:defRPr/>
            </a:pPr>
            <a:fld id="{5D6CBC89-780D-6F43-A4AF-E4A7285D6779}" type="slidenum">
              <a:rPr lang="de-DE" altLang="de-DE" smtClean="0"/>
              <a:pPr>
                <a:defRPr/>
              </a:pPr>
              <a:t>73</a:t>
            </a:fld>
            <a:endParaRPr lang="de-DE" altLang="de-DE"/>
          </a:p>
        </p:txBody>
      </p:sp>
      <p:sp>
        <p:nvSpPr>
          <p:cNvPr id="6" name="Titel 5">
            <a:extLst>
              <a:ext uri="{FF2B5EF4-FFF2-40B4-BE49-F238E27FC236}">
                <a16:creationId xmlns:a16="http://schemas.microsoft.com/office/drawing/2014/main" id="{C8F785FB-8FE1-EF92-26A3-4B2869485197}"/>
              </a:ext>
            </a:extLst>
          </p:cNvPr>
          <p:cNvSpPr>
            <a:spLocks noGrp="1"/>
          </p:cNvSpPr>
          <p:nvPr>
            <p:ph type="title"/>
          </p:nvPr>
        </p:nvSpPr>
        <p:spPr/>
        <p:txBody>
          <a:bodyPr/>
          <a:lstStyle/>
          <a:p>
            <a:r>
              <a:rPr lang="de-DE" sz="2400"/>
              <a:t>Hinweis</a:t>
            </a:r>
          </a:p>
        </p:txBody>
      </p:sp>
      <p:sp>
        <p:nvSpPr>
          <p:cNvPr id="2" name="Textplatzhalter 1">
            <a:extLst>
              <a:ext uri="{FF2B5EF4-FFF2-40B4-BE49-F238E27FC236}">
                <a16:creationId xmlns:a16="http://schemas.microsoft.com/office/drawing/2014/main" id="{5F20FBC1-2C70-C7D8-04FF-37EDFE4CA40B}"/>
              </a:ext>
            </a:extLst>
          </p:cNvPr>
          <p:cNvSpPr>
            <a:spLocks noGrp="1"/>
          </p:cNvSpPr>
          <p:nvPr>
            <p:ph type="body" sz="quarter" idx="11"/>
          </p:nvPr>
        </p:nvSpPr>
        <p:spPr/>
        <p:txBody>
          <a:bodyPr/>
          <a:lstStyle/>
          <a:p>
            <a:pPr marL="285750" indent="-285750" algn="just">
              <a:buFont typeface="Wingdings" panose="05000000000000000000" pitchFamily="2" charset="2"/>
              <a:buChar char="§"/>
            </a:pPr>
            <a:r>
              <a:rPr lang="de-DE" sz="2000"/>
              <a:t>Alle genutzten Abbildungen sind…</a:t>
            </a:r>
          </a:p>
          <a:p>
            <a:pPr marL="838200" lvl="1" algn="just"/>
            <a:r>
              <a:rPr lang="de-DE"/>
              <a:t>entweder von PowerPoint frei verfügbare Piktogramme oder Bilder,</a:t>
            </a:r>
          </a:p>
          <a:p>
            <a:pPr marL="838200" lvl="1" algn="just"/>
            <a:r>
              <a:rPr lang="de-DE"/>
              <a:t>Piktogramme von </a:t>
            </a:r>
            <a:r>
              <a:rPr lang="de-DE" err="1"/>
              <a:t>Freepik‘s</a:t>
            </a:r>
            <a:r>
              <a:rPr lang="de-DE"/>
              <a:t> Flaticon.com</a:t>
            </a:r>
          </a:p>
          <a:p>
            <a:pPr marL="838200" lvl="1" algn="just"/>
            <a:r>
              <a:rPr lang="de-DE"/>
              <a:t>oder mit dem Bing Image Creator KI erzeugte Werke. Microsoft Corporation nimmt sich keinerlei Rechte diesbezüglich heraus und erlaubt die private und kommerzielle Nutzung.</a:t>
            </a:r>
          </a:p>
          <a:p>
            <a:pPr marL="285750" indent="-285750" algn="just">
              <a:buFont typeface="Wingdings" panose="05000000000000000000" pitchFamily="2" charset="2"/>
              <a:buChar char="§"/>
            </a:pPr>
            <a:r>
              <a:rPr lang="de-DE"/>
              <a:t>Als Ausnahme davon gelten…</a:t>
            </a:r>
          </a:p>
          <a:p>
            <a:pPr marL="838200" lvl="1" algn="just"/>
            <a:r>
              <a:rPr lang="de-DE"/>
              <a:t>Die Technologie-Logos, Rechte liegen bei den Herstellern (Docker Incorporated, Python Software </a:t>
            </a:r>
            <a:r>
              <a:rPr lang="de-DE" err="1"/>
              <a:t>Foundation</a:t>
            </a:r>
            <a:r>
              <a:rPr lang="de-DE"/>
              <a:t>, Evan </a:t>
            </a:r>
            <a:r>
              <a:rPr lang="de-DE" err="1"/>
              <a:t>You</a:t>
            </a:r>
            <a:r>
              <a:rPr lang="de-DE"/>
              <a:t>).</a:t>
            </a:r>
          </a:p>
          <a:p>
            <a:pPr marL="838200" lvl="1" algn="just"/>
            <a:r>
              <a:rPr lang="de-DE"/>
              <a:t>Bilder auf </a:t>
            </a:r>
            <a:r>
              <a:rPr lang="de-DE">
                <a:hlinkClick r:id="rId2" action="ppaction://hlinksldjump"/>
              </a:rPr>
              <a:t>Folie 2: Teamvorstellung</a:t>
            </a:r>
            <a:r>
              <a:rPr lang="de-DE"/>
              <a:t>, Rechte liegen bei den Machern der Fernsehshows.</a:t>
            </a:r>
          </a:p>
          <a:p>
            <a:pPr marL="285750" indent="-285750" algn="just">
              <a:buFont typeface="Wingdings" panose="05000000000000000000" pitchFamily="2" charset="2"/>
              <a:buChar char="§"/>
            </a:pPr>
            <a:r>
              <a:rPr lang="de-DE"/>
              <a:t>Die Erstellung von Diagrammen fand auf zweierlei Arten statt über…</a:t>
            </a:r>
          </a:p>
          <a:p>
            <a:pPr marL="838200" lvl="1" algn="just"/>
            <a:r>
              <a:rPr lang="de-DE"/>
              <a:t>PowerPoint</a:t>
            </a:r>
          </a:p>
          <a:p>
            <a:pPr marL="838200" lvl="1" algn="just"/>
            <a:r>
              <a:rPr lang="de-DE"/>
              <a:t>oder über die Webseiten draw.io und plantuml.com.</a:t>
            </a:r>
          </a:p>
          <a:p>
            <a:pPr marL="285750" indent="-285750">
              <a:buFont typeface="Wingdings" panose="05000000000000000000" pitchFamily="2" charset="2"/>
              <a:buChar char="§"/>
            </a:pPr>
            <a:endParaRPr lang="de-DE"/>
          </a:p>
        </p:txBody>
      </p:sp>
      <p:pic>
        <p:nvPicPr>
          <p:cNvPr id="4" name="Grafik 3" descr="Bücher im Regal mit einfarbiger Füllung">
            <a:extLst>
              <a:ext uri="{FF2B5EF4-FFF2-40B4-BE49-F238E27FC236}">
                <a16:creationId xmlns:a16="http://schemas.microsoft.com/office/drawing/2014/main" id="{4B7DDC63-E692-D4AF-4295-81353AB32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314012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pPr>
              <a:defRPr/>
            </a:pPr>
            <a:fld id="{5D6CBC89-780D-6F43-A4AF-E4A7285D6779}" type="slidenum">
              <a:rPr lang="de-DE" altLang="de-DE" smtClean="0"/>
              <a:pPr>
                <a:defRPr/>
              </a:pPr>
              <a:t>74</a:t>
            </a:fld>
            <a:endParaRPr lang="de-DE" altLang="de-DE"/>
          </a:p>
        </p:txBody>
      </p:sp>
      <p:sp>
        <p:nvSpPr>
          <p:cNvPr id="6" name="Titel 5">
            <a:extLst>
              <a:ext uri="{FF2B5EF4-FFF2-40B4-BE49-F238E27FC236}">
                <a16:creationId xmlns:a16="http://schemas.microsoft.com/office/drawing/2014/main" id="{C8F785FB-8FE1-EF92-26A3-4B2869485197}"/>
              </a:ext>
            </a:extLst>
          </p:cNvPr>
          <p:cNvSpPr>
            <a:spLocks noGrp="1"/>
          </p:cNvSpPr>
          <p:nvPr>
            <p:ph type="title"/>
          </p:nvPr>
        </p:nvSpPr>
        <p:spPr/>
        <p:txBody>
          <a:bodyPr/>
          <a:lstStyle/>
          <a:p>
            <a:r>
              <a:rPr lang="de-DE" sz="2400"/>
              <a:t>Quellen</a:t>
            </a:r>
          </a:p>
        </p:txBody>
      </p:sp>
      <p:sp>
        <p:nvSpPr>
          <p:cNvPr id="2" name="Textplatzhalter 1">
            <a:extLst>
              <a:ext uri="{FF2B5EF4-FFF2-40B4-BE49-F238E27FC236}">
                <a16:creationId xmlns:a16="http://schemas.microsoft.com/office/drawing/2014/main" id="{5F20FBC1-2C70-C7D8-04FF-37EDFE4CA40B}"/>
              </a:ext>
            </a:extLst>
          </p:cNvPr>
          <p:cNvSpPr>
            <a:spLocks noGrp="1"/>
          </p:cNvSpPr>
          <p:nvPr>
            <p:ph type="body" sz="quarter" idx="11"/>
          </p:nvPr>
        </p:nvSpPr>
        <p:spPr/>
        <p:txBody>
          <a:bodyPr/>
          <a:lstStyle/>
          <a:p>
            <a:pPr marL="285750" indent="-285750">
              <a:buFont typeface="Wingdings" panose="05000000000000000000" pitchFamily="2" charset="2"/>
              <a:buChar char="§"/>
            </a:pPr>
            <a:r>
              <a:rPr lang="de-DE"/>
              <a:t>Microsoft Corporation. Bing Image Creator. Verfügbar unter: </a:t>
            </a:r>
            <a:r>
              <a:rPr lang="de-DE">
                <a:hlinkClick r:id="rId2"/>
              </a:rPr>
              <a:t>https://www.bing.com/images/create?FORM=GENILP</a:t>
            </a:r>
            <a:r>
              <a:rPr lang="de-DE"/>
              <a:t> [Zuletzt aufgerufen: 27.05.2024]</a:t>
            </a:r>
          </a:p>
          <a:p>
            <a:pPr marL="285750" indent="-285750">
              <a:buFont typeface="Wingdings" panose="05000000000000000000" pitchFamily="2" charset="2"/>
              <a:buChar char="§"/>
            </a:pPr>
            <a:r>
              <a:rPr lang="de-DE"/>
              <a:t>Microsoft Corporation (2023) Bedingungen für Image Creator von Designer. Verfügbar unter: </a:t>
            </a:r>
            <a:r>
              <a:rPr lang="de-DE" sz="1800" u="sng">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https://www.bing.com/new/termsofuseimagecreator?FORM=GENTOS</a:t>
            </a:r>
            <a:r>
              <a:rPr lang="de-DE" sz="1800" u="sng">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de-DE"/>
              <a:t>[Zuletzt aufgerufen: 27.05.2024]</a:t>
            </a:r>
          </a:p>
          <a:p>
            <a:pPr marL="285750" indent="-285750">
              <a:buFont typeface="Wingdings" panose="05000000000000000000" pitchFamily="2" charset="2"/>
              <a:buChar char="§"/>
            </a:pPr>
            <a:r>
              <a:rPr lang="de-DE" err="1"/>
              <a:t>Ezoic</a:t>
            </a:r>
            <a:r>
              <a:rPr lang="de-DE"/>
              <a:t> Incorporated. </a:t>
            </a:r>
            <a:r>
              <a:rPr lang="de-DE" err="1"/>
              <a:t>PlantUML</a:t>
            </a:r>
            <a:r>
              <a:rPr lang="de-DE"/>
              <a:t>. Verfügbar unter: </a:t>
            </a:r>
            <a:r>
              <a:rPr lang="de-DE">
                <a:hlinkClick r:id="rId4"/>
              </a:rPr>
              <a:t>https://plantuml.com/de/</a:t>
            </a:r>
            <a:r>
              <a:rPr lang="de-DE"/>
              <a:t> [Zuletzt aufgerufen: 27.05.2024]</a:t>
            </a:r>
          </a:p>
          <a:p>
            <a:pPr marL="285750" indent="-285750">
              <a:buFont typeface="Wingdings" panose="05000000000000000000" pitchFamily="2" charset="2"/>
              <a:buChar char="§"/>
            </a:pPr>
            <a:r>
              <a:rPr lang="de-DE" err="1"/>
              <a:t>JGraph</a:t>
            </a:r>
            <a:r>
              <a:rPr lang="de-DE"/>
              <a:t> Ltd. draw.io. Verfügbar unter: </a:t>
            </a:r>
            <a:r>
              <a:rPr lang="de-DE">
                <a:hlinkClick r:id="rId5"/>
              </a:rPr>
              <a:t>https://draw.io/</a:t>
            </a:r>
            <a:r>
              <a:rPr lang="de-DE"/>
              <a:t> [Zuletzt aufgerufen: 27.05.2024]</a:t>
            </a:r>
          </a:p>
          <a:p>
            <a:pPr marL="285750" indent="-285750">
              <a:buFont typeface="Wingdings" panose="05000000000000000000" pitchFamily="2" charset="2"/>
              <a:buChar char="§"/>
            </a:pPr>
            <a:r>
              <a:rPr lang="de-DE"/>
              <a:t>Docker Incorporated. Docker. Verfügbar unter: </a:t>
            </a:r>
            <a:r>
              <a:rPr lang="de-DE">
                <a:hlinkClick r:id="rId6"/>
              </a:rPr>
              <a:t>https://www.docker.com/</a:t>
            </a:r>
            <a:r>
              <a:rPr lang="de-DE"/>
              <a:t> [Zuletzt aufgerufen: 27.05.2024]</a:t>
            </a:r>
          </a:p>
          <a:p>
            <a:pPr marL="285750" indent="-285750">
              <a:buFont typeface="Wingdings" panose="05000000000000000000" pitchFamily="2" charset="2"/>
              <a:buChar char="§"/>
            </a:pPr>
            <a:r>
              <a:rPr lang="de-DE"/>
              <a:t>Atlassian </a:t>
            </a:r>
            <a:r>
              <a:rPr lang="de-DE" err="1"/>
              <a:t>Foundation</a:t>
            </a:r>
            <a:r>
              <a:rPr lang="de-DE"/>
              <a:t>. Jira Software. Verfügbar unter: </a:t>
            </a:r>
            <a:r>
              <a:rPr lang="de-DE">
                <a:hlinkClick r:id="rId7"/>
              </a:rPr>
              <a:t>https://www.atlassian.com/de/software/jira</a:t>
            </a:r>
            <a:r>
              <a:rPr lang="de-DE"/>
              <a:t> [Zuletzt aufgerufen: 27.05.2024]</a:t>
            </a:r>
          </a:p>
          <a:p>
            <a:pPr marL="285750" indent="-285750">
              <a:buFont typeface="Wingdings" panose="05000000000000000000" pitchFamily="2" charset="2"/>
              <a:buChar char="§"/>
            </a:pPr>
            <a:r>
              <a:rPr lang="de-DE" b="0" i="0" u="none" strike="noStrike" err="1">
                <a:effectLst/>
                <a:highlight>
                  <a:srgbClr val="FFFFFF"/>
                </a:highlight>
              </a:rPr>
              <a:t>Freepik</a:t>
            </a:r>
            <a:r>
              <a:rPr lang="de-DE" b="0" i="0" u="none" strike="noStrike">
                <a:effectLst/>
                <a:highlight>
                  <a:srgbClr val="FFFFFF"/>
                </a:highlight>
              </a:rPr>
              <a:t>. </a:t>
            </a:r>
            <a:r>
              <a:rPr lang="de-DE" b="0" i="0" u="none" strike="noStrike" err="1">
                <a:effectLst/>
                <a:highlight>
                  <a:srgbClr val="FFFFFF"/>
                </a:highlight>
              </a:rPr>
              <a:t>Flaticon</a:t>
            </a:r>
            <a:r>
              <a:rPr lang="de-DE" b="0" i="0" u="none" strike="noStrike">
                <a:effectLst/>
                <a:highlight>
                  <a:srgbClr val="FFFFFF"/>
                </a:highlight>
              </a:rPr>
              <a:t>. Verfügbar unter: </a:t>
            </a:r>
            <a:r>
              <a:rPr lang="de-DE" b="0" i="0" u="none" strike="noStrike">
                <a:effectLst/>
                <a:highlight>
                  <a:srgbClr val="FFFFFF"/>
                </a:highlight>
                <a:hlinkClick r:id="rId8"/>
              </a:rPr>
              <a:t>https://www.flaticon.com/</a:t>
            </a:r>
            <a:r>
              <a:rPr lang="de-DE" b="0" i="0" u="none" strike="noStrike">
                <a:effectLst/>
                <a:highlight>
                  <a:srgbClr val="FFFFFF"/>
                </a:highlight>
              </a:rPr>
              <a:t> [</a:t>
            </a:r>
            <a:r>
              <a:rPr lang="de-DE"/>
              <a:t>Zuletzt aufgerufen: 30.05.2024]</a:t>
            </a:r>
          </a:p>
          <a:p>
            <a:pPr marL="285750" indent="-285750">
              <a:buFont typeface="Wingdings" panose="05000000000000000000" pitchFamily="2" charset="2"/>
              <a:buChar char="§"/>
            </a:pPr>
            <a:r>
              <a:rPr lang="de-DE"/>
              <a:t>Evan </a:t>
            </a:r>
            <a:r>
              <a:rPr lang="de-DE" err="1"/>
              <a:t>You</a:t>
            </a:r>
            <a:r>
              <a:rPr lang="de-DE"/>
              <a:t> (2024). Vue.js. Verfügbar unter: </a:t>
            </a:r>
            <a:r>
              <a:rPr lang="de-DE">
                <a:hlinkClick r:id="rId9"/>
              </a:rPr>
              <a:t>https://vuejs.org/</a:t>
            </a:r>
            <a:r>
              <a:rPr lang="de-DE"/>
              <a:t> </a:t>
            </a:r>
            <a:r>
              <a:rPr lang="de-DE" b="0" i="0" u="none" strike="noStrike">
                <a:effectLst/>
                <a:highlight>
                  <a:srgbClr val="FFFFFF"/>
                </a:highlight>
              </a:rPr>
              <a:t>[</a:t>
            </a:r>
            <a:r>
              <a:rPr lang="de-DE"/>
              <a:t>Zuletzt aufgerufen: 30.05.2024]</a:t>
            </a:r>
          </a:p>
          <a:p>
            <a:pPr marL="285750" indent="-285750">
              <a:buFont typeface="Wingdings" panose="05000000000000000000" pitchFamily="2" charset="2"/>
              <a:buChar char="§"/>
            </a:pPr>
            <a:endParaRPr lang="de-DE"/>
          </a:p>
          <a:p>
            <a:pPr marL="285750" indent="-285750">
              <a:buFont typeface="Wingdings" panose="05000000000000000000" pitchFamily="2" charset="2"/>
              <a:buChar char="§"/>
            </a:pPr>
            <a:endParaRPr lang="de-DE"/>
          </a:p>
          <a:p>
            <a:pPr marL="285750" indent="-285750">
              <a:buFont typeface="Wingdings" panose="05000000000000000000" pitchFamily="2" charset="2"/>
              <a:buChar char="§"/>
            </a:pPr>
            <a:endParaRPr lang="de-DE"/>
          </a:p>
        </p:txBody>
      </p:sp>
      <p:pic>
        <p:nvPicPr>
          <p:cNvPr id="4" name="Grafik 3" descr="Bücher im Regal mit einfarbiger Füllung">
            <a:extLst>
              <a:ext uri="{FF2B5EF4-FFF2-40B4-BE49-F238E27FC236}">
                <a16:creationId xmlns:a16="http://schemas.microsoft.com/office/drawing/2014/main" id="{4B7DDC63-E692-D4AF-4295-81353AB326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34000" y="5533200"/>
            <a:ext cx="856800" cy="856800"/>
          </a:xfrm>
          <a:prstGeom prst="rect">
            <a:avLst/>
          </a:prstGeom>
        </p:spPr>
      </p:pic>
    </p:spTree>
    <p:extLst>
      <p:ext uri="{BB962C8B-B14F-4D97-AF65-F5344CB8AC3E}">
        <p14:creationId xmlns:p14="http://schemas.microsoft.com/office/powerpoint/2010/main" val="2968327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Grafik 120" descr="Ein Bild, das Text enthält.&#10;&#10;Automatisch generierte Beschreibung">
            <a:extLst>
              <a:ext uri="{FF2B5EF4-FFF2-40B4-BE49-F238E27FC236}">
                <a16:creationId xmlns:a16="http://schemas.microsoft.com/office/drawing/2014/main" id="{A4F71FD3-A47B-55C3-F9FF-4C53AE2D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879" y="1080000"/>
            <a:ext cx="4145321" cy="4145321"/>
          </a:xfrm>
          <a:prstGeom prst="rect">
            <a:avLst/>
          </a:prstGeom>
        </p:spPr>
      </p:pic>
      <p:sp>
        <p:nvSpPr>
          <p:cNvPr id="2" name="Inhaltsplatzhalter 1"/>
          <p:cNvSpPr>
            <a:spLocks noGrp="1"/>
          </p:cNvSpPr>
          <p:nvPr>
            <p:ph idx="1"/>
          </p:nvPr>
        </p:nvSpPr>
        <p:spPr>
          <a:xfrm>
            <a:off x="432000" y="1656000"/>
            <a:ext cx="4456800" cy="4581312"/>
          </a:xfrm>
        </p:spPr>
        <p:txBody>
          <a:bodyPr/>
          <a:lstStyle/>
          <a:p>
            <a:pPr marL="0" indent="0" algn="ctr">
              <a:buNone/>
            </a:pPr>
            <a:r>
              <a:rPr lang="de-DE" b="1">
                <a:solidFill>
                  <a:srgbClr val="80BA24"/>
                </a:solidFill>
              </a:rPr>
              <a:t>Nice-To-</a:t>
            </a:r>
            <a:r>
              <a:rPr lang="de-DE" b="1" err="1">
                <a:solidFill>
                  <a:srgbClr val="80BA24"/>
                </a:solidFill>
              </a:rPr>
              <a:t>Haves</a:t>
            </a:r>
            <a:endParaRPr lang="de-DE" b="1">
              <a:solidFill>
                <a:srgbClr val="80BA24"/>
              </a:solidFill>
            </a:endParaRPr>
          </a:p>
          <a:p>
            <a:r>
              <a:rPr lang="de-DE"/>
              <a:t>Bestenliste</a:t>
            </a:r>
          </a:p>
          <a:p>
            <a:r>
              <a:rPr lang="de-DE"/>
              <a:t>Spiel- &amp; Webseitenerweiterung</a:t>
            </a:r>
          </a:p>
          <a:p>
            <a:r>
              <a:rPr lang="de-DE"/>
              <a:t>Weitere Spiele</a:t>
            </a:r>
          </a:p>
        </p:txBody>
      </p:sp>
      <p:sp>
        <p:nvSpPr>
          <p:cNvPr id="3" name="Titel 2"/>
          <p:cNvSpPr>
            <a:spLocks noGrp="1"/>
          </p:cNvSpPr>
          <p:nvPr>
            <p:ph type="title"/>
          </p:nvPr>
        </p:nvSpPr>
        <p:spPr/>
        <p:txBody>
          <a:bodyPr/>
          <a:lstStyle/>
          <a:p>
            <a:r>
              <a:rPr lang="de-DE" sz="2400"/>
              <a:t>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8</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4000" y="5533200"/>
            <a:ext cx="856800" cy="856800"/>
          </a:xfrm>
          <a:prstGeom prst="rect">
            <a:avLst/>
          </a:prstGeom>
        </p:spPr>
      </p:pic>
      <p:sp>
        <p:nvSpPr>
          <p:cNvPr id="122" name="Textfeld 121">
            <a:extLst>
              <a:ext uri="{FF2B5EF4-FFF2-40B4-BE49-F238E27FC236}">
                <a16:creationId xmlns:a16="http://schemas.microsoft.com/office/drawing/2014/main" id="{3A1E0013-D6E9-6F91-EAAE-714277B0764F}"/>
              </a:ext>
            </a:extLst>
          </p:cNvPr>
          <p:cNvSpPr txBox="1"/>
          <p:nvPr/>
        </p:nvSpPr>
        <p:spPr>
          <a:xfrm>
            <a:off x="5413656" y="1562839"/>
            <a:ext cx="1398665"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Punktetafel</a:t>
            </a:r>
          </a:p>
        </p:txBody>
      </p:sp>
      <p:sp>
        <p:nvSpPr>
          <p:cNvPr id="123" name="Textfeld 122">
            <a:extLst>
              <a:ext uri="{FF2B5EF4-FFF2-40B4-BE49-F238E27FC236}">
                <a16:creationId xmlns:a16="http://schemas.microsoft.com/office/drawing/2014/main" id="{9C3AF768-027A-C146-9A4A-244691D9D9E0}"/>
              </a:ext>
            </a:extLst>
          </p:cNvPr>
          <p:cNvSpPr txBox="1"/>
          <p:nvPr/>
        </p:nvSpPr>
        <p:spPr>
          <a:xfrm>
            <a:off x="4655272" y="2926674"/>
            <a:ext cx="1774296"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Benutzername</a:t>
            </a:r>
          </a:p>
        </p:txBody>
      </p:sp>
      <p:sp>
        <p:nvSpPr>
          <p:cNvPr id="124" name="Textfeld 123">
            <a:extLst>
              <a:ext uri="{FF2B5EF4-FFF2-40B4-BE49-F238E27FC236}">
                <a16:creationId xmlns:a16="http://schemas.microsoft.com/office/drawing/2014/main" id="{55262D58-450B-872C-40E6-921C59520D79}"/>
              </a:ext>
            </a:extLst>
          </p:cNvPr>
          <p:cNvSpPr txBox="1"/>
          <p:nvPr/>
        </p:nvSpPr>
        <p:spPr>
          <a:xfrm>
            <a:off x="5222277" y="4335195"/>
            <a:ext cx="1664517"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Administrator</a:t>
            </a:r>
          </a:p>
        </p:txBody>
      </p:sp>
      <p:grpSp>
        <p:nvGrpSpPr>
          <p:cNvPr id="19" name="Gruppieren 18">
            <a:extLst>
              <a:ext uri="{FF2B5EF4-FFF2-40B4-BE49-F238E27FC236}">
                <a16:creationId xmlns:a16="http://schemas.microsoft.com/office/drawing/2014/main" id="{037334DC-9A39-6425-DF3E-F75331354358}"/>
              </a:ext>
            </a:extLst>
          </p:cNvPr>
          <p:cNvGrpSpPr/>
          <p:nvPr/>
        </p:nvGrpSpPr>
        <p:grpSpPr>
          <a:xfrm>
            <a:off x="6297426" y="1069230"/>
            <a:ext cx="1071093" cy="1080151"/>
            <a:chOff x="5689960" y="3576193"/>
            <a:chExt cx="1071093" cy="1080151"/>
          </a:xfrm>
        </p:grpSpPr>
        <p:grpSp>
          <p:nvGrpSpPr>
            <p:cNvPr id="5" name="Gruppieren 4">
              <a:extLst>
                <a:ext uri="{FF2B5EF4-FFF2-40B4-BE49-F238E27FC236}">
                  <a16:creationId xmlns:a16="http://schemas.microsoft.com/office/drawing/2014/main" id="{C3974396-0460-629D-BCCC-BA3336171D0E}"/>
                </a:ext>
              </a:extLst>
            </p:cNvPr>
            <p:cNvGrpSpPr/>
            <p:nvPr/>
          </p:nvGrpSpPr>
          <p:grpSpPr>
            <a:xfrm>
              <a:off x="5729909" y="3620053"/>
              <a:ext cx="991199" cy="992431"/>
              <a:chOff x="8495198" y="268880"/>
              <a:chExt cx="576002" cy="566364"/>
            </a:xfrm>
          </p:grpSpPr>
          <p:sp>
            <p:nvSpPr>
              <p:cNvPr id="6" name="Rechteck: eine Ecke abgerundet 5">
                <a:extLst>
                  <a:ext uri="{FF2B5EF4-FFF2-40B4-BE49-F238E27FC236}">
                    <a16:creationId xmlns:a16="http://schemas.microsoft.com/office/drawing/2014/main" id="{8DC732E8-90E6-0CD6-F868-DC13683EAAB7}"/>
                  </a:ext>
                </a:extLst>
              </p:cNvPr>
              <p:cNvSpPr/>
              <p:nvPr/>
            </p:nvSpPr>
            <p:spPr>
              <a:xfrm>
                <a:off x="8783200" y="268880"/>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eine Ecke abgerundet 6">
                <a:extLst>
                  <a:ext uri="{FF2B5EF4-FFF2-40B4-BE49-F238E27FC236}">
                    <a16:creationId xmlns:a16="http://schemas.microsoft.com/office/drawing/2014/main" id="{0E375961-8476-04D8-B3E4-9A5D0E54685D}"/>
                  </a:ext>
                </a:extLst>
              </p:cNvPr>
              <p:cNvSpPr/>
              <p:nvPr/>
            </p:nvSpPr>
            <p:spPr>
              <a:xfrm rot="16200000">
                <a:off x="8495199" y="268880"/>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sp>
            <p:nvSpPr>
              <p:cNvPr id="8" name="Rechteck: eine Ecke abgerundet 7">
                <a:extLst>
                  <a:ext uri="{FF2B5EF4-FFF2-40B4-BE49-F238E27FC236}">
                    <a16:creationId xmlns:a16="http://schemas.microsoft.com/office/drawing/2014/main" id="{7FF33180-B52A-C251-35A1-32BD5F27AEFD}"/>
                  </a:ext>
                </a:extLst>
              </p:cNvPr>
              <p:cNvSpPr/>
              <p:nvPr/>
            </p:nvSpPr>
            <p:spPr>
              <a:xfrm rot="10800000">
                <a:off x="8495198" y="547244"/>
                <a:ext cx="288000" cy="288000"/>
              </a:xfrm>
              <a:prstGeom prst="round1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eine Ecke abgerundet 8">
                <a:extLst>
                  <a:ext uri="{FF2B5EF4-FFF2-40B4-BE49-F238E27FC236}">
                    <a16:creationId xmlns:a16="http://schemas.microsoft.com/office/drawing/2014/main" id="{FB4B37D9-0DE8-1494-54AD-A7B91B5A7D98}"/>
                  </a:ext>
                </a:extLst>
              </p:cNvPr>
              <p:cNvSpPr/>
              <p:nvPr/>
            </p:nvSpPr>
            <p:spPr>
              <a:xfrm rot="5400000">
                <a:off x="8783199" y="547244"/>
                <a:ext cx="288000" cy="288000"/>
              </a:xfrm>
              <a:prstGeom prst="round1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dk1"/>
                  </a:solidFill>
                </a:endParaRPr>
              </a:p>
            </p:txBody>
          </p:sp>
        </p:grpSp>
        <p:pic>
          <p:nvPicPr>
            <p:cNvPr id="17" name="Grafik 16" descr="Bauer mit einfarbiger Füllung">
              <a:extLst>
                <a:ext uri="{FF2B5EF4-FFF2-40B4-BE49-F238E27FC236}">
                  <a16:creationId xmlns:a16="http://schemas.microsoft.com/office/drawing/2014/main" id="{247C2634-205E-9B5D-BFC8-60210AF31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9960" y="3576193"/>
              <a:ext cx="575493" cy="575493"/>
            </a:xfrm>
            <a:prstGeom prst="rect">
              <a:avLst/>
            </a:prstGeom>
          </p:spPr>
        </p:pic>
        <p:pic>
          <p:nvPicPr>
            <p:cNvPr id="18" name="Grafik 17" descr="Bauer mit einfarbiger Füllung">
              <a:extLst>
                <a:ext uri="{FF2B5EF4-FFF2-40B4-BE49-F238E27FC236}">
                  <a16:creationId xmlns:a16="http://schemas.microsoft.com/office/drawing/2014/main" id="{294EA2D8-9A7D-D93B-21B2-D4E2F3A9C2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5560" y="4080851"/>
              <a:ext cx="575493" cy="575493"/>
            </a:xfrm>
            <a:prstGeom prst="rect">
              <a:avLst/>
            </a:prstGeom>
          </p:spPr>
        </p:pic>
      </p:grpSp>
      <p:grpSp>
        <p:nvGrpSpPr>
          <p:cNvPr id="50" name="Gruppieren 49">
            <a:extLst>
              <a:ext uri="{FF2B5EF4-FFF2-40B4-BE49-F238E27FC236}">
                <a16:creationId xmlns:a16="http://schemas.microsoft.com/office/drawing/2014/main" id="{5479C877-67B1-965C-BDA5-D38D0E32230F}"/>
              </a:ext>
            </a:extLst>
          </p:cNvPr>
          <p:cNvGrpSpPr/>
          <p:nvPr/>
        </p:nvGrpSpPr>
        <p:grpSpPr>
          <a:xfrm>
            <a:off x="8634963" y="1290294"/>
            <a:ext cx="993892" cy="1015997"/>
            <a:chOff x="4110487" y="4623169"/>
            <a:chExt cx="993892" cy="1015997"/>
          </a:xfrm>
        </p:grpSpPr>
        <p:grpSp>
          <p:nvGrpSpPr>
            <p:cNvPr id="43" name="Gruppieren 42">
              <a:extLst>
                <a:ext uri="{FF2B5EF4-FFF2-40B4-BE49-F238E27FC236}">
                  <a16:creationId xmlns:a16="http://schemas.microsoft.com/office/drawing/2014/main" id="{9E750B0F-3834-6915-4889-E0AF561FBEE5}"/>
                </a:ext>
              </a:extLst>
            </p:cNvPr>
            <p:cNvGrpSpPr/>
            <p:nvPr/>
          </p:nvGrpSpPr>
          <p:grpSpPr>
            <a:xfrm>
              <a:off x="4110487" y="4623169"/>
              <a:ext cx="993892" cy="1015997"/>
              <a:chOff x="4932848" y="4599890"/>
              <a:chExt cx="900000" cy="900000"/>
            </a:xfrm>
          </p:grpSpPr>
          <p:sp>
            <p:nvSpPr>
              <p:cNvPr id="21" name="Rechteck 20">
                <a:extLst>
                  <a:ext uri="{FF2B5EF4-FFF2-40B4-BE49-F238E27FC236}">
                    <a16:creationId xmlns:a16="http://schemas.microsoft.com/office/drawing/2014/main" id="{DE53DD3D-4CB2-E3FC-3703-C3D6ECAE063B}"/>
                  </a:ext>
                </a:extLst>
              </p:cNvPr>
              <p:cNvSpPr/>
              <p:nvPr/>
            </p:nvSpPr>
            <p:spPr>
              <a:xfrm>
                <a:off x="4932848" y="4599890"/>
                <a:ext cx="900000" cy="900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4" name="Rechteck 33">
                <a:extLst>
                  <a:ext uri="{FF2B5EF4-FFF2-40B4-BE49-F238E27FC236}">
                    <a16:creationId xmlns:a16="http://schemas.microsoft.com/office/drawing/2014/main" id="{966687F3-FD74-FA7E-079C-963CA6A9FD47}"/>
                  </a:ext>
                </a:extLst>
              </p:cNvPr>
              <p:cNvSpPr/>
              <p:nvPr/>
            </p:nvSpPr>
            <p:spPr>
              <a:xfrm>
                <a:off x="5058848" y="4712984"/>
                <a:ext cx="648000" cy="648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5" name="Rechteck 34">
                <a:extLst>
                  <a:ext uri="{FF2B5EF4-FFF2-40B4-BE49-F238E27FC236}">
                    <a16:creationId xmlns:a16="http://schemas.microsoft.com/office/drawing/2014/main" id="{D5365E2E-64D5-FE9E-5177-D5CEC6151F80}"/>
                  </a:ext>
                </a:extLst>
              </p:cNvPr>
              <p:cNvSpPr/>
              <p:nvPr/>
            </p:nvSpPr>
            <p:spPr>
              <a:xfrm>
                <a:off x="5184848" y="4851890"/>
                <a:ext cx="396000" cy="396000"/>
              </a:xfrm>
              <a:prstGeom prst="rect">
                <a:avLst/>
              </a:prstGeom>
              <a:solidFill>
                <a:srgbClr val="996633"/>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37" name="Gerader Verbinder 36">
                <a:extLst>
                  <a:ext uri="{FF2B5EF4-FFF2-40B4-BE49-F238E27FC236}">
                    <a16:creationId xmlns:a16="http://schemas.microsoft.com/office/drawing/2014/main" id="{30465EBB-4197-076E-7B68-539969020BF2}"/>
                  </a:ext>
                </a:extLst>
              </p:cNvPr>
              <p:cNvCxnSpPr>
                <a:stCxn id="35" idx="3"/>
                <a:endCxn id="21" idx="3"/>
              </p:cNvCxnSpPr>
              <p:nvPr/>
            </p:nvCxnSpPr>
            <p:spPr>
              <a:xfrm>
                <a:off x="5580848" y="5049890"/>
                <a:ext cx="2520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38" name="Gerader Verbinder 37">
                <a:extLst>
                  <a:ext uri="{FF2B5EF4-FFF2-40B4-BE49-F238E27FC236}">
                    <a16:creationId xmlns:a16="http://schemas.microsoft.com/office/drawing/2014/main" id="{45335911-10AC-686F-56BB-08C02624E124}"/>
                  </a:ext>
                </a:extLst>
              </p:cNvPr>
              <p:cNvCxnSpPr/>
              <p:nvPr/>
            </p:nvCxnSpPr>
            <p:spPr>
              <a:xfrm>
                <a:off x="4932848" y="5049890"/>
                <a:ext cx="2520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74854A12-F74C-1A62-B26F-12098C7788A5}"/>
                  </a:ext>
                </a:extLst>
              </p:cNvPr>
              <p:cNvCxnSpPr>
                <a:cxnSpLocks/>
                <a:stCxn id="21" idx="0"/>
                <a:endCxn id="35" idx="0"/>
              </p:cNvCxnSpPr>
              <p:nvPr/>
            </p:nvCxnSpPr>
            <p:spPr>
              <a:xfrm>
                <a:off x="5382848" y="4599890"/>
                <a:ext cx="0" cy="25200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5B0FFF0F-CCB4-3352-B6AD-FCCB4CD2CBD6}"/>
                  </a:ext>
                </a:extLst>
              </p:cNvPr>
              <p:cNvCxnSpPr>
                <a:cxnSpLocks/>
              </p:cNvCxnSpPr>
              <p:nvPr/>
            </p:nvCxnSpPr>
            <p:spPr>
              <a:xfrm>
                <a:off x="5403987" y="5245782"/>
                <a:ext cx="0" cy="25200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6" name="Ellipse 25">
              <a:extLst>
                <a:ext uri="{FF2B5EF4-FFF2-40B4-BE49-F238E27FC236}">
                  <a16:creationId xmlns:a16="http://schemas.microsoft.com/office/drawing/2014/main" id="{CCE653B8-2305-2F53-12F0-7D0AF94B60A0}"/>
                </a:ext>
              </a:extLst>
            </p:cNvPr>
            <p:cNvSpPr/>
            <p:nvPr/>
          </p:nvSpPr>
          <p:spPr>
            <a:xfrm>
              <a:off x="4316777" y="4851373"/>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7" name="Ellipse 26">
              <a:extLst>
                <a:ext uri="{FF2B5EF4-FFF2-40B4-BE49-F238E27FC236}">
                  <a16:creationId xmlns:a16="http://schemas.microsoft.com/office/drawing/2014/main" id="{47561A54-530D-B6E1-7CA8-0D1282B5F86F}"/>
                </a:ext>
              </a:extLst>
            </p:cNvPr>
            <p:cNvSpPr/>
            <p:nvPr/>
          </p:nvSpPr>
          <p:spPr>
            <a:xfrm>
              <a:off x="4890807" y="469340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4" name="Ellipse 43">
              <a:extLst>
                <a:ext uri="{FF2B5EF4-FFF2-40B4-BE49-F238E27FC236}">
                  <a16:creationId xmlns:a16="http://schemas.microsoft.com/office/drawing/2014/main" id="{FFE1B8EC-3C6C-B865-DCA6-337A4783653A}"/>
                </a:ext>
              </a:extLst>
            </p:cNvPr>
            <p:cNvSpPr/>
            <p:nvPr/>
          </p:nvSpPr>
          <p:spPr>
            <a:xfrm>
              <a:off x="4898089" y="504459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5" name="Ellipse 44">
              <a:extLst>
                <a:ext uri="{FF2B5EF4-FFF2-40B4-BE49-F238E27FC236}">
                  <a16:creationId xmlns:a16="http://schemas.microsoft.com/office/drawing/2014/main" id="{F26928BD-420B-BEF1-6AEA-D520D1D6FA8F}"/>
                </a:ext>
              </a:extLst>
            </p:cNvPr>
            <p:cNvSpPr/>
            <p:nvPr/>
          </p:nvSpPr>
          <p:spPr>
            <a:xfrm>
              <a:off x="4890807" y="5408452"/>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6" name="Ellipse 45">
              <a:extLst>
                <a:ext uri="{FF2B5EF4-FFF2-40B4-BE49-F238E27FC236}">
                  <a16:creationId xmlns:a16="http://schemas.microsoft.com/office/drawing/2014/main" id="{961B4676-B74C-04D4-CB73-6CC37633D3B1}"/>
                </a:ext>
              </a:extLst>
            </p:cNvPr>
            <p:cNvSpPr/>
            <p:nvPr/>
          </p:nvSpPr>
          <p:spPr>
            <a:xfrm>
              <a:off x="4533121" y="4680744"/>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7" name="Ellipse 46">
              <a:extLst>
                <a:ext uri="{FF2B5EF4-FFF2-40B4-BE49-F238E27FC236}">
                  <a16:creationId xmlns:a16="http://schemas.microsoft.com/office/drawing/2014/main" id="{D6F2E7F6-0AB5-F571-91D4-21F11E019B53}"/>
                </a:ext>
              </a:extLst>
            </p:cNvPr>
            <p:cNvSpPr/>
            <p:nvPr/>
          </p:nvSpPr>
          <p:spPr>
            <a:xfrm>
              <a:off x="4754089" y="5254023"/>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8" name="Ellipse 47">
              <a:extLst>
                <a:ext uri="{FF2B5EF4-FFF2-40B4-BE49-F238E27FC236}">
                  <a16:creationId xmlns:a16="http://schemas.microsoft.com/office/drawing/2014/main" id="{6324C166-84BA-823B-CC4E-F6EEB54074F4}"/>
                </a:ext>
              </a:extLst>
            </p:cNvPr>
            <p:cNvSpPr/>
            <p:nvPr/>
          </p:nvSpPr>
          <p:spPr>
            <a:xfrm>
              <a:off x="4171995" y="5403424"/>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9" name="Ellipse 48">
              <a:extLst>
                <a:ext uri="{FF2B5EF4-FFF2-40B4-BE49-F238E27FC236}">
                  <a16:creationId xmlns:a16="http://schemas.microsoft.com/office/drawing/2014/main" id="{9E6A92CD-933A-E915-BB19-CB103D8FE004}"/>
                </a:ext>
              </a:extLst>
            </p:cNvPr>
            <p:cNvSpPr/>
            <p:nvPr/>
          </p:nvSpPr>
          <p:spPr>
            <a:xfrm>
              <a:off x="4167493" y="5060440"/>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nvGrpSpPr>
          <p:cNvPr id="59" name="Gruppieren 58">
            <a:extLst>
              <a:ext uri="{FF2B5EF4-FFF2-40B4-BE49-F238E27FC236}">
                <a16:creationId xmlns:a16="http://schemas.microsoft.com/office/drawing/2014/main" id="{EC05D0CC-DF6B-D84A-C395-DF8AF8D92A12}"/>
              </a:ext>
            </a:extLst>
          </p:cNvPr>
          <p:cNvGrpSpPr/>
          <p:nvPr/>
        </p:nvGrpSpPr>
        <p:grpSpPr>
          <a:xfrm>
            <a:off x="5687363" y="2956365"/>
            <a:ext cx="1203861" cy="1211259"/>
            <a:chOff x="5283201" y="2450802"/>
            <a:chExt cx="1044000" cy="1048048"/>
          </a:xfrm>
        </p:grpSpPr>
        <p:sp>
          <p:nvSpPr>
            <p:cNvPr id="51" name="Ellipse 50">
              <a:extLst>
                <a:ext uri="{FF2B5EF4-FFF2-40B4-BE49-F238E27FC236}">
                  <a16:creationId xmlns:a16="http://schemas.microsoft.com/office/drawing/2014/main" id="{40FA4CB3-09BD-C29B-464C-F7135718B3FE}"/>
                </a:ext>
              </a:extLst>
            </p:cNvPr>
            <p:cNvSpPr/>
            <p:nvPr/>
          </p:nvSpPr>
          <p:spPr>
            <a:xfrm>
              <a:off x="5283201" y="2450802"/>
              <a:ext cx="1044000" cy="1048048"/>
            </a:xfrm>
            <a:prstGeom prst="ellipse">
              <a:avLst/>
            </a:prstGeom>
            <a:solidFill>
              <a:schemeClr val="bg2">
                <a:lumMod val="9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58" name="Gruppieren 57">
              <a:extLst>
                <a:ext uri="{FF2B5EF4-FFF2-40B4-BE49-F238E27FC236}">
                  <a16:creationId xmlns:a16="http://schemas.microsoft.com/office/drawing/2014/main" id="{11A99416-7A64-9A00-FDAE-CAA4139BAA29}"/>
                </a:ext>
              </a:extLst>
            </p:cNvPr>
            <p:cNvGrpSpPr/>
            <p:nvPr/>
          </p:nvGrpSpPr>
          <p:grpSpPr>
            <a:xfrm>
              <a:off x="5366313" y="2508473"/>
              <a:ext cx="877776" cy="920528"/>
              <a:chOff x="7571560" y="3762114"/>
              <a:chExt cx="877776" cy="958789"/>
            </a:xfrm>
          </p:grpSpPr>
          <p:sp>
            <p:nvSpPr>
              <p:cNvPr id="20" name="Gleichschenkliges Dreieck 19">
                <a:extLst>
                  <a:ext uri="{FF2B5EF4-FFF2-40B4-BE49-F238E27FC236}">
                    <a16:creationId xmlns:a16="http://schemas.microsoft.com/office/drawing/2014/main" id="{17E51E21-4F84-A70F-2643-2959DB13C942}"/>
                  </a:ext>
                </a:extLst>
              </p:cNvPr>
              <p:cNvSpPr/>
              <p:nvPr/>
            </p:nvSpPr>
            <p:spPr>
              <a:xfrm rot="14249466">
                <a:off x="7579713" y="4279899"/>
                <a:ext cx="255161" cy="271463"/>
              </a:xfrm>
              <a:prstGeom prst="triangle">
                <a:avLst/>
              </a:prstGeom>
              <a:solidFill>
                <a:schemeClr val="accent6">
                  <a:lumMod val="60000"/>
                  <a:lumOff val="4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Gleichschenkliges Dreieck 21">
                <a:extLst>
                  <a:ext uri="{FF2B5EF4-FFF2-40B4-BE49-F238E27FC236}">
                    <a16:creationId xmlns:a16="http://schemas.microsoft.com/office/drawing/2014/main" id="{F2ABF7E7-04E3-E03B-4AC8-05A338EE0A11}"/>
                  </a:ext>
                </a:extLst>
              </p:cNvPr>
              <p:cNvSpPr/>
              <p:nvPr/>
            </p:nvSpPr>
            <p:spPr>
              <a:xfrm rot="10800000">
                <a:off x="7879690" y="4449440"/>
                <a:ext cx="255161" cy="271463"/>
              </a:xfrm>
              <a:prstGeom prst="triangle">
                <a:avLst/>
              </a:prstGeom>
              <a:solidFill>
                <a:schemeClr val="accent4">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Gleichschenkliges Dreieck 15">
                <a:extLst>
                  <a:ext uri="{FF2B5EF4-FFF2-40B4-BE49-F238E27FC236}">
                    <a16:creationId xmlns:a16="http://schemas.microsoft.com/office/drawing/2014/main" id="{A999714B-43FE-FCD2-20C8-61508C648C81}"/>
                  </a:ext>
                </a:extLst>
              </p:cNvPr>
              <p:cNvSpPr/>
              <p:nvPr/>
            </p:nvSpPr>
            <p:spPr>
              <a:xfrm rot="7375692">
                <a:off x="8186024" y="4282606"/>
                <a:ext cx="255161" cy="271463"/>
              </a:xfrm>
              <a:prstGeom prst="triangle">
                <a:avLst/>
              </a:prstGeom>
              <a:solidFill>
                <a:schemeClr val="accent3">
                  <a:lumMod val="60000"/>
                  <a:lumOff val="4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Gleichschenkliges Dreieck 13">
                <a:extLst>
                  <a:ext uri="{FF2B5EF4-FFF2-40B4-BE49-F238E27FC236}">
                    <a16:creationId xmlns:a16="http://schemas.microsoft.com/office/drawing/2014/main" id="{396F9E2E-393F-4F11-26F9-444A3417F0AF}"/>
                  </a:ext>
                </a:extLst>
              </p:cNvPr>
              <p:cNvSpPr/>
              <p:nvPr/>
            </p:nvSpPr>
            <p:spPr>
              <a:xfrm rot="3377139">
                <a:off x="8190993" y="3930068"/>
                <a:ext cx="242099" cy="271463"/>
              </a:xfrm>
              <a:prstGeom prst="triangle">
                <a:avLst/>
              </a:prstGeom>
              <a:solidFill>
                <a:schemeClr val="accent2">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Gleichschenkliges Dreieck 12">
                <a:extLst>
                  <a:ext uri="{FF2B5EF4-FFF2-40B4-BE49-F238E27FC236}">
                    <a16:creationId xmlns:a16="http://schemas.microsoft.com/office/drawing/2014/main" id="{D294BD52-1611-D0AD-E47E-A72815850BF0}"/>
                  </a:ext>
                </a:extLst>
              </p:cNvPr>
              <p:cNvSpPr/>
              <p:nvPr/>
            </p:nvSpPr>
            <p:spPr>
              <a:xfrm>
                <a:off x="7879690" y="3762114"/>
                <a:ext cx="255161" cy="271463"/>
              </a:xfrm>
              <a:prstGeom prst="triangle">
                <a:avLst/>
              </a:prstGeom>
              <a:solidFill>
                <a:schemeClr val="tx2">
                  <a:lumMod val="40000"/>
                  <a:lumOff val="6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D54E7FF3-3E94-1927-2FD9-FEE7FB5B2F31}"/>
                  </a:ext>
                </a:extLst>
              </p:cNvPr>
              <p:cNvSpPr/>
              <p:nvPr/>
            </p:nvSpPr>
            <p:spPr>
              <a:xfrm rot="18253267">
                <a:off x="7579711" y="3923742"/>
                <a:ext cx="255161" cy="271463"/>
              </a:xfrm>
              <a:prstGeom prst="triangle">
                <a:avLst/>
              </a:prstGeom>
              <a:solidFill>
                <a:schemeClr val="bg2">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Sechseck 53">
                <a:extLst>
                  <a:ext uri="{FF2B5EF4-FFF2-40B4-BE49-F238E27FC236}">
                    <a16:creationId xmlns:a16="http://schemas.microsoft.com/office/drawing/2014/main" id="{590C6F4D-281B-1964-49B6-77ACC297D618}"/>
                  </a:ext>
                </a:extLst>
              </p:cNvPr>
              <p:cNvSpPr/>
              <p:nvPr/>
            </p:nvSpPr>
            <p:spPr>
              <a:xfrm>
                <a:off x="7754400" y="4032250"/>
                <a:ext cx="507600" cy="410442"/>
              </a:xfrm>
              <a:prstGeom prst="hexagon">
                <a:avLst>
                  <a:gd name="adj" fmla="val 32422"/>
                  <a:gd name="vf" fmla="val 115470"/>
                </a:avLst>
              </a:prstGeom>
              <a:solidFill>
                <a:srgbClr val="996633"/>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Ellipse 54">
                <a:extLst>
                  <a:ext uri="{FF2B5EF4-FFF2-40B4-BE49-F238E27FC236}">
                    <a16:creationId xmlns:a16="http://schemas.microsoft.com/office/drawing/2014/main" id="{42F8E160-1BC0-DF27-E47F-4996BCF79F02}"/>
                  </a:ext>
                </a:extLst>
              </p:cNvPr>
              <p:cNvSpPr/>
              <p:nvPr/>
            </p:nvSpPr>
            <p:spPr>
              <a:xfrm>
                <a:off x="7738321" y="4081557"/>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CF868CC8-5446-5822-D7BC-060E6DCE03EA}"/>
                  </a:ext>
                </a:extLst>
              </p:cNvPr>
              <p:cNvSpPr/>
              <p:nvPr/>
            </p:nvSpPr>
            <p:spPr>
              <a:xfrm>
                <a:off x="7995729" y="3932256"/>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Ellipse 75">
                <a:extLst>
                  <a:ext uri="{FF2B5EF4-FFF2-40B4-BE49-F238E27FC236}">
                    <a16:creationId xmlns:a16="http://schemas.microsoft.com/office/drawing/2014/main" id="{E9AAF779-F86D-225D-1527-F384A5D8F0A2}"/>
                  </a:ext>
                </a:extLst>
              </p:cNvPr>
              <p:cNvSpPr/>
              <p:nvPr/>
            </p:nvSpPr>
            <p:spPr>
              <a:xfrm>
                <a:off x="7738593" y="4362646"/>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15FB6A0B-2134-14FC-2517-7B7E1390E8B4}"/>
                  </a:ext>
                </a:extLst>
              </p:cNvPr>
              <p:cNvSpPr/>
              <p:nvPr/>
            </p:nvSpPr>
            <p:spPr>
              <a:xfrm>
                <a:off x="7995729" y="452254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a:extLst>
                  <a:ext uri="{FF2B5EF4-FFF2-40B4-BE49-F238E27FC236}">
                    <a16:creationId xmlns:a16="http://schemas.microsoft.com/office/drawing/2014/main" id="{D9ED2EED-8555-A422-F988-75BACD905AB2}"/>
                  </a:ext>
                </a:extLst>
              </p:cNvPr>
              <p:cNvSpPr/>
              <p:nvPr/>
            </p:nvSpPr>
            <p:spPr>
              <a:xfrm>
                <a:off x="8253392" y="40783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Ellipse 78">
                <a:extLst>
                  <a:ext uri="{FF2B5EF4-FFF2-40B4-BE49-F238E27FC236}">
                    <a16:creationId xmlns:a16="http://schemas.microsoft.com/office/drawing/2014/main" id="{44E3C015-A2CF-296B-1EFD-F124F3C49B9B}"/>
                  </a:ext>
                </a:extLst>
              </p:cNvPr>
              <p:cNvSpPr/>
              <p:nvPr/>
            </p:nvSpPr>
            <p:spPr>
              <a:xfrm>
                <a:off x="8253334" y="436948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46EBDA3E-C38F-5DE0-3A4E-5AF7CAFB71BF}"/>
                  </a:ext>
                </a:extLst>
              </p:cNvPr>
              <p:cNvSpPr/>
              <p:nvPr/>
            </p:nvSpPr>
            <p:spPr>
              <a:xfrm>
                <a:off x="7897067" y="408855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B8A1C3B7-D13F-0613-0F27-FDD64696375C}"/>
                  </a:ext>
                </a:extLst>
              </p:cNvPr>
              <p:cNvSpPr/>
              <p:nvPr/>
            </p:nvSpPr>
            <p:spPr>
              <a:xfrm>
                <a:off x="7990214" y="408547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E98627F-A727-ED09-EAB1-3F2EFB5D58AE}"/>
                  </a:ext>
                </a:extLst>
              </p:cNvPr>
              <p:cNvSpPr/>
              <p:nvPr/>
            </p:nvSpPr>
            <p:spPr>
              <a:xfrm>
                <a:off x="8077702" y="408547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74D53EC2-6947-EE54-8F48-C6C3CB0D05F5}"/>
                  </a:ext>
                </a:extLst>
              </p:cNvPr>
              <p:cNvSpPr/>
              <p:nvPr/>
            </p:nvSpPr>
            <p:spPr>
              <a:xfrm>
                <a:off x="7902582" y="4355838"/>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D4C98558-EC65-1265-BF35-CB2336D7CAAB}"/>
                  </a:ext>
                </a:extLst>
              </p:cNvPr>
              <p:cNvSpPr/>
              <p:nvPr/>
            </p:nvSpPr>
            <p:spPr>
              <a:xfrm>
                <a:off x="7995729" y="435276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E94D4585-ECE9-01BB-051C-232C12F4F9A1}"/>
                  </a:ext>
                </a:extLst>
              </p:cNvPr>
              <p:cNvSpPr/>
              <p:nvPr/>
            </p:nvSpPr>
            <p:spPr>
              <a:xfrm>
                <a:off x="8083217" y="4352763"/>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E0CF2D1A-1BE3-0BC9-BF5F-AB27CA9D44C1}"/>
                  </a:ext>
                </a:extLst>
              </p:cNvPr>
              <p:cNvSpPr/>
              <p:nvPr/>
            </p:nvSpPr>
            <p:spPr>
              <a:xfrm>
                <a:off x="7862275" y="4267477"/>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33EE26DB-E565-4892-1C32-899C2BE47CD7}"/>
                  </a:ext>
                </a:extLst>
              </p:cNvPr>
              <p:cNvSpPr/>
              <p:nvPr/>
            </p:nvSpPr>
            <p:spPr>
              <a:xfrm>
                <a:off x="7955422" y="42644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51BE0ABB-32EE-1332-0A4F-7C2F9D2C15AE}"/>
                  </a:ext>
                </a:extLst>
              </p:cNvPr>
              <p:cNvSpPr/>
              <p:nvPr/>
            </p:nvSpPr>
            <p:spPr>
              <a:xfrm>
                <a:off x="8042910" y="4264402"/>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181EFB5E-7050-7504-4BE4-693746918BB3}"/>
                  </a:ext>
                </a:extLst>
              </p:cNvPr>
              <p:cNvSpPr/>
              <p:nvPr/>
            </p:nvSpPr>
            <p:spPr>
              <a:xfrm>
                <a:off x="7862275" y="4177800"/>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6DA7095F-D73C-100C-268D-45D6F507471A}"/>
                  </a:ext>
                </a:extLst>
              </p:cNvPr>
              <p:cNvSpPr/>
              <p:nvPr/>
            </p:nvSpPr>
            <p:spPr>
              <a:xfrm>
                <a:off x="7955422"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683AA074-20D3-E199-FCBB-5DB408D9F2E0}"/>
                  </a:ext>
                </a:extLst>
              </p:cNvPr>
              <p:cNvSpPr/>
              <p:nvPr/>
            </p:nvSpPr>
            <p:spPr>
              <a:xfrm>
                <a:off x="8042910"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Ellipse 51">
                <a:extLst>
                  <a:ext uri="{FF2B5EF4-FFF2-40B4-BE49-F238E27FC236}">
                    <a16:creationId xmlns:a16="http://schemas.microsoft.com/office/drawing/2014/main" id="{A451E6FF-FB53-01AD-5B50-932F6666788D}"/>
                  </a:ext>
                </a:extLst>
              </p:cNvPr>
              <p:cNvSpPr/>
              <p:nvPr/>
            </p:nvSpPr>
            <p:spPr>
              <a:xfrm>
                <a:off x="8134840" y="426394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Ellipse 56">
                <a:extLst>
                  <a:ext uri="{FF2B5EF4-FFF2-40B4-BE49-F238E27FC236}">
                    <a16:creationId xmlns:a16="http://schemas.microsoft.com/office/drawing/2014/main" id="{5336E32E-91EA-CC04-D938-BEA74298E628}"/>
                  </a:ext>
                </a:extLst>
              </p:cNvPr>
              <p:cNvSpPr/>
              <p:nvPr/>
            </p:nvSpPr>
            <p:spPr>
              <a:xfrm>
                <a:off x="8130833" y="4174725"/>
                <a:ext cx="28800" cy="2880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89" name="Gruppieren 88">
            <a:extLst>
              <a:ext uri="{FF2B5EF4-FFF2-40B4-BE49-F238E27FC236}">
                <a16:creationId xmlns:a16="http://schemas.microsoft.com/office/drawing/2014/main" id="{5C5E844C-89CE-B193-2B9B-7FCC775E4E38}"/>
              </a:ext>
            </a:extLst>
          </p:cNvPr>
          <p:cNvGrpSpPr/>
          <p:nvPr/>
        </p:nvGrpSpPr>
        <p:grpSpPr>
          <a:xfrm>
            <a:off x="8718766" y="3074058"/>
            <a:ext cx="1203861" cy="1089300"/>
            <a:chOff x="5442414" y="2235276"/>
            <a:chExt cx="1093489" cy="980921"/>
          </a:xfrm>
        </p:grpSpPr>
        <p:sp>
          <p:nvSpPr>
            <p:cNvPr id="60" name="Sechseck 59">
              <a:extLst>
                <a:ext uri="{FF2B5EF4-FFF2-40B4-BE49-F238E27FC236}">
                  <a16:creationId xmlns:a16="http://schemas.microsoft.com/office/drawing/2014/main" id="{DD1794DC-D879-32DB-44DF-F38A485029A1}"/>
                </a:ext>
              </a:extLst>
            </p:cNvPr>
            <p:cNvSpPr/>
            <p:nvPr/>
          </p:nvSpPr>
          <p:spPr>
            <a:xfrm>
              <a:off x="5442414" y="2235276"/>
              <a:ext cx="1093489" cy="980921"/>
            </a:xfrm>
            <a:prstGeom prst="hexagon">
              <a:avLst>
                <a:gd name="adj" fmla="val 30523"/>
                <a:gd name="vf" fmla="val 115470"/>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Sechseck 79">
              <a:extLst>
                <a:ext uri="{FF2B5EF4-FFF2-40B4-BE49-F238E27FC236}">
                  <a16:creationId xmlns:a16="http://schemas.microsoft.com/office/drawing/2014/main" id="{8D96D388-4143-C78B-6B2E-0BC4F65FD1FB}"/>
                </a:ext>
              </a:extLst>
            </p:cNvPr>
            <p:cNvSpPr/>
            <p:nvPr/>
          </p:nvSpPr>
          <p:spPr>
            <a:xfrm>
              <a:off x="5552433" y="2344072"/>
              <a:ext cx="883203" cy="767677"/>
            </a:xfrm>
            <a:prstGeom prst="hexagon">
              <a:avLst>
                <a:gd name="adj" fmla="val 30523"/>
                <a:gd name="vf" fmla="val 115470"/>
              </a:avLst>
            </a:prstGeom>
            <a:solidFill>
              <a:srgbClr val="FFFFFF"/>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5" name="Gruppieren 74">
              <a:extLst>
                <a:ext uri="{FF2B5EF4-FFF2-40B4-BE49-F238E27FC236}">
                  <a16:creationId xmlns:a16="http://schemas.microsoft.com/office/drawing/2014/main" id="{33D57C02-CA77-C1BD-871D-84B8DB2A01F4}"/>
                </a:ext>
              </a:extLst>
            </p:cNvPr>
            <p:cNvGrpSpPr/>
            <p:nvPr/>
          </p:nvGrpSpPr>
          <p:grpSpPr>
            <a:xfrm>
              <a:off x="5734298" y="2483630"/>
              <a:ext cx="519472" cy="488560"/>
              <a:chOff x="5895820" y="2965804"/>
              <a:chExt cx="347511" cy="331951"/>
            </a:xfrm>
          </p:grpSpPr>
          <p:sp>
            <p:nvSpPr>
              <p:cNvPr id="61" name="Ellipse 60">
                <a:extLst>
                  <a:ext uri="{FF2B5EF4-FFF2-40B4-BE49-F238E27FC236}">
                    <a16:creationId xmlns:a16="http://schemas.microsoft.com/office/drawing/2014/main" id="{DA6A2E46-68D3-A0A8-BDBD-29355116ACB1}"/>
                  </a:ext>
                </a:extLst>
              </p:cNvPr>
              <p:cNvSpPr/>
              <p:nvPr/>
            </p:nvSpPr>
            <p:spPr>
              <a:xfrm>
                <a:off x="5935940" y="296921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Ellipse 61">
                <a:extLst>
                  <a:ext uri="{FF2B5EF4-FFF2-40B4-BE49-F238E27FC236}">
                    <a16:creationId xmlns:a16="http://schemas.microsoft.com/office/drawing/2014/main" id="{B299C27F-7C6E-6B67-0C20-8B4CC3227583}"/>
                  </a:ext>
                </a:extLst>
              </p:cNvPr>
              <p:cNvSpPr/>
              <p:nvPr/>
            </p:nvSpPr>
            <p:spPr>
              <a:xfrm>
                <a:off x="6043350" y="2965804"/>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Ellipse 62">
                <a:extLst>
                  <a:ext uri="{FF2B5EF4-FFF2-40B4-BE49-F238E27FC236}">
                    <a16:creationId xmlns:a16="http://schemas.microsoft.com/office/drawing/2014/main" id="{6CB78613-50D3-6A73-EEDA-4091941242B0}"/>
                  </a:ext>
                </a:extLst>
              </p:cNvPr>
              <p:cNvSpPr/>
              <p:nvPr/>
            </p:nvSpPr>
            <p:spPr>
              <a:xfrm>
                <a:off x="6144234" y="2965804"/>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Ellipse 63">
                <a:extLst>
                  <a:ext uri="{FF2B5EF4-FFF2-40B4-BE49-F238E27FC236}">
                    <a16:creationId xmlns:a16="http://schemas.microsoft.com/office/drawing/2014/main" id="{A21C7C1C-B56A-E679-46F0-2AF5F7D2EF5C}"/>
                  </a:ext>
                </a:extLst>
              </p:cNvPr>
              <p:cNvSpPr/>
              <p:nvPr/>
            </p:nvSpPr>
            <p:spPr>
              <a:xfrm>
                <a:off x="5942299" y="3265798"/>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Ellipse 64">
                <a:extLst>
                  <a:ext uri="{FF2B5EF4-FFF2-40B4-BE49-F238E27FC236}">
                    <a16:creationId xmlns:a16="http://schemas.microsoft.com/office/drawing/2014/main" id="{BDBCA254-BFA0-5EE9-D701-1F0588F983E3}"/>
                  </a:ext>
                </a:extLst>
              </p:cNvPr>
              <p:cNvSpPr/>
              <p:nvPr/>
            </p:nvSpPr>
            <p:spPr>
              <a:xfrm>
                <a:off x="6049709" y="326238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84082734-AC44-BFA4-AF58-88B37E5A46CC}"/>
                  </a:ext>
                </a:extLst>
              </p:cNvPr>
              <p:cNvSpPr/>
              <p:nvPr/>
            </p:nvSpPr>
            <p:spPr>
              <a:xfrm>
                <a:off x="6150594" y="326238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Ellipse 66">
                <a:extLst>
                  <a:ext uri="{FF2B5EF4-FFF2-40B4-BE49-F238E27FC236}">
                    <a16:creationId xmlns:a16="http://schemas.microsoft.com/office/drawing/2014/main" id="{8FE5FD1E-2705-C3D0-8B81-BF71B89CA44A}"/>
                  </a:ext>
                </a:extLst>
              </p:cNvPr>
              <p:cNvSpPr/>
              <p:nvPr/>
            </p:nvSpPr>
            <p:spPr>
              <a:xfrm>
                <a:off x="5895820" y="3167752"/>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Ellipse 67">
                <a:extLst>
                  <a:ext uri="{FF2B5EF4-FFF2-40B4-BE49-F238E27FC236}">
                    <a16:creationId xmlns:a16="http://schemas.microsoft.com/office/drawing/2014/main" id="{F599BCC0-83F4-8DB0-AE4D-1FB63FB7B07D}"/>
                  </a:ext>
                </a:extLst>
              </p:cNvPr>
              <p:cNvSpPr/>
              <p:nvPr/>
            </p:nvSpPr>
            <p:spPr>
              <a:xfrm>
                <a:off x="6003230" y="3164340"/>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Ellipse 68">
                <a:extLst>
                  <a:ext uri="{FF2B5EF4-FFF2-40B4-BE49-F238E27FC236}">
                    <a16:creationId xmlns:a16="http://schemas.microsoft.com/office/drawing/2014/main" id="{92468EFC-99DB-2050-BF24-831BFFE23C33}"/>
                  </a:ext>
                </a:extLst>
              </p:cNvPr>
              <p:cNvSpPr/>
              <p:nvPr/>
            </p:nvSpPr>
            <p:spPr>
              <a:xfrm>
                <a:off x="6104115" y="3164340"/>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Ellipse 69">
                <a:extLst>
                  <a:ext uri="{FF2B5EF4-FFF2-40B4-BE49-F238E27FC236}">
                    <a16:creationId xmlns:a16="http://schemas.microsoft.com/office/drawing/2014/main" id="{E3B52249-DC28-E6F0-F01D-99DD17F078A6}"/>
                  </a:ext>
                </a:extLst>
              </p:cNvPr>
              <p:cNvSpPr/>
              <p:nvPr/>
            </p:nvSpPr>
            <p:spPr>
              <a:xfrm>
                <a:off x="5895820" y="3068246"/>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Ellipse 70">
                <a:extLst>
                  <a:ext uri="{FF2B5EF4-FFF2-40B4-BE49-F238E27FC236}">
                    <a16:creationId xmlns:a16="http://schemas.microsoft.com/office/drawing/2014/main" id="{67121672-243D-FA24-BC6D-46833A03BA61}"/>
                  </a:ext>
                </a:extLst>
              </p:cNvPr>
              <p:cNvSpPr/>
              <p:nvPr/>
            </p:nvSpPr>
            <p:spPr>
              <a:xfrm>
                <a:off x="6003230"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Ellipse 71">
                <a:extLst>
                  <a:ext uri="{FF2B5EF4-FFF2-40B4-BE49-F238E27FC236}">
                    <a16:creationId xmlns:a16="http://schemas.microsoft.com/office/drawing/2014/main" id="{5D23F9B6-1BD7-A917-CD17-94CD9D507FCA}"/>
                  </a:ext>
                </a:extLst>
              </p:cNvPr>
              <p:cNvSpPr/>
              <p:nvPr/>
            </p:nvSpPr>
            <p:spPr>
              <a:xfrm>
                <a:off x="6104115"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Ellipse 72">
                <a:extLst>
                  <a:ext uri="{FF2B5EF4-FFF2-40B4-BE49-F238E27FC236}">
                    <a16:creationId xmlns:a16="http://schemas.microsoft.com/office/drawing/2014/main" id="{902E8070-503C-084D-A90C-A4966EFB9B96}"/>
                  </a:ext>
                </a:extLst>
              </p:cNvPr>
              <p:cNvSpPr/>
              <p:nvPr/>
            </p:nvSpPr>
            <p:spPr>
              <a:xfrm>
                <a:off x="6210121" y="3163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Ellipse 73">
                <a:extLst>
                  <a:ext uri="{FF2B5EF4-FFF2-40B4-BE49-F238E27FC236}">
                    <a16:creationId xmlns:a16="http://schemas.microsoft.com/office/drawing/2014/main" id="{86565B47-A7E2-010D-9F01-C6277D2F6E91}"/>
                  </a:ext>
                </a:extLst>
              </p:cNvPr>
              <p:cNvSpPr/>
              <p:nvPr/>
            </p:nvSpPr>
            <p:spPr>
              <a:xfrm>
                <a:off x="6205501" y="3064833"/>
                <a:ext cx="33210" cy="31957"/>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1" name="Ellipse 80">
              <a:extLst>
                <a:ext uri="{FF2B5EF4-FFF2-40B4-BE49-F238E27FC236}">
                  <a16:creationId xmlns:a16="http://schemas.microsoft.com/office/drawing/2014/main" id="{BE073F9E-907C-F89D-1A35-C3D95BF04E55}"/>
                </a:ext>
              </a:extLst>
            </p:cNvPr>
            <p:cNvSpPr/>
            <p:nvPr/>
          </p:nvSpPr>
          <p:spPr>
            <a:xfrm>
              <a:off x="6056153" y="2432068"/>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2" name="Ellipse 81">
              <a:extLst>
                <a:ext uri="{FF2B5EF4-FFF2-40B4-BE49-F238E27FC236}">
                  <a16:creationId xmlns:a16="http://schemas.microsoft.com/office/drawing/2014/main" id="{23884851-7025-8F88-2B57-E58350C261C4}"/>
                </a:ext>
              </a:extLst>
            </p:cNvPr>
            <p:cNvSpPr/>
            <p:nvPr/>
          </p:nvSpPr>
          <p:spPr>
            <a:xfrm>
              <a:off x="6055024" y="2870603"/>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3" name="Ellipse 82">
              <a:extLst>
                <a:ext uri="{FF2B5EF4-FFF2-40B4-BE49-F238E27FC236}">
                  <a16:creationId xmlns:a16="http://schemas.microsoft.com/office/drawing/2014/main" id="{51808F7B-CC00-24A5-82BA-DCF991B46507}"/>
                </a:ext>
              </a:extLst>
            </p:cNvPr>
            <p:cNvSpPr/>
            <p:nvPr/>
          </p:nvSpPr>
          <p:spPr>
            <a:xfrm>
              <a:off x="5750858" y="2446486"/>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5" name="Ellipse 84">
              <a:extLst>
                <a:ext uri="{FF2B5EF4-FFF2-40B4-BE49-F238E27FC236}">
                  <a16:creationId xmlns:a16="http://schemas.microsoft.com/office/drawing/2014/main" id="{55E1AF9A-47B9-46D0-9223-9E3D258C13C5}"/>
                </a:ext>
              </a:extLst>
            </p:cNvPr>
            <p:cNvSpPr/>
            <p:nvPr/>
          </p:nvSpPr>
          <p:spPr>
            <a:xfrm>
              <a:off x="6139965" y="2577775"/>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6" name="Ellipse 85">
              <a:extLst>
                <a:ext uri="{FF2B5EF4-FFF2-40B4-BE49-F238E27FC236}">
                  <a16:creationId xmlns:a16="http://schemas.microsoft.com/office/drawing/2014/main" id="{CADF015E-117E-5F0F-A299-A0C653C5E0A1}"/>
                </a:ext>
              </a:extLst>
            </p:cNvPr>
            <p:cNvSpPr/>
            <p:nvPr/>
          </p:nvSpPr>
          <p:spPr>
            <a:xfrm>
              <a:off x="5680568" y="2726603"/>
              <a:ext cx="144000" cy="144000"/>
            </a:xfrm>
            <a:prstGeom prst="ellipse">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7" name="Ellipse 86">
              <a:extLst>
                <a:ext uri="{FF2B5EF4-FFF2-40B4-BE49-F238E27FC236}">
                  <a16:creationId xmlns:a16="http://schemas.microsoft.com/office/drawing/2014/main" id="{3C521ED2-6064-ACDB-FBBF-5F49C82BAC8B}"/>
                </a:ext>
              </a:extLst>
            </p:cNvPr>
            <p:cNvSpPr/>
            <p:nvPr/>
          </p:nvSpPr>
          <p:spPr>
            <a:xfrm>
              <a:off x="5858579" y="2574622"/>
              <a:ext cx="144000" cy="144000"/>
            </a:xfrm>
            <a:prstGeom prst="ellipse">
              <a:avLst/>
            </a:prstGeom>
            <a:solidFill>
              <a:schemeClr val="tx1">
                <a:lumMod val="85000"/>
                <a:lumOff val="15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8" name="Sechseck 87">
              <a:extLst>
                <a:ext uri="{FF2B5EF4-FFF2-40B4-BE49-F238E27FC236}">
                  <a16:creationId xmlns:a16="http://schemas.microsoft.com/office/drawing/2014/main" id="{00CBBCAA-AE52-D13C-9468-46CF24C78296}"/>
                </a:ext>
              </a:extLst>
            </p:cNvPr>
            <p:cNvSpPr/>
            <p:nvPr/>
          </p:nvSpPr>
          <p:spPr>
            <a:xfrm>
              <a:off x="5487258" y="2295525"/>
              <a:ext cx="1005617" cy="860425"/>
            </a:xfrm>
            <a:prstGeom prst="hexagon">
              <a:avLst>
                <a:gd name="adj" fmla="val 31184"/>
                <a:gd name="vf" fmla="val 115470"/>
              </a:avLst>
            </a:prstGeom>
            <a:noFill/>
            <a:ln w="127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8" name="Gruppieren 97">
            <a:extLst>
              <a:ext uri="{FF2B5EF4-FFF2-40B4-BE49-F238E27FC236}">
                <a16:creationId xmlns:a16="http://schemas.microsoft.com/office/drawing/2014/main" id="{F797EC34-DEB1-D7C6-72DE-9CD0FBF777C6}"/>
              </a:ext>
            </a:extLst>
          </p:cNvPr>
          <p:cNvGrpSpPr/>
          <p:nvPr/>
        </p:nvGrpSpPr>
        <p:grpSpPr>
          <a:xfrm>
            <a:off x="7342148" y="4678313"/>
            <a:ext cx="1036890" cy="885970"/>
            <a:chOff x="5874149" y="1872470"/>
            <a:chExt cx="1036890" cy="885970"/>
          </a:xfrm>
        </p:grpSpPr>
        <p:sp>
          <p:nvSpPr>
            <p:cNvPr id="90" name="Sechseck 89">
              <a:extLst>
                <a:ext uri="{FF2B5EF4-FFF2-40B4-BE49-F238E27FC236}">
                  <a16:creationId xmlns:a16="http://schemas.microsoft.com/office/drawing/2014/main" id="{4610B4F6-2EE0-7552-0328-84937CAB0E75}"/>
                </a:ext>
              </a:extLst>
            </p:cNvPr>
            <p:cNvSpPr/>
            <p:nvPr/>
          </p:nvSpPr>
          <p:spPr>
            <a:xfrm rot="1910469">
              <a:off x="5877563" y="2427194"/>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Sechseck 90">
              <a:extLst>
                <a:ext uri="{FF2B5EF4-FFF2-40B4-BE49-F238E27FC236}">
                  <a16:creationId xmlns:a16="http://schemas.microsoft.com/office/drawing/2014/main" id="{B163029A-F67C-42CA-5B6D-A77918EE8C61}"/>
                </a:ext>
              </a:extLst>
            </p:cNvPr>
            <p:cNvSpPr/>
            <p:nvPr/>
          </p:nvSpPr>
          <p:spPr>
            <a:xfrm rot="1910469">
              <a:off x="6042265" y="2151023"/>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Sechseck 91">
              <a:extLst>
                <a:ext uri="{FF2B5EF4-FFF2-40B4-BE49-F238E27FC236}">
                  <a16:creationId xmlns:a16="http://schemas.microsoft.com/office/drawing/2014/main" id="{4746F9F4-77A9-1A3E-5C20-DB839B9340E1}"/>
                </a:ext>
              </a:extLst>
            </p:cNvPr>
            <p:cNvSpPr/>
            <p:nvPr/>
          </p:nvSpPr>
          <p:spPr>
            <a:xfrm rot="1910469">
              <a:off x="6367293" y="2151023"/>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Sechseck 96">
              <a:extLst>
                <a:ext uri="{FF2B5EF4-FFF2-40B4-BE49-F238E27FC236}">
                  <a16:creationId xmlns:a16="http://schemas.microsoft.com/office/drawing/2014/main" id="{23E54824-8FF0-8CD5-E402-A4492690E51F}"/>
                </a:ext>
              </a:extLst>
            </p:cNvPr>
            <p:cNvSpPr/>
            <p:nvPr/>
          </p:nvSpPr>
          <p:spPr>
            <a:xfrm rot="1910469">
              <a:off x="6524288" y="1877239"/>
              <a:ext cx="386751" cy="331245"/>
            </a:xfrm>
            <a:prstGeom prst="hexagon">
              <a:avLst>
                <a:gd name="adj" fmla="val 32910"/>
                <a:gd name="vf" fmla="val 11547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Sechseck 92">
              <a:extLst>
                <a:ext uri="{FF2B5EF4-FFF2-40B4-BE49-F238E27FC236}">
                  <a16:creationId xmlns:a16="http://schemas.microsoft.com/office/drawing/2014/main" id="{1A72676A-8CD0-1289-753B-667AAA02A79B}"/>
                </a:ext>
              </a:extLst>
            </p:cNvPr>
            <p:cNvSpPr/>
            <p:nvPr/>
          </p:nvSpPr>
          <p:spPr>
            <a:xfrm rot="1808736">
              <a:off x="6201693" y="2427195"/>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Sechseck 93">
              <a:extLst>
                <a:ext uri="{FF2B5EF4-FFF2-40B4-BE49-F238E27FC236}">
                  <a16:creationId xmlns:a16="http://schemas.microsoft.com/office/drawing/2014/main" id="{3748A528-80E0-75E6-4CDE-E94BA2848FBF}"/>
                </a:ext>
              </a:extLst>
            </p:cNvPr>
            <p:cNvSpPr/>
            <p:nvPr/>
          </p:nvSpPr>
          <p:spPr>
            <a:xfrm rot="1808736">
              <a:off x="6200514" y="1872470"/>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Sechseck 94">
              <a:extLst>
                <a:ext uri="{FF2B5EF4-FFF2-40B4-BE49-F238E27FC236}">
                  <a16:creationId xmlns:a16="http://schemas.microsoft.com/office/drawing/2014/main" id="{9AEB58F9-F132-FF07-758C-811EC5988CFC}"/>
                </a:ext>
              </a:extLst>
            </p:cNvPr>
            <p:cNvSpPr/>
            <p:nvPr/>
          </p:nvSpPr>
          <p:spPr>
            <a:xfrm rot="1808736">
              <a:off x="5874149" y="1879621"/>
              <a:ext cx="386751" cy="331245"/>
            </a:xfrm>
            <a:prstGeom prst="hexagon">
              <a:avLst>
                <a:gd name="adj" fmla="val 31697"/>
                <a:gd name="vf" fmla="val 115470"/>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2" name="Textfeld 11">
            <a:extLst>
              <a:ext uri="{FF2B5EF4-FFF2-40B4-BE49-F238E27FC236}">
                <a16:creationId xmlns:a16="http://schemas.microsoft.com/office/drawing/2014/main" id="{0CC538A4-9622-80CC-B884-3CCEF498E566}"/>
              </a:ext>
            </a:extLst>
          </p:cNvPr>
          <p:cNvSpPr txBox="1"/>
          <p:nvPr/>
        </p:nvSpPr>
        <p:spPr>
          <a:xfrm>
            <a:off x="9131909" y="1653650"/>
            <a:ext cx="1316471"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Feldgröße</a:t>
            </a:r>
          </a:p>
        </p:txBody>
      </p:sp>
      <p:grpSp>
        <p:nvGrpSpPr>
          <p:cNvPr id="53" name="Gruppieren 52">
            <a:extLst>
              <a:ext uri="{FF2B5EF4-FFF2-40B4-BE49-F238E27FC236}">
                <a16:creationId xmlns:a16="http://schemas.microsoft.com/office/drawing/2014/main" id="{97258D99-853E-E884-EBF3-AE13A3C92A52}"/>
              </a:ext>
            </a:extLst>
          </p:cNvPr>
          <p:cNvGrpSpPr/>
          <p:nvPr/>
        </p:nvGrpSpPr>
        <p:grpSpPr>
          <a:xfrm>
            <a:off x="9869267" y="2000764"/>
            <a:ext cx="1078825" cy="929010"/>
            <a:chOff x="5283355" y="2362294"/>
            <a:chExt cx="1584646" cy="1550362"/>
          </a:xfrm>
        </p:grpSpPr>
        <p:sp>
          <p:nvSpPr>
            <p:cNvPr id="84" name="Freihandform: Form 83">
              <a:extLst>
                <a:ext uri="{FF2B5EF4-FFF2-40B4-BE49-F238E27FC236}">
                  <a16:creationId xmlns:a16="http://schemas.microsoft.com/office/drawing/2014/main" id="{F808BF27-62CE-800E-2B9F-CAEE2F4F54C6}"/>
                </a:ext>
              </a:extLst>
            </p:cNvPr>
            <p:cNvSpPr/>
            <p:nvPr/>
          </p:nvSpPr>
          <p:spPr>
            <a:xfrm flipH="1">
              <a:off x="5283355" y="2787024"/>
              <a:ext cx="1166060" cy="1123440"/>
            </a:xfrm>
            <a:custGeom>
              <a:avLst/>
              <a:gdLst>
                <a:gd name="connsiteX0" fmla="*/ 1166060 w 1166060"/>
                <a:gd name="connsiteY0" fmla="*/ 379541 h 1123440"/>
                <a:gd name="connsiteX1" fmla="*/ 1166060 w 1166060"/>
                <a:gd name="connsiteY1" fmla="*/ 318814 h 1123440"/>
                <a:gd name="connsiteX2" fmla="*/ 822222 w 1166060"/>
                <a:gd name="connsiteY2" fmla="*/ 318814 h 1123440"/>
                <a:gd name="connsiteX3" fmla="*/ 822222 w 1166060"/>
                <a:gd name="connsiteY3" fmla="*/ 0 h 1123440"/>
                <a:gd name="connsiteX4" fmla="*/ 762424 w 1166060"/>
                <a:gd name="connsiteY4" fmla="*/ 0 h 1123440"/>
                <a:gd name="connsiteX5" fmla="*/ 762424 w 1166060"/>
                <a:gd name="connsiteY5" fmla="*/ 318814 h 1123440"/>
                <a:gd name="connsiteX6" fmla="*/ 403636 w 1166060"/>
                <a:gd name="connsiteY6" fmla="*/ 318814 h 1123440"/>
                <a:gd name="connsiteX7" fmla="*/ 403636 w 1166060"/>
                <a:gd name="connsiteY7" fmla="*/ 0 h 1123440"/>
                <a:gd name="connsiteX8" fmla="*/ 343838 w 1166060"/>
                <a:gd name="connsiteY8" fmla="*/ 0 h 1123440"/>
                <a:gd name="connsiteX9" fmla="*/ 343838 w 1166060"/>
                <a:gd name="connsiteY9" fmla="*/ 318814 h 1123440"/>
                <a:gd name="connsiteX10" fmla="*/ 0 w 1166060"/>
                <a:gd name="connsiteY10" fmla="*/ 318814 h 1123440"/>
                <a:gd name="connsiteX11" fmla="*/ 0 w 1166060"/>
                <a:gd name="connsiteY11" fmla="*/ 379541 h 1123440"/>
                <a:gd name="connsiteX12" fmla="*/ 343838 w 1166060"/>
                <a:gd name="connsiteY12" fmla="*/ 379541 h 1123440"/>
                <a:gd name="connsiteX13" fmla="*/ 343838 w 1166060"/>
                <a:gd name="connsiteY13" fmla="*/ 743900 h 1123440"/>
                <a:gd name="connsiteX14" fmla="*/ 0 w 1166060"/>
                <a:gd name="connsiteY14" fmla="*/ 743900 h 1123440"/>
                <a:gd name="connsiteX15" fmla="*/ 0 w 1166060"/>
                <a:gd name="connsiteY15" fmla="*/ 804626 h 1123440"/>
                <a:gd name="connsiteX16" fmla="*/ 343838 w 1166060"/>
                <a:gd name="connsiteY16" fmla="*/ 804626 h 1123440"/>
                <a:gd name="connsiteX17" fmla="*/ 343838 w 1166060"/>
                <a:gd name="connsiteY17" fmla="*/ 1123440 h 1123440"/>
                <a:gd name="connsiteX18" fmla="*/ 403636 w 1166060"/>
                <a:gd name="connsiteY18" fmla="*/ 1123440 h 1123440"/>
                <a:gd name="connsiteX19" fmla="*/ 403636 w 1166060"/>
                <a:gd name="connsiteY19" fmla="*/ 804626 h 1123440"/>
                <a:gd name="connsiteX20" fmla="*/ 762424 w 1166060"/>
                <a:gd name="connsiteY20" fmla="*/ 804626 h 1123440"/>
                <a:gd name="connsiteX21" fmla="*/ 762424 w 1166060"/>
                <a:gd name="connsiteY21" fmla="*/ 1123440 h 1123440"/>
                <a:gd name="connsiteX22" fmla="*/ 822222 w 1166060"/>
                <a:gd name="connsiteY22" fmla="*/ 1123440 h 1123440"/>
                <a:gd name="connsiteX23" fmla="*/ 822222 w 1166060"/>
                <a:gd name="connsiteY23" fmla="*/ 804626 h 1123440"/>
                <a:gd name="connsiteX24" fmla="*/ 1166060 w 1166060"/>
                <a:gd name="connsiteY24" fmla="*/ 804626 h 1123440"/>
                <a:gd name="connsiteX25" fmla="*/ 1166060 w 1166060"/>
                <a:gd name="connsiteY25" fmla="*/ 743900 h 1123440"/>
                <a:gd name="connsiteX26" fmla="*/ 822222 w 1166060"/>
                <a:gd name="connsiteY26" fmla="*/ 743900 h 1123440"/>
                <a:gd name="connsiteX27" fmla="*/ 822222 w 1166060"/>
                <a:gd name="connsiteY27" fmla="*/ 379541 h 1123440"/>
                <a:gd name="connsiteX28" fmla="*/ 762424 w 1166060"/>
                <a:gd name="connsiteY28" fmla="*/ 743900 h 1123440"/>
                <a:gd name="connsiteX29" fmla="*/ 403636 w 1166060"/>
                <a:gd name="connsiteY29" fmla="*/ 743900 h 1123440"/>
                <a:gd name="connsiteX30" fmla="*/ 403636 w 1166060"/>
                <a:gd name="connsiteY30" fmla="*/ 379541 h 1123440"/>
                <a:gd name="connsiteX31" fmla="*/ 762424 w 1166060"/>
                <a:gd name="connsiteY31" fmla="*/ 379541 h 112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6060" h="1123440">
                  <a:moveTo>
                    <a:pt x="1166060" y="379541"/>
                  </a:moveTo>
                  <a:lnTo>
                    <a:pt x="1166060" y="318814"/>
                  </a:lnTo>
                  <a:lnTo>
                    <a:pt x="822222" y="318814"/>
                  </a:lnTo>
                  <a:lnTo>
                    <a:pt x="822222" y="0"/>
                  </a:lnTo>
                  <a:lnTo>
                    <a:pt x="762424" y="0"/>
                  </a:lnTo>
                  <a:lnTo>
                    <a:pt x="762424" y="318814"/>
                  </a:lnTo>
                  <a:lnTo>
                    <a:pt x="403636" y="318814"/>
                  </a:lnTo>
                  <a:lnTo>
                    <a:pt x="403636" y="0"/>
                  </a:lnTo>
                  <a:lnTo>
                    <a:pt x="343838" y="0"/>
                  </a:lnTo>
                  <a:lnTo>
                    <a:pt x="343838" y="318814"/>
                  </a:lnTo>
                  <a:lnTo>
                    <a:pt x="0" y="318814"/>
                  </a:lnTo>
                  <a:lnTo>
                    <a:pt x="0" y="379541"/>
                  </a:lnTo>
                  <a:lnTo>
                    <a:pt x="343838" y="379541"/>
                  </a:lnTo>
                  <a:lnTo>
                    <a:pt x="343838" y="743900"/>
                  </a:lnTo>
                  <a:lnTo>
                    <a:pt x="0" y="743900"/>
                  </a:lnTo>
                  <a:lnTo>
                    <a:pt x="0" y="804626"/>
                  </a:lnTo>
                  <a:lnTo>
                    <a:pt x="343838" y="804626"/>
                  </a:lnTo>
                  <a:lnTo>
                    <a:pt x="343838" y="1123440"/>
                  </a:lnTo>
                  <a:lnTo>
                    <a:pt x="403636" y="1123440"/>
                  </a:lnTo>
                  <a:lnTo>
                    <a:pt x="403636" y="804626"/>
                  </a:lnTo>
                  <a:lnTo>
                    <a:pt x="762424" y="804626"/>
                  </a:lnTo>
                  <a:lnTo>
                    <a:pt x="762424" y="1123440"/>
                  </a:lnTo>
                  <a:lnTo>
                    <a:pt x="822222" y="1123440"/>
                  </a:lnTo>
                  <a:lnTo>
                    <a:pt x="822222" y="804626"/>
                  </a:lnTo>
                  <a:lnTo>
                    <a:pt x="1166060" y="804626"/>
                  </a:lnTo>
                  <a:lnTo>
                    <a:pt x="1166060" y="743900"/>
                  </a:lnTo>
                  <a:lnTo>
                    <a:pt x="822222" y="743900"/>
                  </a:lnTo>
                  <a:lnTo>
                    <a:pt x="822222" y="379541"/>
                  </a:lnTo>
                  <a:close/>
                  <a:moveTo>
                    <a:pt x="762424" y="743900"/>
                  </a:moveTo>
                  <a:lnTo>
                    <a:pt x="403636" y="743900"/>
                  </a:lnTo>
                  <a:lnTo>
                    <a:pt x="403636" y="379541"/>
                  </a:lnTo>
                  <a:lnTo>
                    <a:pt x="762424" y="379541"/>
                  </a:lnTo>
                  <a:close/>
                </a:path>
              </a:pathLst>
            </a:custGeom>
            <a:solidFill>
              <a:schemeClr val="tx1">
                <a:lumMod val="85000"/>
                <a:lumOff val="15000"/>
              </a:schemeClr>
            </a:solidFill>
            <a:ln w="9456"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73B4DBA8-13B2-82CA-0E0E-5C201A847E52}"/>
                </a:ext>
              </a:extLst>
            </p:cNvPr>
            <p:cNvSpPr/>
            <p:nvPr/>
          </p:nvSpPr>
          <p:spPr>
            <a:xfrm flipH="1">
              <a:off x="5701941" y="2789216"/>
              <a:ext cx="1166060" cy="1123440"/>
            </a:xfrm>
            <a:custGeom>
              <a:avLst/>
              <a:gdLst>
                <a:gd name="connsiteX0" fmla="*/ 1166060 w 1166060"/>
                <a:gd name="connsiteY0" fmla="*/ 379541 h 1123440"/>
                <a:gd name="connsiteX1" fmla="*/ 1166060 w 1166060"/>
                <a:gd name="connsiteY1" fmla="*/ 318814 h 1123440"/>
                <a:gd name="connsiteX2" fmla="*/ 822222 w 1166060"/>
                <a:gd name="connsiteY2" fmla="*/ 318814 h 1123440"/>
                <a:gd name="connsiteX3" fmla="*/ 822222 w 1166060"/>
                <a:gd name="connsiteY3" fmla="*/ 0 h 1123440"/>
                <a:gd name="connsiteX4" fmla="*/ 762424 w 1166060"/>
                <a:gd name="connsiteY4" fmla="*/ 0 h 1123440"/>
                <a:gd name="connsiteX5" fmla="*/ 762424 w 1166060"/>
                <a:gd name="connsiteY5" fmla="*/ 318814 h 1123440"/>
                <a:gd name="connsiteX6" fmla="*/ 403636 w 1166060"/>
                <a:gd name="connsiteY6" fmla="*/ 318814 h 1123440"/>
                <a:gd name="connsiteX7" fmla="*/ 403636 w 1166060"/>
                <a:gd name="connsiteY7" fmla="*/ 0 h 1123440"/>
                <a:gd name="connsiteX8" fmla="*/ 343838 w 1166060"/>
                <a:gd name="connsiteY8" fmla="*/ 0 h 1123440"/>
                <a:gd name="connsiteX9" fmla="*/ 343838 w 1166060"/>
                <a:gd name="connsiteY9" fmla="*/ 318814 h 1123440"/>
                <a:gd name="connsiteX10" fmla="*/ 0 w 1166060"/>
                <a:gd name="connsiteY10" fmla="*/ 318814 h 1123440"/>
                <a:gd name="connsiteX11" fmla="*/ 0 w 1166060"/>
                <a:gd name="connsiteY11" fmla="*/ 379541 h 1123440"/>
                <a:gd name="connsiteX12" fmla="*/ 343838 w 1166060"/>
                <a:gd name="connsiteY12" fmla="*/ 379541 h 1123440"/>
                <a:gd name="connsiteX13" fmla="*/ 343838 w 1166060"/>
                <a:gd name="connsiteY13" fmla="*/ 743900 h 1123440"/>
                <a:gd name="connsiteX14" fmla="*/ 0 w 1166060"/>
                <a:gd name="connsiteY14" fmla="*/ 743900 h 1123440"/>
                <a:gd name="connsiteX15" fmla="*/ 0 w 1166060"/>
                <a:gd name="connsiteY15" fmla="*/ 804626 h 1123440"/>
                <a:gd name="connsiteX16" fmla="*/ 343838 w 1166060"/>
                <a:gd name="connsiteY16" fmla="*/ 804626 h 1123440"/>
                <a:gd name="connsiteX17" fmla="*/ 343838 w 1166060"/>
                <a:gd name="connsiteY17" fmla="*/ 1123440 h 1123440"/>
                <a:gd name="connsiteX18" fmla="*/ 403636 w 1166060"/>
                <a:gd name="connsiteY18" fmla="*/ 1123440 h 1123440"/>
                <a:gd name="connsiteX19" fmla="*/ 403636 w 1166060"/>
                <a:gd name="connsiteY19" fmla="*/ 804626 h 1123440"/>
                <a:gd name="connsiteX20" fmla="*/ 762424 w 1166060"/>
                <a:gd name="connsiteY20" fmla="*/ 804626 h 1123440"/>
                <a:gd name="connsiteX21" fmla="*/ 762424 w 1166060"/>
                <a:gd name="connsiteY21" fmla="*/ 1123440 h 1123440"/>
                <a:gd name="connsiteX22" fmla="*/ 822222 w 1166060"/>
                <a:gd name="connsiteY22" fmla="*/ 1123440 h 1123440"/>
                <a:gd name="connsiteX23" fmla="*/ 822222 w 1166060"/>
                <a:gd name="connsiteY23" fmla="*/ 804626 h 1123440"/>
                <a:gd name="connsiteX24" fmla="*/ 1166060 w 1166060"/>
                <a:gd name="connsiteY24" fmla="*/ 804626 h 1123440"/>
                <a:gd name="connsiteX25" fmla="*/ 1166060 w 1166060"/>
                <a:gd name="connsiteY25" fmla="*/ 743900 h 1123440"/>
                <a:gd name="connsiteX26" fmla="*/ 822222 w 1166060"/>
                <a:gd name="connsiteY26" fmla="*/ 743900 h 1123440"/>
                <a:gd name="connsiteX27" fmla="*/ 822222 w 1166060"/>
                <a:gd name="connsiteY27" fmla="*/ 379541 h 1123440"/>
                <a:gd name="connsiteX28" fmla="*/ 762424 w 1166060"/>
                <a:gd name="connsiteY28" fmla="*/ 743900 h 1123440"/>
                <a:gd name="connsiteX29" fmla="*/ 403636 w 1166060"/>
                <a:gd name="connsiteY29" fmla="*/ 743900 h 1123440"/>
                <a:gd name="connsiteX30" fmla="*/ 403636 w 1166060"/>
                <a:gd name="connsiteY30" fmla="*/ 379541 h 1123440"/>
                <a:gd name="connsiteX31" fmla="*/ 762424 w 1166060"/>
                <a:gd name="connsiteY31" fmla="*/ 379541 h 112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6060" h="1123440">
                  <a:moveTo>
                    <a:pt x="1166060" y="379541"/>
                  </a:moveTo>
                  <a:lnTo>
                    <a:pt x="1166060" y="318814"/>
                  </a:lnTo>
                  <a:lnTo>
                    <a:pt x="822222" y="318814"/>
                  </a:lnTo>
                  <a:lnTo>
                    <a:pt x="822222" y="0"/>
                  </a:lnTo>
                  <a:lnTo>
                    <a:pt x="762424" y="0"/>
                  </a:lnTo>
                  <a:lnTo>
                    <a:pt x="762424" y="318814"/>
                  </a:lnTo>
                  <a:lnTo>
                    <a:pt x="403636" y="318814"/>
                  </a:lnTo>
                  <a:lnTo>
                    <a:pt x="403636" y="0"/>
                  </a:lnTo>
                  <a:lnTo>
                    <a:pt x="343838" y="0"/>
                  </a:lnTo>
                  <a:lnTo>
                    <a:pt x="343838" y="318814"/>
                  </a:lnTo>
                  <a:lnTo>
                    <a:pt x="0" y="318814"/>
                  </a:lnTo>
                  <a:lnTo>
                    <a:pt x="0" y="379541"/>
                  </a:lnTo>
                  <a:lnTo>
                    <a:pt x="343838" y="379541"/>
                  </a:lnTo>
                  <a:lnTo>
                    <a:pt x="343838" y="743900"/>
                  </a:lnTo>
                  <a:lnTo>
                    <a:pt x="0" y="743900"/>
                  </a:lnTo>
                  <a:lnTo>
                    <a:pt x="0" y="804626"/>
                  </a:lnTo>
                  <a:lnTo>
                    <a:pt x="343838" y="804626"/>
                  </a:lnTo>
                  <a:lnTo>
                    <a:pt x="343838" y="1123440"/>
                  </a:lnTo>
                  <a:lnTo>
                    <a:pt x="403636" y="1123440"/>
                  </a:lnTo>
                  <a:lnTo>
                    <a:pt x="403636" y="804626"/>
                  </a:lnTo>
                  <a:lnTo>
                    <a:pt x="762424" y="804626"/>
                  </a:lnTo>
                  <a:lnTo>
                    <a:pt x="762424" y="1123440"/>
                  </a:lnTo>
                  <a:lnTo>
                    <a:pt x="822222" y="1123440"/>
                  </a:lnTo>
                  <a:lnTo>
                    <a:pt x="822222" y="804626"/>
                  </a:lnTo>
                  <a:lnTo>
                    <a:pt x="1166060" y="804626"/>
                  </a:lnTo>
                  <a:lnTo>
                    <a:pt x="1166060" y="743900"/>
                  </a:lnTo>
                  <a:lnTo>
                    <a:pt x="822222" y="743900"/>
                  </a:lnTo>
                  <a:lnTo>
                    <a:pt x="822222" y="379541"/>
                  </a:lnTo>
                  <a:close/>
                  <a:moveTo>
                    <a:pt x="762424" y="743900"/>
                  </a:moveTo>
                  <a:lnTo>
                    <a:pt x="403636" y="743900"/>
                  </a:lnTo>
                  <a:lnTo>
                    <a:pt x="403636" y="379541"/>
                  </a:lnTo>
                  <a:lnTo>
                    <a:pt x="762424" y="379541"/>
                  </a:lnTo>
                  <a:close/>
                </a:path>
              </a:pathLst>
            </a:custGeom>
            <a:solidFill>
              <a:schemeClr val="tx1">
                <a:lumMod val="85000"/>
                <a:lumOff val="15000"/>
              </a:schemeClr>
            </a:solidFill>
            <a:ln w="9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de-DE"/>
            </a:p>
          </p:txBody>
        </p:sp>
        <p:sp>
          <p:nvSpPr>
            <p:cNvPr id="99" name="Freihandform: Form 98">
              <a:extLst>
                <a:ext uri="{FF2B5EF4-FFF2-40B4-BE49-F238E27FC236}">
                  <a16:creationId xmlns:a16="http://schemas.microsoft.com/office/drawing/2014/main" id="{DB2E19BA-7151-85B8-6639-4A2BF86C12E1}"/>
                </a:ext>
              </a:extLst>
            </p:cNvPr>
            <p:cNvSpPr/>
            <p:nvPr/>
          </p:nvSpPr>
          <p:spPr>
            <a:xfrm flipH="1">
              <a:off x="5283355" y="2362294"/>
              <a:ext cx="1166060" cy="1123440"/>
            </a:xfrm>
            <a:custGeom>
              <a:avLst/>
              <a:gdLst>
                <a:gd name="connsiteX0" fmla="*/ 1166060 w 1166060"/>
                <a:gd name="connsiteY0" fmla="*/ 379541 h 1123440"/>
                <a:gd name="connsiteX1" fmla="*/ 1166060 w 1166060"/>
                <a:gd name="connsiteY1" fmla="*/ 318814 h 1123440"/>
                <a:gd name="connsiteX2" fmla="*/ 822222 w 1166060"/>
                <a:gd name="connsiteY2" fmla="*/ 318814 h 1123440"/>
                <a:gd name="connsiteX3" fmla="*/ 822222 w 1166060"/>
                <a:gd name="connsiteY3" fmla="*/ 0 h 1123440"/>
                <a:gd name="connsiteX4" fmla="*/ 762424 w 1166060"/>
                <a:gd name="connsiteY4" fmla="*/ 0 h 1123440"/>
                <a:gd name="connsiteX5" fmla="*/ 762424 w 1166060"/>
                <a:gd name="connsiteY5" fmla="*/ 318814 h 1123440"/>
                <a:gd name="connsiteX6" fmla="*/ 403636 w 1166060"/>
                <a:gd name="connsiteY6" fmla="*/ 318814 h 1123440"/>
                <a:gd name="connsiteX7" fmla="*/ 403636 w 1166060"/>
                <a:gd name="connsiteY7" fmla="*/ 0 h 1123440"/>
                <a:gd name="connsiteX8" fmla="*/ 343838 w 1166060"/>
                <a:gd name="connsiteY8" fmla="*/ 0 h 1123440"/>
                <a:gd name="connsiteX9" fmla="*/ 343838 w 1166060"/>
                <a:gd name="connsiteY9" fmla="*/ 318814 h 1123440"/>
                <a:gd name="connsiteX10" fmla="*/ 0 w 1166060"/>
                <a:gd name="connsiteY10" fmla="*/ 318814 h 1123440"/>
                <a:gd name="connsiteX11" fmla="*/ 0 w 1166060"/>
                <a:gd name="connsiteY11" fmla="*/ 379541 h 1123440"/>
                <a:gd name="connsiteX12" fmla="*/ 343838 w 1166060"/>
                <a:gd name="connsiteY12" fmla="*/ 379541 h 1123440"/>
                <a:gd name="connsiteX13" fmla="*/ 343838 w 1166060"/>
                <a:gd name="connsiteY13" fmla="*/ 743900 h 1123440"/>
                <a:gd name="connsiteX14" fmla="*/ 0 w 1166060"/>
                <a:gd name="connsiteY14" fmla="*/ 743900 h 1123440"/>
                <a:gd name="connsiteX15" fmla="*/ 0 w 1166060"/>
                <a:gd name="connsiteY15" fmla="*/ 804626 h 1123440"/>
                <a:gd name="connsiteX16" fmla="*/ 343838 w 1166060"/>
                <a:gd name="connsiteY16" fmla="*/ 804626 h 1123440"/>
                <a:gd name="connsiteX17" fmla="*/ 343838 w 1166060"/>
                <a:gd name="connsiteY17" fmla="*/ 1123440 h 1123440"/>
                <a:gd name="connsiteX18" fmla="*/ 403636 w 1166060"/>
                <a:gd name="connsiteY18" fmla="*/ 1123440 h 1123440"/>
                <a:gd name="connsiteX19" fmla="*/ 403636 w 1166060"/>
                <a:gd name="connsiteY19" fmla="*/ 804626 h 1123440"/>
                <a:gd name="connsiteX20" fmla="*/ 762424 w 1166060"/>
                <a:gd name="connsiteY20" fmla="*/ 804626 h 1123440"/>
                <a:gd name="connsiteX21" fmla="*/ 762424 w 1166060"/>
                <a:gd name="connsiteY21" fmla="*/ 1123440 h 1123440"/>
                <a:gd name="connsiteX22" fmla="*/ 822222 w 1166060"/>
                <a:gd name="connsiteY22" fmla="*/ 1123440 h 1123440"/>
                <a:gd name="connsiteX23" fmla="*/ 822222 w 1166060"/>
                <a:gd name="connsiteY23" fmla="*/ 804626 h 1123440"/>
                <a:gd name="connsiteX24" fmla="*/ 1166060 w 1166060"/>
                <a:gd name="connsiteY24" fmla="*/ 804626 h 1123440"/>
                <a:gd name="connsiteX25" fmla="*/ 1166060 w 1166060"/>
                <a:gd name="connsiteY25" fmla="*/ 743900 h 1123440"/>
                <a:gd name="connsiteX26" fmla="*/ 822222 w 1166060"/>
                <a:gd name="connsiteY26" fmla="*/ 743900 h 1123440"/>
                <a:gd name="connsiteX27" fmla="*/ 822222 w 1166060"/>
                <a:gd name="connsiteY27" fmla="*/ 379541 h 1123440"/>
                <a:gd name="connsiteX28" fmla="*/ 762424 w 1166060"/>
                <a:gd name="connsiteY28" fmla="*/ 743900 h 1123440"/>
                <a:gd name="connsiteX29" fmla="*/ 403636 w 1166060"/>
                <a:gd name="connsiteY29" fmla="*/ 743900 h 1123440"/>
                <a:gd name="connsiteX30" fmla="*/ 403636 w 1166060"/>
                <a:gd name="connsiteY30" fmla="*/ 379541 h 1123440"/>
                <a:gd name="connsiteX31" fmla="*/ 762424 w 1166060"/>
                <a:gd name="connsiteY31" fmla="*/ 379541 h 112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6060" h="1123440">
                  <a:moveTo>
                    <a:pt x="1166060" y="379541"/>
                  </a:moveTo>
                  <a:lnTo>
                    <a:pt x="1166060" y="318814"/>
                  </a:lnTo>
                  <a:lnTo>
                    <a:pt x="822222" y="318814"/>
                  </a:lnTo>
                  <a:lnTo>
                    <a:pt x="822222" y="0"/>
                  </a:lnTo>
                  <a:lnTo>
                    <a:pt x="762424" y="0"/>
                  </a:lnTo>
                  <a:lnTo>
                    <a:pt x="762424" y="318814"/>
                  </a:lnTo>
                  <a:lnTo>
                    <a:pt x="403636" y="318814"/>
                  </a:lnTo>
                  <a:lnTo>
                    <a:pt x="403636" y="0"/>
                  </a:lnTo>
                  <a:lnTo>
                    <a:pt x="343838" y="0"/>
                  </a:lnTo>
                  <a:lnTo>
                    <a:pt x="343838" y="318814"/>
                  </a:lnTo>
                  <a:lnTo>
                    <a:pt x="0" y="318814"/>
                  </a:lnTo>
                  <a:lnTo>
                    <a:pt x="0" y="379541"/>
                  </a:lnTo>
                  <a:lnTo>
                    <a:pt x="343838" y="379541"/>
                  </a:lnTo>
                  <a:lnTo>
                    <a:pt x="343838" y="743900"/>
                  </a:lnTo>
                  <a:lnTo>
                    <a:pt x="0" y="743900"/>
                  </a:lnTo>
                  <a:lnTo>
                    <a:pt x="0" y="804626"/>
                  </a:lnTo>
                  <a:lnTo>
                    <a:pt x="343838" y="804626"/>
                  </a:lnTo>
                  <a:lnTo>
                    <a:pt x="343838" y="1123440"/>
                  </a:lnTo>
                  <a:lnTo>
                    <a:pt x="403636" y="1123440"/>
                  </a:lnTo>
                  <a:lnTo>
                    <a:pt x="403636" y="804626"/>
                  </a:lnTo>
                  <a:lnTo>
                    <a:pt x="762424" y="804626"/>
                  </a:lnTo>
                  <a:lnTo>
                    <a:pt x="762424" y="1123440"/>
                  </a:lnTo>
                  <a:lnTo>
                    <a:pt x="822222" y="1123440"/>
                  </a:lnTo>
                  <a:lnTo>
                    <a:pt x="822222" y="804626"/>
                  </a:lnTo>
                  <a:lnTo>
                    <a:pt x="1166060" y="804626"/>
                  </a:lnTo>
                  <a:lnTo>
                    <a:pt x="1166060" y="743900"/>
                  </a:lnTo>
                  <a:lnTo>
                    <a:pt x="822222" y="743900"/>
                  </a:lnTo>
                  <a:lnTo>
                    <a:pt x="822222" y="379541"/>
                  </a:lnTo>
                  <a:close/>
                  <a:moveTo>
                    <a:pt x="762424" y="743900"/>
                  </a:moveTo>
                  <a:lnTo>
                    <a:pt x="403636" y="743900"/>
                  </a:lnTo>
                  <a:lnTo>
                    <a:pt x="403636" y="379541"/>
                  </a:lnTo>
                  <a:lnTo>
                    <a:pt x="762424" y="379541"/>
                  </a:lnTo>
                  <a:close/>
                </a:path>
              </a:pathLst>
            </a:custGeom>
            <a:solidFill>
              <a:schemeClr val="tx1">
                <a:lumMod val="85000"/>
                <a:lumOff val="15000"/>
              </a:schemeClr>
            </a:solidFill>
            <a:ln w="9456"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37B176AC-89A0-89CD-75C0-A22C782CC16C}"/>
                </a:ext>
              </a:extLst>
            </p:cNvPr>
            <p:cNvSpPr/>
            <p:nvPr/>
          </p:nvSpPr>
          <p:spPr>
            <a:xfrm flipH="1">
              <a:off x="5701941" y="2362294"/>
              <a:ext cx="1166060" cy="1123440"/>
            </a:xfrm>
            <a:custGeom>
              <a:avLst/>
              <a:gdLst>
                <a:gd name="connsiteX0" fmla="*/ 1166060 w 1166060"/>
                <a:gd name="connsiteY0" fmla="*/ 379541 h 1123440"/>
                <a:gd name="connsiteX1" fmla="*/ 1166060 w 1166060"/>
                <a:gd name="connsiteY1" fmla="*/ 318814 h 1123440"/>
                <a:gd name="connsiteX2" fmla="*/ 822222 w 1166060"/>
                <a:gd name="connsiteY2" fmla="*/ 318814 h 1123440"/>
                <a:gd name="connsiteX3" fmla="*/ 822222 w 1166060"/>
                <a:gd name="connsiteY3" fmla="*/ 0 h 1123440"/>
                <a:gd name="connsiteX4" fmla="*/ 762424 w 1166060"/>
                <a:gd name="connsiteY4" fmla="*/ 0 h 1123440"/>
                <a:gd name="connsiteX5" fmla="*/ 762424 w 1166060"/>
                <a:gd name="connsiteY5" fmla="*/ 318814 h 1123440"/>
                <a:gd name="connsiteX6" fmla="*/ 403636 w 1166060"/>
                <a:gd name="connsiteY6" fmla="*/ 318814 h 1123440"/>
                <a:gd name="connsiteX7" fmla="*/ 403636 w 1166060"/>
                <a:gd name="connsiteY7" fmla="*/ 0 h 1123440"/>
                <a:gd name="connsiteX8" fmla="*/ 343838 w 1166060"/>
                <a:gd name="connsiteY8" fmla="*/ 0 h 1123440"/>
                <a:gd name="connsiteX9" fmla="*/ 343838 w 1166060"/>
                <a:gd name="connsiteY9" fmla="*/ 318814 h 1123440"/>
                <a:gd name="connsiteX10" fmla="*/ 0 w 1166060"/>
                <a:gd name="connsiteY10" fmla="*/ 318814 h 1123440"/>
                <a:gd name="connsiteX11" fmla="*/ 0 w 1166060"/>
                <a:gd name="connsiteY11" fmla="*/ 379541 h 1123440"/>
                <a:gd name="connsiteX12" fmla="*/ 343838 w 1166060"/>
                <a:gd name="connsiteY12" fmla="*/ 379541 h 1123440"/>
                <a:gd name="connsiteX13" fmla="*/ 343838 w 1166060"/>
                <a:gd name="connsiteY13" fmla="*/ 743900 h 1123440"/>
                <a:gd name="connsiteX14" fmla="*/ 0 w 1166060"/>
                <a:gd name="connsiteY14" fmla="*/ 743900 h 1123440"/>
                <a:gd name="connsiteX15" fmla="*/ 0 w 1166060"/>
                <a:gd name="connsiteY15" fmla="*/ 804626 h 1123440"/>
                <a:gd name="connsiteX16" fmla="*/ 343838 w 1166060"/>
                <a:gd name="connsiteY16" fmla="*/ 804626 h 1123440"/>
                <a:gd name="connsiteX17" fmla="*/ 343838 w 1166060"/>
                <a:gd name="connsiteY17" fmla="*/ 1123440 h 1123440"/>
                <a:gd name="connsiteX18" fmla="*/ 403636 w 1166060"/>
                <a:gd name="connsiteY18" fmla="*/ 1123440 h 1123440"/>
                <a:gd name="connsiteX19" fmla="*/ 403636 w 1166060"/>
                <a:gd name="connsiteY19" fmla="*/ 804626 h 1123440"/>
                <a:gd name="connsiteX20" fmla="*/ 762424 w 1166060"/>
                <a:gd name="connsiteY20" fmla="*/ 804626 h 1123440"/>
                <a:gd name="connsiteX21" fmla="*/ 762424 w 1166060"/>
                <a:gd name="connsiteY21" fmla="*/ 1123440 h 1123440"/>
                <a:gd name="connsiteX22" fmla="*/ 822222 w 1166060"/>
                <a:gd name="connsiteY22" fmla="*/ 1123440 h 1123440"/>
                <a:gd name="connsiteX23" fmla="*/ 822222 w 1166060"/>
                <a:gd name="connsiteY23" fmla="*/ 804626 h 1123440"/>
                <a:gd name="connsiteX24" fmla="*/ 1166060 w 1166060"/>
                <a:gd name="connsiteY24" fmla="*/ 804626 h 1123440"/>
                <a:gd name="connsiteX25" fmla="*/ 1166060 w 1166060"/>
                <a:gd name="connsiteY25" fmla="*/ 743900 h 1123440"/>
                <a:gd name="connsiteX26" fmla="*/ 822222 w 1166060"/>
                <a:gd name="connsiteY26" fmla="*/ 743900 h 1123440"/>
                <a:gd name="connsiteX27" fmla="*/ 822222 w 1166060"/>
                <a:gd name="connsiteY27" fmla="*/ 379541 h 1123440"/>
                <a:gd name="connsiteX28" fmla="*/ 762424 w 1166060"/>
                <a:gd name="connsiteY28" fmla="*/ 743900 h 1123440"/>
                <a:gd name="connsiteX29" fmla="*/ 403636 w 1166060"/>
                <a:gd name="connsiteY29" fmla="*/ 743900 h 1123440"/>
                <a:gd name="connsiteX30" fmla="*/ 403636 w 1166060"/>
                <a:gd name="connsiteY30" fmla="*/ 379541 h 1123440"/>
                <a:gd name="connsiteX31" fmla="*/ 762424 w 1166060"/>
                <a:gd name="connsiteY31" fmla="*/ 379541 h 112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6060" h="1123440">
                  <a:moveTo>
                    <a:pt x="1166060" y="379541"/>
                  </a:moveTo>
                  <a:lnTo>
                    <a:pt x="1166060" y="318814"/>
                  </a:lnTo>
                  <a:lnTo>
                    <a:pt x="822222" y="318814"/>
                  </a:lnTo>
                  <a:lnTo>
                    <a:pt x="822222" y="0"/>
                  </a:lnTo>
                  <a:lnTo>
                    <a:pt x="762424" y="0"/>
                  </a:lnTo>
                  <a:lnTo>
                    <a:pt x="762424" y="318814"/>
                  </a:lnTo>
                  <a:lnTo>
                    <a:pt x="403636" y="318814"/>
                  </a:lnTo>
                  <a:lnTo>
                    <a:pt x="403636" y="0"/>
                  </a:lnTo>
                  <a:lnTo>
                    <a:pt x="343838" y="0"/>
                  </a:lnTo>
                  <a:lnTo>
                    <a:pt x="343838" y="318814"/>
                  </a:lnTo>
                  <a:lnTo>
                    <a:pt x="0" y="318814"/>
                  </a:lnTo>
                  <a:lnTo>
                    <a:pt x="0" y="379541"/>
                  </a:lnTo>
                  <a:lnTo>
                    <a:pt x="343838" y="379541"/>
                  </a:lnTo>
                  <a:lnTo>
                    <a:pt x="343838" y="743900"/>
                  </a:lnTo>
                  <a:lnTo>
                    <a:pt x="0" y="743900"/>
                  </a:lnTo>
                  <a:lnTo>
                    <a:pt x="0" y="804626"/>
                  </a:lnTo>
                  <a:lnTo>
                    <a:pt x="343838" y="804626"/>
                  </a:lnTo>
                  <a:lnTo>
                    <a:pt x="343838" y="1123440"/>
                  </a:lnTo>
                  <a:lnTo>
                    <a:pt x="403636" y="1123440"/>
                  </a:lnTo>
                  <a:lnTo>
                    <a:pt x="403636" y="804626"/>
                  </a:lnTo>
                  <a:lnTo>
                    <a:pt x="762424" y="804626"/>
                  </a:lnTo>
                  <a:lnTo>
                    <a:pt x="762424" y="1123440"/>
                  </a:lnTo>
                  <a:lnTo>
                    <a:pt x="822222" y="1123440"/>
                  </a:lnTo>
                  <a:lnTo>
                    <a:pt x="822222" y="804626"/>
                  </a:lnTo>
                  <a:lnTo>
                    <a:pt x="1166060" y="804626"/>
                  </a:lnTo>
                  <a:lnTo>
                    <a:pt x="1166060" y="743900"/>
                  </a:lnTo>
                  <a:lnTo>
                    <a:pt x="822222" y="743900"/>
                  </a:lnTo>
                  <a:lnTo>
                    <a:pt x="822222" y="379541"/>
                  </a:lnTo>
                  <a:close/>
                  <a:moveTo>
                    <a:pt x="762424" y="743900"/>
                  </a:moveTo>
                  <a:lnTo>
                    <a:pt x="403636" y="743900"/>
                  </a:lnTo>
                  <a:lnTo>
                    <a:pt x="403636" y="379541"/>
                  </a:lnTo>
                  <a:lnTo>
                    <a:pt x="762424" y="379541"/>
                  </a:lnTo>
                  <a:close/>
                </a:path>
              </a:pathLst>
            </a:custGeom>
            <a:solidFill>
              <a:schemeClr val="tx1">
                <a:lumMod val="85000"/>
                <a:lumOff val="15000"/>
              </a:schemeClr>
            </a:solidFill>
            <a:ln w="9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01" name="Freihandform: Form 100">
            <a:extLst>
              <a:ext uri="{FF2B5EF4-FFF2-40B4-BE49-F238E27FC236}">
                <a16:creationId xmlns:a16="http://schemas.microsoft.com/office/drawing/2014/main" id="{950786BF-9103-2207-E87F-C3CD5EBF0F81}"/>
              </a:ext>
            </a:extLst>
          </p:cNvPr>
          <p:cNvSpPr/>
          <p:nvPr/>
        </p:nvSpPr>
        <p:spPr>
          <a:xfrm flipH="1">
            <a:off x="8975402" y="2245974"/>
            <a:ext cx="793852" cy="771349"/>
          </a:xfrm>
          <a:custGeom>
            <a:avLst/>
            <a:gdLst>
              <a:gd name="connsiteX0" fmla="*/ 1166060 w 1166060"/>
              <a:gd name="connsiteY0" fmla="*/ 379541 h 1123440"/>
              <a:gd name="connsiteX1" fmla="*/ 1166060 w 1166060"/>
              <a:gd name="connsiteY1" fmla="*/ 318814 h 1123440"/>
              <a:gd name="connsiteX2" fmla="*/ 822222 w 1166060"/>
              <a:gd name="connsiteY2" fmla="*/ 318814 h 1123440"/>
              <a:gd name="connsiteX3" fmla="*/ 822222 w 1166060"/>
              <a:gd name="connsiteY3" fmla="*/ 0 h 1123440"/>
              <a:gd name="connsiteX4" fmla="*/ 762424 w 1166060"/>
              <a:gd name="connsiteY4" fmla="*/ 0 h 1123440"/>
              <a:gd name="connsiteX5" fmla="*/ 762424 w 1166060"/>
              <a:gd name="connsiteY5" fmla="*/ 318814 h 1123440"/>
              <a:gd name="connsiteX6" fmla="*/ 403636 w 1166060"/>
              <a:gd name="connsiteY6" fmla="*/ 318814 h 1123440"/>
              <a:gd name="connsiteX7" fmla="*/ 403636 w 1166060"/>
              <a:gd name="connsiteY7" fmla="*/ 0 h 1123440"/>
              <a:gd name="connsiteX8" fmla="*/ 343838 w 1166060"/>
              <a:gd name="connsiteY8" fmla="*/ 0 h 1123440"/>
              <a:gd name="connsiteX9" fmla="*/ 343838 w 1166060"/>
              <a:gd name="connsiteY9" fmla="*/ 318814 h 1123440"/>
              <a:gd name="connsiteX10" fmla="*/ 0 w 1166060"/>
              <a:gd name="connsiteY10" fmla="*/ 318814 h 1123440"/>
              <a:gd name="connsiteX11" fmla="*/ 0 w 1166060"/>
              <a:gd name="connsiteY11" fmla="*/ 379541 h 1123440"/>
              <a:gd name="connsiteX12" fmla="*/ 343838 w 1166060"/>
              <a:gd name="connsiteY12" fmla="*/ 379541 h 1123440"/>
              <a:gd name="connsiteX13" fmla="*/ 343838 w 1166060"/>
              <a:gd name="connsiteY13" fmla="*/ 743900 h 1123440"/>
              <a:gd name="connsiteX14" fmla="*/ 0 w 1166060"/>
              <a:gd name="connsiteY14" fmla="*/ 743900 h 1123440"/>
              <a:gd name="connsiteX15" fmla="*/ 0 w 1166060"/>
              <a:gd name="connsiteY15" fmla="*/ 804626 h 1123440"/>
              <a:gd name="connsiteX16" fmla="*/ 343838 w 1166060"/>
              <a:gd name="connsiteY16" fmla="*/ 804626 h 1123440"/>
              <a:gd name="connsiteX17" fmla="*/ 343838 w 1166060"/>
              <a:gd name="connsiteY17" fmla="*/ 1123440 h 1123440"/>
              <a:gd name="connsiteX18" fmla="*/ 403636 w 1166060"/>
              <a:gd name="connsiteY18" fmla="*/ 1123440 h 1123440"/>
              <a:gd name="connsiteX19" fmla="*/ 403636 w 1166060"/>
              <a:gd name="connsiteY19" fmla="*/ 804626 h 1123440"/>
              <a:gd name="connsiteX20" fmla="*/ 762424 w 1166060"/>
              <a:gd name="connsiteY20" fmla="*/ 804626 h 1123440"/>
              <a:gd name="connsiteX21" fmla="*/ 762424 w 1166060"/>
              <a:gd name="connsiteY21" fmla="*/ 1123440 h 1123440"/>
              <a:gd name="connsiteX22" fmla="*/ 822222 w 1166060"/>
              <a:gd name="connsiteY22" fmla="*/ 1123440 h 1123440"/>
              <a:gd name="connsiteX23" fmla="*/ 822222 w 1166060"/>
              <a:gd name="connsiteY23" fmla="*/ 804626 h 1123440"/>
              <a:gd name="connsiteX24" fmla="*/ 1166060 w 1166060"/>
              <a:gd name="connsiteY24" fmla="*/ 804626 h 1123440"/>
              <a:gd name="connsiteX25" fmla="*/ 1166060 w 1166060"/>
              <a:gd name="connsiteY25" fmla="*/ 743900 h 1123440"/>
              <a:gd name="connsiteX26" fmla="*/ 822222 w 1166060"/>
              <a:gd name="connsiteY26" fmla="*/ 743900 h 1123440"/>
              <a:gd name="connsiteX27" fmla="*/ 822222 w 1166060"/>
              <a:gd name="connsiteY27" fmla="*/ 379541 h 1123440"/>
              <a:gd name="connsiteX28" fmla="*/ 762424 w 1166060"/>
              <a:gd name="connsiteY28" fmla="*/ 743900 h 1123440"/>
              <a:gd name="connsiteX29" fmla="*/ 403636 w 1166060"/>
              <a:gd name="connsiteY29" fmla="*/ 743900 h 1123440"/>
              <a:gd name="connsiteX30" fmla="*/ 403636 w 1166060"/>
              <a:gd name="connsiteY30" fmla="*/ 379541 h 1123440"/>
              <a:gd name="connsiteX31" fmla="*/ 762424 w 1166060"/>
              <a:gd name="connsiteY31" fmla="*/ 379541 h 112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6060" h="1123440">
                <a:moveTo>
                  <a:pt x="1166060" y="379541"/>
                </a:moveTo>
                <a:lnTo>
                  <a:pt x="1166060" y="318814"/>
                </a:lnTo>
                <a:lnTo>
                  <a:pt x="822222" y="318814"/>
                </a:lnTo>
                <a:lnTo>
                  <a:pt x="822222" y="0"/>
                </a:lnTo>
                <a:lnTo>
                  <a:pt x="762424" y="0"/>
                </a:lnTo>
                <a:lnTo>
                  <a:pt x="762424" y="318814"/>
                </a:lnTo>
                <a:lnTo>
                  <a:pt x="403636" y="318814"/>
                </a:lnTo>
                <a:lnTo>
                  <a:pt x="403636" y="0"/>
                </a:lnTo>
                <a:lnTo>
                  <a:pt x="343838" y="0"/>
                </a:lnTo>
                <a:lnTo>
                  <a:pt x="343838" y="318814"/>
                </a:lnTo>
                <a:lnTo>
                  <a:pt x="0" y="318814"/>
                </a:lnTo>
                <a:lnTo>
                  <a:pt x="0" y="379541"/>
                </a:lnTo>
                <a:lnTo>
                  <a:pt x="343838" y="379541"/>
                </a:lnTo>
                <a:lnTo>
                  <a:pt x="343838" y="743900"/>
                </a:lnTo>
                <a:lnTo>
                  <a:pt x="0" y="743900"/>
                </a:lnTo>
                <a:lnTo>
                  <a:pt x="0" y="804626"/>
                </a:lnTo>
                <a:lnTo>
                  <a:pt x="343838" y="804626"/>
                </a:lnTo>
                <a:lnTo>
                  <a:pt x="343838" y="1123440"/>
                </a:lnTo>
                <a:lnTo>
                  <a:pt x="403636" y="1123440"/>
                </a:lnTo>
                <a:lnTo>
                  <a:pt x="403636" y="804626"/>
                </a:lnTo>
                <a:lnTo>
                  <a:pt x="762424" y="804626"/>
                </a:lnTo>
                <a:lnTo>
                  <a:pt x="762424" y="1123440"/>
                </a:lnTo>
                <a:lnTo>
                  <a:pt x="822222" y="1123440"/>
                </a:lnTo>
                <a:lnTo>
                  <a:pt x="822222" y="804626"/>
                </a:lnTo>
                <a:lnTo>
                  <a:pt x="1166060" y="804626"/>
                </a:lnTo>
                <a:lnTo>
                  <a:pt x="1166060" y="743900"/>
                </a:lnTo>
                <a:lnTo>
                  <a:pt x="822222" y="743900"/>
                </a:lnTo>
                <a:lnTo>
                  <a:pt x="822222" y="379541"/>
                </a:lnTo>
                <a:close/>
                <a:moveTo>
                  <a:pt x="762424" y="743900"/>
                </a:moveTo>
                <a:lnTo>
                  <a:pt x="403636" y="743900"/>
                </a:lnTo>
                <a:lnTo>
                  <a:pt x="403636" y="379541"/>
                </a:lnTo>
                <a:lnTo>
                  <a:pt x="762424" y="379541"/>
                </a:lnTo>
                <a:close/>
              </a:path>
            </a:pathLst>
          </a:custGeom>
          <a:solidFill>
            <a:schemeClr val="tx1">
              <a:lumMod val="85000"/>
              <a:lumOff val="15000"/>
            </a:schemeClr>
          </a:solidFill>
          <a:ln w="9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de-DE"/>
          </a:p>
        </p:txBody>
      </p:sp>
      <p:sp>
        <p:nvSpPr>
          <p:cNvPr id="102" name="Textfeld 101">
            <a:extLst>
              <a:ext uri="{FF2B5EF4-FFF2-40B4-BE49-F238E27FC236}">
                <a16:creationId xmlns:a16="http://schemas.microsoft.com/office/drawing/2014/main" id="{7BC7E961-2B1F-959A-3482-CE6A5469104E}"/>
              </a:ext>
            </a:extLst>
          </p:cNvPr>
          <p:cNvSpPr txBox="1"/>
          <p:nvPr/>
        </p:nvSpPr>
        <p:spPr>
          <a:xfrm>
            <a:off x="5720406" y="1595572"/>
            <a:ext cx="1296069"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Speichern &amp; Laden</a:t>
            </a:r>
          </a:p>
        </p:txBody>
      </p:sp>
      <p:grpSp>
        <p:nvGrpSpPr>
          <p:cNvPr id="104" name="Gruppieren 103">
            <a:extLst>
              <a:ext uri="{FF2B5EF4-FFF2-40B4-BE49-F238E27FC236}">
                <a16:creationId xmlns:a16="http://schemas.microsoft.com/office/drawing/2014/main" id="{23F26124-E59F-4700-4448-DCF3016C14E0}"/>
              </a:ext>
            </a:extLst>
          </p:cNvPr>
          <p:cNvGrpSpPr/>
          <p:nvPr/>
        </p:nvGrpSpPr>
        <p:grpSpPr>
          <a:xfrm>
            <a:off x="6437745" y="2316827"/>
            <a:ext cx="590550" cy="609600"/>
            <a:chOff x="6216460" y="3635914"/>
            <a:chExt cx="590550" cy="609600"/>
          </a:xfrm>
        </p:grpSpPr>
        <p:sp>
          <p:nvSpPr>
            <p:cNvPr id="105" name="Freihandform: Form 104">
              <a:extLst>
                <a:ext uri="{FF2B5EF4-FFF2-40B4-BE49-F238E27FC236}">
                  <a16:creationId xmlns:a16="http://schemas.microsoft.com/office/drawing/2014/main" id="{39349484-D7EF-2934-3D4C-34B9CD9FEC38}"/>
                </a:ext>
              </a:extLst>
            </p:cNvPr>
            <p:cNvSpPr/>
            <p:nvPr/>
          </p:nvSpPr>
          <p:spPr>
            <a:xfrm rot="10800000">
              <a:off x="6316472" y="3635914"/>
              <a:ext cx="390525" cy="495300"/>
            </a:xfrm>
            <a:custGeom>
              <a:avLst/>
              <a:gdLst>
                <a:gd name="connsiteX0" fmla="*/ 390525 w 390525"/>
                <a:gd name="connsiteY0" fmla="*/ 266700 h 495300"/>
                <a:gd name="connsiteX1" fmla="*/ 271463 w 390525"/>
                <a:gd name="connsiteY1" fmla="*/ 266700 h 495300"/>
                <a:gd name="connsiteX2" fmla="*/ 271463 w 390525"/>
                <a:gd name="connsiteY2" fmla="*/ 0 h 495300"/>
                <a:gd name="connsiteX3" fmla="*/ 119063 w 390525"/>
                <a:gd name="connsiteY3" fmla="*/ 0 h 495300"/>
                <a:gd name="connsiteX4" fmla="*/ 119063 w 390525"/>
                <a:gd name="connsiteY4" fmla="*/ 266700 h 495300"/>
                <a:gd name="connsiteX5" fmla="*/ 0 w 390525"/>
                <a:gd name="connsiteY5" fmla="*/ 266700 h 495300"/>
                <a:gd name="connsiteX6" fmla="*/ 195263 w 390525"/>
                <a:gd name="connsiteY6"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95300">
                  <a:moveTo>
                    <a:pt x="390525" y="266700"/>
                  </a:moveTo>
                  <a:lnTo>
                    <a:pt x="271463" y="266700"/>
                  </a:lnTo>
                  <a:lnTo>
                    <a:pt x="271463" y="0"/>
                  </a:lnTo>
                  <a:lnTo>
                    <a:pt x="119063" y="0"/>
                  </a:lnTo>
                  <a:lnTo>
                    <a:pt x="119063" y="266700"/>
                  </a:lnTo>
                  <a:lnTo>
                    <a:pt x="0" y="266700"/>
                  </a:lnTo>
                  <a:lnTo>
                    <a:pt x="195263" y="495300"/>
                  </a:lnTo>
                  <a:close/>
                </a:path>
              </a:pathLst>
            </a:custGeom>
            <a:solidFill>
              <a:srgbClr val="262626"/>
            </a:solidFill>
            <a:ln w="12799"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B3D2A98C-DA06-603A-3C5B-F350E10B33DD}"/>
                </a:ext>
              </a:extLst>
            </p:cNvPr>
            <p:cNvSpPr/>
            <p:nvPr/>
          </p:nvSpPr>
          <p:spPr>
            <a:xfrm>
              <a:off x="6216460" y="4016914"/>
              <a:ext cx="590550" cy="228600"/>
            </a:xfrm>
            <a:custGeom>
              <a:avLst/>
              <a:gdLst>
                <a:gd name="connsiteX0" fmla="*/ 533400 w 590550"/>
                <a:gd name="connsiteY0" fmla="*/ 0 h 228600"/>
                <a:gd name="connsiteX1" fmla="*/ 533400 w 590550"/>
                <a:gd name="connsiteY1" fmla="*/ 171450 h 228600"/>
                <a:gd name="connsiteX2" fmla="*/ 57150 w 590550"/>
                <a:gd name="connsiteY2" fmla="*/ 171450 h 228600"/>
                <a:gd name="connsiteX3" fmla="*/ 57150 w 590550"/>
                <a:gd name="connsiteY3" fmla="*/ 0 h 228600"/>
                <a:gd name="connsiteX4" fmla="*/ 0 w 590550"/>
                <a:gd name="connsiteY4" fmla="*/ 0 h 228600"/>
                <a:gd name="connsiteX5" fmla="*/ 0 w 590550"/>
                <a:gd name="connsiteY5" fmla="*/ 228600 h 228600"/>
                <a:gd name="connsiteX6" fmla="*/ 590550 w 590550"/>
                <a:gd name="connsiteY6" fmla="*/ 228600 h 228600"/>
                <a:gd name="connsiteX7" fmla="*/ 590550 w 59055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28600">
                  <a:moveTo>
                    <a:pt x="533400" y="0"/>
                  </a:moveTo>
                  <a:lnTo>
                    <a:pt x="533400" y="171450"/>
                  </a:lnTo>
                  <a:lnTo>
                    <a:pt x="57150" y="171450"/>
                  </a:lnTo>
                  <a:lnTo>
                    <a:pt x="57150" y="0"/>
                  </a:lnTo>
                  <a:lnTo>
                    <a:pt x="0" y="0"/>
                  </a:lnTo>
                  <a:lnTo>
                    <a:pt x="0" y="228600"/>
                  </a:lnTo>
                  <a:lnTo>
                    <a:pt x="590550" y="228600"/>
                  </a:lnTo>
                  <a:lnTo>
                    <a:pt x="590550" y="0"/>
                  </a:lnTo>
                  <a:close/>
                </a:path>
              </a:pathLst>
            </a:custGeom>
            <a:solidFill>
              <a:srgbClr val="262626"/>
            </a:solidFill>
            <a:ln w="12799" cap="flat">
              <a:noFill/>
              <a:prstDash val="solid"/>
              <a:miter/>
            </a:ln>
          </p:spPr>
          <p:txBody>
            <a:bodyPr rtlCol="0" anchor="ctr"/>
            <a:lstStyle/>
            <a:p>
              <a:endParaRPr lang="de-DE"/>
            </a:p>
          </p:txBody>
        </p:sp>
      </p:grpSp>
      <p:pic>
        <p:nvPicPr>
          <p:cNvPr id="107" name="Grafik 106" descr="Herunterladen mit einfarbiger Füllung">
            <a:extLst>
              <a:ext uri="{FF2B5EF4-FFF2-40B4-BE49-F238E27FC236}">
                <a16:creationId xmlns:a16="http://schemas.microsoft.com/office/drawing/2014/main" id="{C0E8D645-719A-BE10-0CE5-7BF5B77ABD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23345" y="2183156"/>
            <a:ext cx="914400" cy="914400"/>
          </a:xfrm>
          <a:prstGeom prst="rect">
            <a:avLst/>
          </a:prstGeom>
        </p:spPr>
      </p:pic>
      <p:pic>
        <p:nvPicPr>
          <p:cNvPr id="108" name="Grafik 107" descr="Internet mit einfarbiger Füllung">
            <a:extLst>
              <a:ext uri="{FF2B5EF4-FFF2-40B4-BE49-F238E27FC236}">
                <a16:creationId xmlns:a16="http://schemas.microsoft.com/office/drawing/2014/main" id="{6E44FD11-2897-4787-61DD-84417E6115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91348" y="3500580"/>
            <a:ext cx="914400" cy="914400"/>
          </a:xfrm>
          <a:prstGeom prst="rect">
            <a:avLst/>
          </a:prstGeom>
        </p:spPr>
      </p:pic>
      <p:pic>
        <p:nvPicPr>
          <p:cNvPr id="110" name="Grafik 109" descr="Gamecontroller mit einfarbiger Füllung">
            <a:extLst>
              <a:ext uri="{FF2B5EF4-FFF2-40B4-BE49-F238E27FC236}">
                <a16:creationId xmlns:a16="http://schemas.microsoft.com/office/drawing/2014/main" id="{3BE1C273-9793-7BF5-4F55-2815B35063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16992" y="807308"/>
            <a:ext cx="914400" cy="914400"/>
          </a:xfrm>
          <a:prstGeom prst="rect">
            <a:avLst/>
          </a:prstGeom>
        </p:spPr>
      </p:pic>
      <p:pic>
        <p:nvPicPr>
          <p:cNvPr id="111" name="Grafik 110" descr="Farbe mit einfarbiger Füllung">
            <a:extLst>
              <a:ext uri="{FF2B5EF4-FFF2-40B4-BE49-F238E27FC236}">
                <a16:creationId xmlns:a16="http://schemas.microsoft.com/office/drawing/2014/main" id="{753FE451-8795-6B0A-672B-24418618782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06319" y="4682387"/>
            <a:ext cx="856800" cy="856800"/>
          </a:xfrm>
          <a:prstGeom prst="rect">
            <a:avLst/>
          </a:prstGeom>
        </p:spPr>
      </p:pic>
      <p:pic>
        <p:nvPicPr>
          <p:cNvPr id="112" name="Grafik 111" descr="3D-Brille mit einfarbiger Füllung">
            <a:extLst>
              <a:ext uri="{FF2B5EF4-FFF2-40B4-BE49-F238E27FC236}">
                <a16:creationId xmlns:a16="http://schemas.microsoft.com/office/drawing/2014/main" id="{F0B8BC07-B668-4658-5112-D00AA63E83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33886" y="4749944"/>
            <a:ext cx="819150" cy="819150"/>
          </a:xfrm>
          <a:prstGeom prst="rect">
            <a:avLst/>
          </a:prstGeom>
        </p:spPr>
      </p:pic>
      <p:pic>
        <p:nvPicPr>
          <p:cNvPr id="113" name="Grafik 112" descr="Farbe mit einfarbiger Füllung">
            <a:extLst>
              <a:ext uri="{FF2B5EF4-FFF2-40B4-BE49-F238E27FC236}">
                <a16:creationId xmlns:a16="http://schemas.microsoft.com/office/drawing/2014/main" id="{17133EE3-D9D2-B2EB-5B1C-F7EBD14CEC2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120322" y="4930760"/>
            <a:ext cx="819150" cy="819150"/>
          </a:xfrm>
          <a:prstGeom prst="rect">
            <a:avLst/>
          </a:prstGeom>
        </p:spPr>
      </p:pic>
      <p:sp>
        <p:nvSpPr>
          <p:cNvPr id="114" name="Textfeld 113">
            <a:extLst>
              <a:ext uri="{FF2B5EF4-FFF2-40B4-BE49-F238E27FC236}">
                <a16:creationId xmlns:a16="http://schemas.microsoft.com/office/drawing/2014/main" id="{289D0576-E613-5C65-A460-0FD019FF272A}"/>
              </a:ext>
            </a:extLst>
          </p:cNvPr>
          <p:cNvSpPr txBox="1"/>
          <p:nvPr/>
        </p:nvSpPr>
        <p:spPr>
          <a:xfrm>
            <a:off x="9179728" y="4374746"/>
            <a:ext cx="1344136"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Farbmodus</a:t>
            </a:r>
          </a:p>
        </p:txBody>
      </p:sp>
      <p:sp>
        <p:nvSpPr>
          <p:cNvPr id="120" name="Textfeld 119">
            <a:extLst>
              <a:ext uri="{FF2B5EF4-FFF2-40B4-BE49-F238E27FC236}">
                <a16:creationId xmlns:a16="http://schemas.microsoft.com/office/drawing/2014/main" id="{AE4A75CD-51E5-6FA4-DC7A-35D4B99B36DE}"/>
              </a:ext>
            </a:extLst>
          </p:cNvPr>
          <p:cNvSpPr txBox="1"/>
          <p:nvPr/>
        </p:nvSpPr>
        <p:spPr>
          <a:xfrm>
            <a:off x="5862599" y="4374746"/>
            <a:ext cx="1301260"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Zuschauer</a:t>
            </a:r>
          </a:p>
        </p:txBody>
      </p:sp>
    </p:spTree>
    <p:extLst>
      <p:ext uri="{BB962C8B-B14F-4D97-AF65-F5344CB8AC3E}">
        <p14:creationId xmlns:p14="http://schemas.microsoft.com/office/powerpoint/2010/main" val="3817920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1"/>
                                        </p:tgtEl>
                                      </p:cBhvr>
                                    </p:animEffect>
                                    <p:set>
                                      <p:cBhvr>
                                        <p:cTn id="24" dur="1" fill="hold">
                                          <p:stCondLst>
                                            <p:cond delay="499"/>
                                          </p:stCondLst>
                                        </p:cTn>
                                        <p:tgtEl>
                                          <p:spTgt spid="1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22"/>
                                        </p:tgtEl>
                                      </p:cBhvr>
                                    </p:animEffect>
                                    <p:set>
                                      <p:cBhvr>
                                        <p:cTn id="27" dur="1" fill="hold">
                                          <p:stCondLst>
                                            <p:cond delay="499"/>
                                          </p:stCondLst>
                                        </p:cTn>
                                        <p:tgtEl>
                                          <p:spTgt spid="1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23"/>
                                        </p:tgtEl>
                                      </p:cBhvr>
                                    </p:animEffect>
                                    <p:set>
                                      <p:cBhvr>
                                        <p:cTn id="30" dur="1" fill="hold">
                                          <p:stCondLst>
                                            <p:cond delay="499"/>
                                          </p:stCondLst>
                                        </p:cTn>
                                        <p:tgtEl>
                                          <p:spTgt spid="12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4"/>
                                        </p:tgtEl>
                                      </p:cBhvr>
                                    </p:animEffect>
                                    <p:set>
                                      <p:cBhvr>
                                        <p:cTn id="33" dur="1" fill="hold">
                                          <p:stCondLst>
                                            <p:cond delay="499"/>
                                          </p:stCondLst>
                                        </p:cTn>
                                        <p:tgtEl>
                                          <p:spTgt spid="12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Effect transition="in" filter="fade">
                                      <p:cBhvr>
                                        <p:cTn id="38" dur="500"/>
                                        <p:tgtEl>
                                          <p:spTgt spid="2">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500"/>
                                        <p:tgtEl>
                                          <p:spTgt spid="102"/>
                                        </p:tgtEl>
                                      </p:cBhvr>
                                    </p:animEffect>
                                  </p:childTnLst>
                                </p:cTn>
                              </p:par>
                              <p:par>
                                <p:cTn id="42" presetID="10" presetClass="entr" presetSubtype="0" fill="hold"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fade">
                                      <p:cBhvr>
                                        <p:cTn id="44" dur="500"/>
                                        <p:tgtEl>
                                          <p:spTgt spid="107"/>
                                        </p:tgtEl>
                                      </p:cBhvr>
                                    </p:animEffect>
                                  </p:childTnLst>
                                </p:cTn>
                              </p:par>
                              <p:par>
                                <p:cTn id="45" presetID="10"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500"/>
                                        <p:tgtEl>
                                          <p:spTgt spid="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nodeType="with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fade">
                                      <p:cBhvr>
                                        <p:cTn id="62" dur="500"/>
                                        <p:tgtEl>
                                          <p:spTgt spid="120"/>
                                        </p:tgtEl>
                                      </p:cBhvr>
                                    </p:animEffect>
                                  </p:childTnLst>
                                </p:cTn>
                              </p:par>
                              <p:par>
                                <p:cTn id="63" presetID="10" presetClass="entr" presetSubtype="0" fill="hold" nodeType="with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fade">
                                      <p:cBhvr>
                                        <p:cTn id="65" dur="500"/>
                                        <p:tgtEl>
                                          <p:spTgt spid="1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10" presetClass="entr" presetSubtype="0"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10" presetClass="entr" presetSubtype="0" fill="hold" nodeType="withEffect">
                                  <p:stCondLst>
                                    <p:cond delay="0"/>
                                  </p:stCondLst>
                                  <p:childTnLst>
                                    <p:set>
                                      <p:cBhvr>
                                        <p:cTn id="73" dur="1" fill="hold">
                                          <p:stCondLst>
                                            <p:cond delay="0"/>
                                          </p:stCondLst>
                                        </p:cTn>
                                        <p:tgtEl>
                                          <p:spTgt spid="111"/>
                                        </p:tgtEl>
                                        <p:attrNameLst>
                                          <p:attrName>style.visibility</p:attrName>
                                        </p:attrNameLst>
                                      </p:cBhvr>
                                      <p:to>
                                        <p:strVal val="visible"/>
                                      </p:to>
                                    </p:set>
                                    <p:animEffect transition="in" filter="fade">
                                      <p:cBhvr>
                                        <p:cTn id="74" dur="500"/>
                                        <p:tgtEl>
                                          <p:spTgt spid="111"/>
                                        </p:tgtEl>
                                      </p:cBhvr>
                                    </p:animEffect>
                                  </p:childTnLst>
                                </p:cTn>
                              </p:par>
                              <p:par>
                                <p:cTn id="75" presetID="10"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500"/>
                                        <p:tgtEl>
                                          <p:spTgt spid="1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10"/>
                                        </p:tgtEl>
                                      </p:cBhvr>
                                    </p:animEffect>
                                    <p:set>
                                      <p:cBhvr>
                                        <p:cTn id="82" dur="1" fill="hold">
                                          <p:stCondLst>
                                            <p:cond delay="499"/>
                                          </p:stCondLst>
                                        </p:cTn>
                                        <p:tgtEl>
                                          <p:spTgt spid="11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02"/>
                                        </p:tgtEl>
                                      </p:cBhvr>
                                    </p:animEffect>
                                    <p:set>
                                      <p:cBhvr>
                                        <p:cTn id="85" dur="1" fill="hold">
                                          <p:stCondLst>
                                            <p:cond delay="499"/>
                                          </p:stCondLst>
                                        </p:cTn>
                                        <p:tgtEl>
                                          <p:spTgt spid="102"/>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07"/>
                                        </p:tgtEl>
                                      </p:cBhvr>
                                    </p:animEffect>
                                    <p:set>
                                      <p:cBhvr>
                                        <p:cTn id="88" dur="1" fill="hold">
                                          <p:stCondLst>
                                            <p:cond delay="499"/>
                                          </p:stCondLst>
                                        </p:cTn>
                                        <p:tgtEl>
                                          <p:spTgt spid="10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04"/>
                                        </p:tgtEl>
                                      </p:cBhvr>
                                    </p:animEffect>
                                    <p:set>
                                      <p:cBhvr>
                                        <p:cTn id="91" dur="1" fill="hold">
                                          <p:stCondLst>
                                            <p:cond delay="499"/>
                                          </p:stCondLst>
                                        </p:cTn>
                                        <p:tgtEl>
                                          <p:spTgt spid="10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2"/>
                                        </p:tgtEl>
                                      </p:cBhvr>
                                    </p:animEffect>
                                    <p:set>
                                      <p:cBhvr>
                                        <p:cTn id="94" dur="1" fill="hold">
                                          <p:stCondLst>
                                            <p:cond delay="499"/>
                                          </p:stCondLst>
                                        </p:cTn>
                                        <p:tgtEl>
                                          <p:spTgt spid="12"/>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01"/>
                                        </p:tgtEl>
                                      </p:cBhvr>
                                    </p:animEffect>
                                    <p:set>
                                      <p:cBhvr>
                                        <p:cTn id="97" dur="1" fill="hold">
                                          <p:stCondLst>
                                            <p:cond delay="499"/>
                                          </p:stCondLst>
                                        </p:cTn>
                                        <p:tgtEl>
                                          <p:spTgt spid="10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53"/>
                                        </p:tgtEl>
                                      </p:cBhvr>
                                    </p:animEffect>
                                    <p:set>
                                      <p:cBhvr>
                                        <p:cTn id="100" dur="1" fill="hold">
                                          <p:stCondLst>
                                            <p:cond delay="499"/>
                                          </p:stCondLst>
                                        </p:cTn>
                                        <p:tgtEl>
                                          <p:spTgt spid="53"/>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08"/>
                                        </p:tgtEl>
                                      </p:cBhvr>
                                    </p:animEffect>
                                    <p:set>
                                      <p:cBhvr>
                                        <p:cTn id="103" dur="1" fill="hold">
                                          <p:stCondLst>
                                            <p:cond delay="499"/>
                                          </p:stCondLst>
                                        </p:cTn>
                                        <p:tgtEl>
                                          <p:spTgt spid="10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20"/>
                                        </p:tgtEl>
                                      </p:cBhvr>
                                    </p:animEffect>
                                    <p:set>
                                      <p:cBhvr>
                                        <p:cTn id="106" dur="1" fill="hold">
                                          <p:stCondLst>
                                            <p:cond delay="499"/>
                                          </p:stCondLst>
                                        </p:cTn>
                                        <p:tgtEl>
                                          <p:spTgt spid="120"/>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12"/>
                                        </p:tgtEl>
                                      </p:cBhvr>
                                    </p:animEffect>
                                    <p:set>
                                      <p:cBhvr>
                                        <p:cTn id="109" dur="1" fill="hold">
                                          <p:stCondLst>
                                            <p:cond delay="499"/>
                                          </p:stCondLst>
                                        </p:cTn>
                                        <p:tgtEl>
                                          <p:spTgt spid="11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14"/>
                                        </p:tgtEl>
                                      </p:cBhvr>
                                    </p:animEffect>
                                    <p:set>
                                      <p:cBhvr>
                                        <p:cTn id="112" dur="1" fill="hold">
                                          <p:stCondLst>
                                            <p:cond delay="499"/>
                                          </p:stCondLst>
                                        </p:cTn>
                                        <p:tgtEl>
                                          <p:spTgt spid="114"/>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13"/>
                                        </p:tgtEl>
                                      </p:cBhvr>
                                    </p:animEffect>
                                    <p:set>
                                      <p:cBhvr>
                                        <p:cTn id="115" dur="1" fill="hold">
                                          <p:stCondLst>
                                            <p:cond delay="499"/>
                                          </p:stCondLst>
                                        </p:cTn>
                                        <p:tgtEl>
                                          <p:spTgt spid="113"/>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1"/>
                                        </p:tgtEl>
                                      </p:cBhvr>
                                    </p:animEffect>
                                    <p:set>
                                      <p:cBhvr>
                                        <p:cTn id="118" dur="1" fill="hold">
                                          <p:stCondLst>
                                            <p:cond delay="499"/>
                                          </p:stCondLst>
                                        </p:cTn>
                                        <p:tgtEl>
                                          <p:spTgt spid="11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
                                            <p:txEl>
                                              <p:pRg st="3" end="3"/>
                                            </p:txEl>
                                          </p:spTgt>
                                        </p:tgtEl>
                                        <p:attrNameLst>
                                          <p:attrName>style.visibility</p:attrName>
                                        </p:attrNameLst>
                                      </p:cBhvr>
                                      <p:to>
                                        <p:strVal val="visible"/>
                                      </p:to>
                                    </p:set>
                                    <p:animEffect transition="in" filter="fade">
                                      <p:cBhvr>
                                        <p:cTn id="123" dur="500"/>
                                        <p:tgtEl>
                                          <p:spTgt spid="2">
                                            <p:txEl>
                                              <p:pRg st="3" end="3"/>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childTnLst>
                                </p:cTn>
                              </p:par>
                              <p:par>
                                <p:cTn id="127" presetID="10" presetClass="entr" presetSubtype="0" fill="hold"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500"/>
                                        <p:tgtEl>
                                          <p:spTgt spid="50"/>
                                        </p:tgtEl>
                                      </p:cBhvr>
                                    </p:animEffect>
                                  </p:childTnLst>
                                </p:cTn>
                              </p:par>
                              <p:par>
                                <p:cTn id="130" presetID="10" presetClass="entr" presetSubtype="0" fill="hold"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par>
                                <p:cTn id="133" presetID="10" presetClass="entr" presetSubtype="0" fill="hold" nodeType="with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fade">
                                      <p:cBhvr>
                                        <p:cTn id="135" dur="500"/>
                                        <p:tgtEl>
                                          <p:spTgt spid="89"/>
                                        </p:tgtEl>
                                      </p:cBhvr>
                                    </p:animEffect>
                                  </p:childTnLst>
                                </p:cTn>
                              </p:par>
                              <p:par>
                                <p:cTn id="136" presetID="10" presetClass="entr" presetSubtype="0" fill="hold" nodeType="withEffect">
                                  <p:stCondLst>
                                    <p:cond delay="0"/>
                                  </p:stCondLst>
                                  <p:childTnLst>
                                    <p:set>
                                      <p:cBhvr>
                                        <p:cTn id="137" dur="1" fill="hold">
                                          <p:stCondLst>
                                            <p:cond delay="0"/>
                                          </p:stCondLst>
                                        </p:cTn>
                                        <p:tgtEl>
                                          <p:spTgt spid="98"/>
                                        </p:tgtEl>
                                        <p:attrNameLst>
                                          <p:attrName>style.visibility</p:attrName>
                                        </p:attrNameLst>
                                      </p:cBhvr>
                                      <p:to>
                                        <p:strVal val="visible"/>
                                      </p:to>
                                    </p:set>
                                    <p:animEffect transition="in" filter="fade">
                                      <p:cBhvr>
                                        <p:cTn id="13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3" grpId="0"/>
      <p:bldP spid="123" grpId="1"/>
      <p:bldP spid="124" grpId="0"/>
      <p:bldP spid="124" grpId="1"/>
      <p:bldP spid="12" grpId="0"/>
      <p:bldP spid="12" grpId="1"/>
      <p:bldP spid="101" grpId="0" animBg="1"/>
      <p:bldP spid="101" grpId="1" animBg="1"/>
      <p:bldP spid="102" grpId="0"/>
      <p:bldP spid="102" grpId="1"/>
      <p:bldP spid="114" grpId="0"/>
      <p:bldP spid="114" grpId="1"/>
      <p:bldP spid="120" grpId="0"/>
      <p:bldP spid="120"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1998" y="1656000"/>
            <a:ext cx="4456800" cy="4581312"/>
          </a:xfrm>
        </p:spPr>
        <p:txBody>
          <a:bodyPr/>
          <a:lstStyle/>
          <a:p>
            <a:pPr marL="0" indent="0" algn="ctr">
              <a:buNone/>
            </a:pPr>
            <a:r>
              <a:rPr lang="de-DE" b="1" err="1">
                <a:solidFill>
                  <a:srgbClr val="80BA24"/>
                </a:solidFill>
              </a:rPr>
              <a:t>If</a:t>
            </a:r>
            <a:r>
              <a:rPr lang="de-DE" b="1">
                <a:solidFill>
                  <a:srgbClr val="80BA24"/>
                </a:solidFill>
              </a:rPr>
              <a:t>-Time-</a:t>
            </a:r>
            <a:r>
              <a:rPr lang="de-DE" b="1" err="1">
                <a:solidFill>
                  <a:srgbClr val="80BA24"/>
                </a:solidFill>
              </a:rPr>
              <a:t>Allows</a:t>
            </a:r>
            <a:endParaRPr lang="de-DE" b="1">
              <a:solidFill>
                <a:srgbClr val="80BA24"/>
              </a:solidFill>
            </a:endParaRPr>
          </a:p>
          <a:p>
            <a:r>
              <a:rPr lang="de-DE"/>
              <a:t>Errungenschaften</a:t>
            </a:r>
          </a:p>
          <a:p>
            <a:r>
              <a:rPr lang="de-DE"/>
              <a:t>Webseitenerweiterung</a:t>
            </a:r>
          </a:p>
          <a:p>
            <a:r>
              <a:rPr lang="de-DE"/>
              <a:t>Zufallsspiele</a:t>
            </a:r>
          </a:p>
          <a:p>
            <a:endParaRPr lang="de-DE"/>
          </a:p>
          <a:p>
            <a:endParaRPr lang="de-DE"/>
          </a:p>
        </p:txBody>
      </p:sp>
      <p:sp>
        <p:nvSpPr>
          <p:cNvPr id="3" name="Titel 2"/>
          <p:cNvSpPr>
            <a:spLocks noGrp="1"/>
          </p:cNvSpPr>
          <p:nvPr>
            <p:ph type="title"/>
          </p:nvPr>
        </p:nvSpPr>
        <p:spPr/>
        <p:txBody>
          <a:bodyPr/>
          <a:lstStyle/>
          <a:p>
            <a:r>
              <a:rPr lang="de-DE" sz="2400"/>
              <a:t>Projektfeatures</a:t>
            </a:r>
          </a:p>
        </p:txBody>
      </p:sp>
      <p:sp>
        <p:nvSpPr>
          <p:cNvPr id="4" name="Foliennummernplatzhalter 3"/>
          <p:cNvSpPr>
            <a:spLocks noGrp="1"/>
          </p:cNvSpPr>
          <p:nvPr>
            <p:ph type="sldNum" sz="quarter" idx="10"/>
          </p:nvPr>
        </p:nvSpPr>
        <p:spPr/>
        <p:txBody>
          <a:bodyPr/>
          <a:lstStyle/>
          <a:p>
            <a:pPr>
              <a:defRPr/>
            </a:pPr>
            <a:fld id="{5D6CBC89-780D-6F43-A4AF-E4A7285D6779}" type="slidenum">
              <a:rPr lang="de-DE" altLang="de-DE" smtClean="0"/>
              <a:pPr>
                <a:defRPr/>
              </a:pPr>
              <a:t>9</a:t>
            </a:fld>
            <a:endParaRPr lang="de-DE" altLang="de-DE"/>
          </a:p>
        </p:txBody>
      </p:sp>
      <p:sp>
        <p:nvSpPr>
          <p:cNvPr id="15" name="Rectangle 21">
            <a:extLst>
              <a:ext uri="{FF2B5EF4-FFF2-40B4-BE49-F238E27FC236}">
                <a16:creationId xmlns:a16="http://schemas.microsoft.com/office/drawing/2014/main" id="{8C561230-3A9C-C4C1-CA85-A061AB9109F2}"/>
              </a:ext>
            </a:extLst>
          </p:cNvPr>
          <p:cNvSpPr/>
          <p:nvPr/>
        </p:nvSpPr>
        <p:spPr>
          <a:xfrm>
            <a:off x="6812321" y="6576537"/>
            <a:ext cx="3056617" cy="237013"/>
          </a:xfrm>
          <a:prstGeom prst="rect">
            <a:avLst/>
          </a:prstGeom>
          <a:solidFill>
            <a:srgbClr val="4A5C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latin typeface="Arial" panose="020B0604020202020204" pitchFamily="34" charset="0"/>
                <a:cs typeface="Arial" panose="020B0604020202020204" pitchFamily="34" charset="0"/>
              </a:rPr>
              <a:t>Justine </a:t>
            </a:r>
            <a:r>
              <a:rPr lang="de-DE" sz="1400" err="1">
                <a:latin typeface="Arial" panose="020B0604020202020204" pitchFamily="34" charset="0"/>
                <a:cs typeface="Arial" panose="020B0604020202020204" pitchFamily="34" charset="0"/>
              </a:rPr>
              <a:t>Buß</a:t>
            </a:r>
            <a:endParaRPr lang="en-DE" sz="1400">
              <a:latin typeface="Arial" panose="020B0604020202020204" pitchFamily="34" charset="0"/>
              <a:cs typeface="Arial" panose="020B0604020202020204" pitchFamily="34" charset="0"/>
            </a:endParaRPr>
          </a:p>
        </p:txBody>
      </p:sp>
      <p:sp>
        <p:nvSpPr>
          <p:cNvPr id="5" name="Textfeld 4">
            <a:extLst>
              <a:ext uri="{FF2B5EF4-FFF2-40B4-BE49-F238E27FC236}">
                <a16:creationId xmlns:a16="http://schemas.microsoft.com/office/drawing/2014/main" id="{20A908CB-153B-7250-F625-EAE8EC84A90B}"/>
              </a:ext>
            </a:extLst>
          </p:cNvPr>
          <p:cNvSpPr txBox="1"/>
          <p:nvPr/>
        </p:nvSpPr>
        <p:spPr>
          <a:xfrm>
            <a:off x="6048098" y="1286668"/>
            <a:ext cx="1301260"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Kategorien</a:t>
            </a:r>
          </a:p>
        </p:txBody>
      </p:sp>
      <p:sp>
        <p:nvSpPr>
          <p:cNvPr id="7" name="Textfeld 6">
            <a:extLst>
              <a:ext uri="{FF2B5EF4-FFF2-40B4-BE49-F238E27FC236}">
                <a16:creationId xmlns:a16="http://schemas.microsoft.com/office/drawing/2014/main" id="{07781017-E6D3-52F5-1511-95D5ACAD90D5}"/>
              </a:ext>
            </a:extLst>
          </p:cNvPr>
          <p:cNvSpPr txBox="1"/>
          <p:nvPr/>
        </p:nvSpPr>
        <p:spPr>
          <a:xfrm>
            <a:off x="8926572" y="1279490"/>
            <a:ext cx="1578324" cy="369332"/>
          </a:xfrm>
          <a:prstGeom prst="rect">
            <a:avLst/>
          </a:prstGeom>
          <a:noFill/>
        </p:spPr>
        <p:txBody>
          <a:bodyPr wrap="square" rtlCol="0">
            <a:spAutoFit/>
          </a:bodyPr>
          <a:lstStyle/>
          <a:p>
            <a:r>
              <a:rPr lang="de-DE">
                <a:solidFill>
                  <a:srgbClr val="4A5C66"/>
                </a:solidFill>
                <a:latin typeface="Arial" pitchFamily="34" charset="0"/>
                <a:ea typeface="MS PGothic" pitchFamily="34" charset="-128"/>
                <a:cs typeface="Arial" pitchFamily="34" charset="0"/>
              </a:rPr>
              <a:t>Belohnungen</a:t>
            </a:r>
          </a:p>
        </p:txBody>
      </p:sp>
      <p:sp>
        <p:nvSpPr>
          <p:cNvPr id="8" name="Textfeld 7">
            <a:extLst>
              <a:ext uri="{FF2B5EF4-FFF2-40B4-BE49-F238E27FC236}">
                <a16:creationId xmlns:a16="http://schemas.microsoft.com/office/drawing/2014/main" id="{FBC1D9E3-885E-46DF-EEC3-8E3D0B597FCB}"/>
              </a:ext>
            </a:extLst>
          </p:cNvPr>
          <p:cNvSpPr txBox="1"/>
          <p:nvPr/>
        </p:nvSpPr>
        <p:spPr>
          <a:xfrm>
            <a:off x="7595173" y="4077604"/>
            <a:ext cx="1397349"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Erweiterte Anmeldung</a:t>
            </a:r>
          </a:p>
        </p:txBody>
      </p:sp>
      <p:pic>
        <p:nvPicPr>
          <p:cNvPr id="12" name="Grafik 11" descr="Medaille mit einfarbiger Füllung">
            <a:extLst>
              <a:ext uri="{FF2B5EF4-FFF2-40B4-BE49-F238E27FC236}">
                <a16:creationId xmlns:a16="http://schemas.microsoft.com/office/drawing/2014/main" id="{9F6168A5-536F-0F71-D605-5A916967F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7469" y="1677984"/>
            <a:ext cx="752475" cy="752475"/>
          </a:xfrm>
          <a:prstGeom prst="rect">
            <a:avLst/>
          </a:prstGeom>
        </p:spPr>
      </p:pic>
      <p:pic>
        <p:nvPicPr>
          <p:cNvPr id="17" name="Grafik 16" descr="Medaille mit einfarbiger Füllung">
            <a:extLst>
              <a:ext uri="{FF2B5EF4-FFF2-40B4-BE49-F238E27FC236}">
                <a16:creationId xmlns:a16="http://schemas.microsoft.com/office/drawing/2014/main" id="{3EEE1B6A-84F9-BCC3-1AC4-393E42FFAB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6524" y="1931073"/>
            <a:ext cx="752475" cy="752475"/>
          </a:xfrm>
          <a:prstGeom prst="rect">
            <a:avLst/>
          </a:prstGeom>
        </p:spPr>
      </p:pic>
      <p:pic>
        <p:nvPicPr>
          <p:cNvPr id="18" name="Grafik 17" descr="Medaille mit einfarbiger Füllung">
            <a:extLst>
              <a:ext uri="{FF2B5EF4-FFF2-40B4-BE49-F238E27FC236}">
                <a16:creationId xmlns:a16="http://schemas.microsoft.com/office/drawing/2014/main" id="{AE26D092-184D-04E6-6E94-2B8D890EE0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9713" y="2430459"/>
            <a:ext cx="752475" cy="752475"/>
          </a:xfrm>
          <a:prstGeom prst="rect">
            <a:avLst/>
          </a:prstGeom>
        </p:spPr>
      </p:pic>
      <p:pic>
        <p:nvPicPr>
          <p:cNvPr id="20" name="Grafik 19" descr="Ahornblatt mit einfarbiger Füllung">
            <a:extLst>
              <a:ext uri="{FF2B5EF4-FFF2-40B4-BE49-F238E27FC236}">
                <a16:creationId xmlns:a16="http://schemas.microsoft.com/office/drawing/2014/main" id="{399DCEC5-8C06-6371-028A-E3B7A0A47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954520">
            <a:off x="6908670" y="2583193"/>
            <a:ext cx="632988" cy="632988"/>
          </a:xfrm>
          <a:prstGeom prst="rect">
            <a:avLst/>
          </a:prstGeom>
        </p:spPr>
      </p:pic>
      <p:pic>
        <p:nvPicPr>
          <p:cNvPr id="24" name="Grafik 23" descr="Gamecontroller mit einfarbiger Füllung">
            <a:extLst>
              <a:ext uri="{FF2B5EF4-FFF2-40B4-BE49-F238E27FC236}">
                <a16:creationId xmlns:a16="http://schemas.microsoft.com/office/drawing/2014/main" id="{7FC2CC58-6880-7D6D-6636-6237D8BA25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8927" y="1612687"/>
            <a:ext cx="752475" cy="752475"/>
          </a:xfrm>
          <a:prstGeom prst="rect">
            <a:avLst/>
          </a:prstGeom>
        </p:spPr>
      </p:pic>
      <p:pic>
        <p:nvPicPr>
          <p:cNvPr id="29" name="Grafik 28" descr="Anzug mit einfarbiger Füllung">
            <a:extLst>
              <a:ext uri="{FF2B5EF4-FFF2-40B4-BE49-F238E27FC236}">
                <a16:creationId xmlns:a16="http://schemas.microsoft.com/office/drawing/2014/main" id="{B564B25B-FABB-8B9E-BA52-A5AAC28ACB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75489" y="2400580"/>
            <a:ext cx="914400" cy="914400"/>
          </a:xfrm>
          <a:prstGeom prst="rect">
            <a:avLst/>
          </a:prstGeom>
        </p:spPr>
      </p:pic>
      <p:pic>
        <p:nvPicPr>
          <p:cNvPr id="31" name="Grafik 30" descr="Trophäe mit einfarbiger Füllung">
            <a:extLst>
              <a:ext uri="{FF2B5EF4-FFF2-40B4-BE49-F238E27FC236}">
                <a16:creationId xmlns:a16="http://schemas.microsoft.com/office/drawing/2014/main" id="{12182CBA-D204-507D-E5B4-2703C5B0C6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84016" y="1715354"/>
            <a:ext cx="730066" cy="730066"/>
          </a:xfrm>
          <a:prstGeom prst="rect">
            <a:avLst/>
          </a:prstGeom>
        </p:spPr>
      </p:pic>
      <p:pic>
        <p:nvPicPr>
          <p:cNvPr id="33" name="Grafik 32" descr="Marke neu mit einfarbiger Füllung">
            <a:extLst>
              <a:ext uri="{FF2B5EF4-FFF2-40B4-BE49-F238E27FC236}">
                <a16:creationId xmlns:a16="http://schemas.microsoft.com/office/drawing/2014/main" id="{F050AD30-29F9-FA49-B9C9-F5B71A4D41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34966" y="1715354"/>
            <a:ext cx="730066" cy="730066"/>
          </a:xfrm>
          <a:prstGeom prst="rect">
            <a:avLst/>
          </a:prstGeom>
        </p:spPr>
      </p:pic>
      <p:pic>
        <p:nvPicPr>
          <p:cNvPr id="35" name="Grafik 34" descr="Entsperren mit einfarbiger Füllung">
            <a:extLst>
              <a:ext uri="{FF2B5EF4-FFF2-40B4-BE49-F238E27FC236}">
                <a16:creationId xmlns:a16="http://schemas.microsoft.com/office/drawing/2014/main" id="{FEBC1319-DA1D-5E84-B9DD-E62A8048CD4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16097" y="4783533"/>
            <a:ext cx="773115" cy="773115"/>
          </a:xfrm>
          <a:prstGeom prst="rect">
            <a:avLst/>
          </a:prstGeom>
        </p:spPr>
      </p:pic>
      <p:pic>
        <p:nvPicPr>
          <p:cNvPr id="37" name="Grafik 36" descr="Benutzer mit einfarbiger Füllung">
            <a:extLst>
              <a:ext uri="{FF2B5EF4-FFF2-40B4-BE49-F238E27FC236}">
                <a16:creationId xmlns:a16="http://schemas.microsoft.com/office/drawing/2014/main" id="{7C2A3A73-9C7D-C258-3A3A-3B704EC096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21379" y="4767248"/>
            <a:ext cx="914400" cy="914400"/>
          </a:xfrm>
          <a:prstGeom prst="rect">
            <a:avLst/>
          </a:prstGeom>
        </p:spPr>
      </p:pic>
      <p:pic>
        <p:nvPicPr>
          <p:cNvPr id="10" name="Grafik 9" descr="Klemmbrett abgehakt mit einfarbiger Füllung">
            <a:extLst>
              <a:ext uri="{FF2B5EF4-FFF2-40B4-BE49-F238E27FC236}">
                <a16:creationId xmlns:a16="http://schemas.microsoft.com/office/drawing/2014/main" id="{809FC7D6-4569-FB3A-9DB0-B38A1CB7E9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34000" y="5533200"/>
            <a:ext cx="856800" cy="856800"/>
          </a:xfrm>
          <a:prstGeom prst="rect">
            <a:avLst/>
          </a:prstGeom>
        </p:spPr>
      </p:pic>
      <p:sp>
        <p:nvSpPr>
          <p:cNvPr id="9" name="Textfeld 8">
            <a:extLst>
              <a:ext uri="{FF2B5EF4-FFF2-40B4-BE49-F238E27FC236}">
                <a16:creationId xmlns:a16="http://schemas.microsoft.com/office/drawing/2014/main" id="{45FBCC37-DA23-9734-3F4D-EB07D4424EB6}"/>
              </a:ext>
            </a:extLst>
          </p:cNvPr>
          <p:cNvSpPr txBox="1"/>
          <p:nvPr/>
        </p:nvSpPr>
        <p:spPr>
          <a:xfrm>
            <a:off x="5833411" y="1286934"/>
            <a:ext cx="173063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Barrierefreiheit</a:t>
            </a:r>
          </a:p>
        </p:txBody>
      </p:sp>
      <p:sp>
        <p:nvSpPr>
          <p:cNvPr id="13" name="Textfeld 12">
            <a:extLst>
              <a:ext uri="{FF2B5EF4-FFF2-40B4-BE49-F238E27FC236}">
                <a16:creationId xmlns:a16="http://schemas.microsoft.com/office/drawing/2014/main" id="{4E0DB8E7-5DF8-F2CD-02F3-52D2BFD8B788}"/>
              </a:ext>
            </a:extLst>
          </p:cNvPr>
          <p:cNvSpPr txBox="1"/>
          <p:nvPr/>
        </p:nvSpPr>
        <p:spPr>
          <a:xfrm>
            <a:off x="8850417" y="1284586"/>
            <a:ext cx="1730634" cy="369332"/>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Mehrsprachen</a:t>
            </a:r>
          </a:p>
        </p:txBody>
      </p:sp>
      <p:sp>
        <p:nvSpPr>
          <p:cNvPr id="14" name="Textfeld 13">
            <a:extLst>
              <a:ext uri="{FF2B5EF4-FFF2-40B4-BE49-F238E27FC236}">
                <a16:creationId xmlns:a16="http://schemas.microsoft.com/office/drawing/2014/main" id="{31AB204F-CA36-D272-BBC2-8396DCB7ACB1}"/>
              </a:ext>
            </a:extLst>
          </p:cNvPr>
          <p:cNvSpPr txBox="1"/>
          <p:nvPr/>
        </p:nvSpPr>
        <p:spPr>
          <a:xfrm>
            <a:off x="7428530" y="4073663"/>
            <a:ext cx="1730634" cy="646331"/>
          </a:xfrm>
          <a:prstGeom prst="rect">
            <a:avLst/>
          </a:prstGeom>
          <a:noFill/>
        </p:spPr>
        <p:txBody>
          <a:bodyPr wrap="square" rtlCol="0">
            <a:spAutoFit/>
          </a:bodyPr>
          <a:lstStyle/>
          <a:p>
            <a:pPr algn="ctr"/>
            <a:r>
              <a:rPr lang="de-DE">
                <a:solidFill>
                  <a:srgbClr val="4A5C66"/>
                </a:solidFill>
                <a:latin typeface="Arial" pitchFamily="34" charset="0"/>
                <a:ea typeface="MS PGothic" pitchFamily="34" charset="-128"/>
                <a:cs typeface="Arial" pitchFamily="34" charset="0"/>
              </a:rPr>
              <a:t>Mobilgerät Nutzung</a:t>
            </a:r>
          </a:p>
        </p:txBody>
      </p:sp>
      <p:pic>
        <p:nvPicPr>
          <p:cNvPr id="19" name="Grafik 18" descr="Smartphone mit einfarbiger Füllung">
            <a:extLst>
              <a:ext uri="{FF2B5EF4-FFF2-40B4-BE49-F238E27FC236}">
                <a16:creationId xmlns:a16="http://schemas.microsoft.com/office/drawing/2014/main" id="{734A3BBC-5B19-03A8-3455-768AE86857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588579">
            <a:off x="7889076" y="4764077"/>
            <a:ext cx="809544" cy="809544"/>
          </a:xfrm>
          <a:prstGeom prst="rect">
            <a:avLst/>
          </a:prstGeom>
        </p:spPr>
      </p:pic>
      <p:pic>
        <p:nvPicPr>
          <p:cNvPr id="21" name="Grafik 20" descr="Rede mit einfarbiger Füllung">
            <a:extLst>
              <a:ext uri="{FF2B5EF4-FFF2-40B4-BE49-F238E27FC236}">
                <a16:creationId xmlns:a16="http://schemas.microsoft.com/office/drawing/2014/main" id="{BDF59A31-B8A0-843F-4126-DFA8EDEB0E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5489" y="1677984"/>
            <a:ext cx="914400" cy="914400"/>
          </a:xfrm>
          <a:prstGeom prst="rect">
            <a:avLst/>
          </a:prstGeom>
        </p:spPr>
      </p:pic>
      <p:pic>
        <p:nvPicPr>
          <p:cNvPr id="22" name="Grafik 21" descr="Maus mit einfarbiger Füllung">
            <a:extLst>
              <a:ext uri="{FF2B5EF4-FFF2-40B4-BE49-F238E27FC236}">
                <a16:creationId xmlns:a16="http://schemas.microsoft.com/office/drawing/2014/main" id="{0163A596-A78D-CB9C-5F18-CE6044F2F62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875358" y="1699040"/>
            <a:ext cx="914400" cy="914400"/>
          </a:xfrm>
          <a:prstGeom prst="rect">
            <a:avLst/>
          </a:prstGeom>
        </p:spPr>
      </p:pic>
      <p:pic>
        <p:nvPicPr>
          <p:cNvPr id="23" name="Grafik 22" descr="Blind mit einfarbiger Füllung">
            <a:extLst>
              <a:ext uri="{FF2B5EF4-FFF2-40B4-BE49-F238E27FC236}">
                <a16:creationId xmlns:a16="http://schemas.microsoft.com/office/drawing/2014/main" id="{7636A9C9-5144-AA3D-B586-7B87EB803EA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66967" y="1627385"/>
            <a:ext cx="914400" cy="914400"/>
          </a:xfrm>
          <a:prstGeom prst="rect">
            <a:avLst/>
          </a:prstGeom>
        </p:spPr>
      </p:pic>
      <p:graphicFrame>
        <p:nvGraphicFramePr>
          <p:cNvPr id="25" name="Tabelle 24">
            <a:extLst>
              <a:ext uri="{FF2B5EF4-FFF2-40B4-BE49-F238E27FC236}">
                <a16:creationId xmlns:a16="http://schemas.microsoft.com/office/drawing/2014/main" id="{8C16046B-EF15-0410-06F4-1E7DDFFEC80C}"/>
              </a:ext>
            </a:extLst>
          </p:cNvPr>
          <p:cNvGraphicFramePr>
            <a:graphicFrameLocks noGrp="1"/>
          </p:cNvGraphicFramePr>
          <p:nvPr/>
        </p:nvGraphicFramePr>
        <p:xfrm>
          <a:off x="6191749" y="1412994"/>
          <a:ext cx="3949910" cy="1752600"/>
        </p:xfrm>
        <a:graphic>
          <a:graphicData uri="http://schemas.openxmlformats.org/drawingml/2006/table">
            <a:tbl>
              <a:tblPr firstRow="1" bandRow="1">
                <a:tableStyleId>{F5AB1C69-6EDB-4FF4-983F-18BD219EF322}</a:tableStyleId>
              </a:tblPr>
              <a:tblGrid>
                <a:gridCol w="1974955">
                  <a:extLst>
                    <a:ext uri="{9D8B030D-6E8A-4147-A177-3AD203B41FA5}">
                      <a16:colId xmlns:a16="http://schemas.microsoft.com/office/drawing/2014/main" val="923030843"/>
                    </a:ext>
                  </a:extLst>
                </a:gridCol>
                <a:gridCol w="1974955">
                  <a:extLst>
                    <a:ext uri="{9D8B030D-6E8A-4147-A177-3AD203B41FA5}">
                      <a16:colId xmlns:a16="http://schemas.microsoft.com/office/drawing/2014/main" val="1005491070"/>
                    </a:ext>
                  </a:extLst>
                </a:gridCol>
              </a:tblGrid>
              <a:tr h="370840">
                <a:tc>
                  <a:txBody>
                    <a:bodyPr/>
                    <a:lstStyle/>
                    <a:p>
                      <a:pPr algn="ctr"/>
                      <a:r>
                        <a:rPr lang="de-DE" err="1"/>
                        <a:t>AlphaZero</a:t>
                      </a:r>
                      <a:r>
                        <a:rPr lang="de-DE"/>
                        <a:t> Spiele</a:t>
                      </a:r>
                    </a:p>
                  </a:txBody>
                  <a:tcPr>
                    <a:solidFill>
                      <a:srgbClr val="80BA24"/>
                    </a:solidFill>
                  </a:tcPr>
                </a:tc>
                <a:tc>
                  <a:txBody>
                    <a:bodyPr/>
                    <a:lstStyle/>
                    <a:p>
                      <a:pPr algn="ctr"/>
                      <a:r>
                        <a:rPr lang="de-DE"/>
                        <a:t>Zufallsspiele</a:t>
                      </a:r>
                    </a:p>
                  </a:txBody>
                  <a:tcPr>
                    <a:solidFill>
                      <a:srgbClr val="80BA24"/>
                    </a:solidFill>
                  </a:tcPr>
                </a:tc>
                <a:extLst>
                  <a:ext uri="{0D108BD9-81ED-4DB2-BD59-A6C34878D82A}">
                    <a16:rowId xmlns:a16="http://schemas.microsoft.com/office/drawing/2014/main" val="2178180168"/>
                  </a:ext>
                </a:extLst>
              </a:tr>
              <a:tr h="370840">
                <a:tc>
                  <a:txBody>
                    <a:bodyPr/>
                    <a:lstStyle/>
                    <a:p>
                      <a:r>
                        <a:rPr lang="de-DE"/>
                        <a:t>deterministisch</a:t>
                      </a:r>
                    </a:p>
                  </a:txBody>
                  <a:tcPr/>
                </a:tc>
                <a:tc>
                  <a:txBody>
                    <a:bodyPr/>
                    <a:lstStyle/>
                    <a:p>
                      <a:pPr marL="0" indent="0">
                        <a:buFontTx/>
                        <a:buNone/>
                      </a:pPr>
                      <a:r>
                        <a:rPr lang="de-DE"/>
                        <a:t>Zufallselemente</a:t>
                      </a:r>
                    </a:p>
                  </a:txBody>
                  <a:tcPr/>
                </a:tc>
                <a:extLst>
                  <a:ext uri="{0D108BD9-81ED-4DB2-BD59-A6C34878D82A}">
                    <a16:rowId xmlns:a16="http://schemas.microsoft.com/office/drawing/2014/main" val="3592075590"/>
                  </a:ext>
                </a:extLst>
              </a:tr>
              <a:tr h="370840">
                <a:tc>
                  <a:txBody>
                    <a:bodyPr/>
                    <a:lstStyle/>
                    <a:p>
                      <a:r>
                        <a:rPr lang="de-DE"/>
                        <a:t>perfekte Information</a:t>
                      </a:r>
                    </a:p>
                  </a:txBody>
                  <a:tcPr/>
                </a:tc>
                <a:tc>
                  <a:txBody>
                    <a:bodyPr/>
                    <a:lstStyle/>
                    <a:p>
                      <a:pPr lvl="0"/>
                      <a:r>
                        <a:rPr lang="de-DE"/>
                        <a:t>unvollständige Information</a:t>
                      </a:r>
                    </a:p>
                  </a:txBody>
                  <a:tcPr/>
                </a:tc>
                <a:extLst>
                  <a:ext uri="{0D108BD9-81ED-4DB2-BD59-A6C34878D82A}">
                    <a16:rowId xmlns:a16="http://schemas.microsoft.com/office/drawing/2014/main" val="3236415740"/>
                  </a:ext>
                </a:extLst>
              </a:tr>
              <a:tr h="370840">
                <a:tc>
                  <a:txBody>
                    <a:bodyPr/>
                    <a:lstStyle/>
                    <a:p>
                      <a:r>
                        <a:rPr lang="de-DE"/>
                        <a:t>Zwei-Spieler</a:t>
                      </a:r>
                    </a:p>
                  </a:txBody>
                  <a:tcPr/>
                </a:tc>
                <a:tc>
                  <a:txBody>
                    <a:bodyPr/>
                    <a:lstStyle/>
                    <a:p>
                      <a:r>
                        <a:rPr lang="de-DE"/>
                        <a:t>Mehrspieler</a:t>
                      </a:r>
                    </a:p>
                  </a:txBody>
                  <a:tcPr/>
                </a:tc>
                <a:extLst>
                  <a:ext uri="{0D108BD9-81ED-4DB2-BD59-A6C34878D82A}">
                    <a16:rowId xmlns:a16="http://schemas.microsoft.com/office/drawing/2014/main" val="967642909"/>
                  </a:ext>
                </a:extLst>
              </a:tr>
            </a:tbl>
          </a:graphicData>
        </a:graphic>
      </p:graphicFrame>
      <p:grpSp>
        <p:nvGrpSpPr>
          <p:cNvPr id="39" name="Gruppieren 38">
            <a:extLst>
              <a:ext uri="{FF2B5EF4-FFF2-40B4-BE49-F238E27FC236}">
                <a16:creationId xmlns:a16="http://schemas.microsoft.com/office/drawing/2014/main" id="{B78B8AB7-401C-418F-1345-3C219628950D}"/>
              </a:ext>
            </a:extLst>
          </p:cNvPr>
          <p:cNvGrpSpPr/>
          <p:nvPr/>
        </p:nvGrpSpPr>
        <p:grpSpPr>
          <a:xfrm>
            <a:off x="4727290" y="3539679"/>
            <a:ext cx="2084147" cy="2134847"/>
            <a:chOff x="4644233" y="3501820"/>
            <a:chExt cx="2084147" cy="2134847"/>
          </a:xfrm>
        </p:grpSpPr>
        <p:pic>
          <p:nvPicPr>
            <p:cNvPr id="40" name="Grafik 39" descr="Würfel mit einfarbiger Füllung">
              <a:extLst>
                <a:ext uri="{FF2B5EF4-FFF2-40B4-BE49-F238E27FC236}">
                  <a16:creationId xmlns:a16="http://schemas.microsoft.com/office/drawing/2014/main" id="{A1A911BF-84F8-0731-0185-DE2621A512D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791066" y="3519738"/>
              <a:ext cx="1013606" cy="1013606"/>
            </a:xfrm>
            <a:prstGeom prst="rect">
              <a:avLst/>
            </a:prstGeom>
          </p:spPr>
        </p:pic>
        <p:sp>
          <p:nvSpPr>
            <p:cNvPr id="41" name="Textfeld 40">
              <a:extLst>
                <a:ext uri="{FF2B5EF4-FFF2-40B4-BE49-F238E27FC236}">
                  <a16:creationId xmlns:a16="http://schemas.microsoft.com/office/drawing/2014/main" id="{EE88802A-2D2A-34F7-4DCA-239623AC8921}"/>
                </a:ext>
              </a:extLst>
            </p:cNvPr>
            <p:cNvSpPr txBox="1"/>
            <p:nvPr/>
          </p:nvSpPr>
          <p:spPr>
            <a:xfrm>
              <a:off x="4644233" y="4436338"/>
              <a:ext cx="2019648" cy="1200329"/>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Kniffel</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Mensch ärgere dich nicht</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Uno</a:t>
              </a:r>
            </a:p>
          </p:txBody>
        </p:sp>
        <p:pic>
          <p:nvPicPr>
            <p:cNvPr id="42" name="Grafik 41" descr="Joker mit einfarbiger Füllung">
              <a:extLst>
                <a:ext uri="{FF2B5EF4-FFF2-40B4-BE49-F238E27FC236}">
                  <a16:creationId xmlns:a16="http://schemas.microsoft.com/office/drawing/2014/main" id="{6D7DE5E8-36ED-D3A8-586D-0D176CE1DB0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73706" y="3501820"/>
              <a:ext cx="1054674" cy="1054674"/>
            </a:xfrm>
            <a:prstGeom prst="rect">
              <a:avLst/>
            </a:prstGeom>
          </p:spPr>
        </p:pic>
      </p:grpSp>
      <p:grpSp>
        <p:nvGrpSpPr>
          <p:cNvPr id="51" name="Gruppieren 50">
            <a:extLst>
              <a:ext uri="{FF2B5EF4-FFF2-40B4-BE49-F238E27FC236}">
                <a16:creationId xmlns:a16="http://schemas.microsoft.com/office/drawing/2014/main" id="{976E7762-04C4-061D-5535-0A4B85F7EDE3}"/>
              </a:ext>
            </a:extLst>
          </p:cNvPr>
          <p:cNvGrpSpPr/>
          <p:nvPr/>
        </p:nvGrpSpPr>
        <p:grpSpPr>
          <a:xfrm>
            <a:off x="9558144" y="3599617"/>
            <a:ext cx="2019648" cy="1511866"/>
            <a:chOff x="4815875" y="3918069"/>
            <a:chExt cx="2019648" cy="1511866"/>
          </a:xfrm>
        </p:grpSpPr>
        <p:pic>
          <p:nvPicPr>
            <p:cNvPr id="27" name="Grafik 26" descr="Gruppe von Männern mit einfarbiger Füllung">
              <a:extLst>
                <a:ext uri="{FF2B5EF4-FFF2-40B4-BE49-F238E27FC236}">
                  <a16:creationId xmlns:a16="http://schemas.microsoft.com/office/drawing/2014/main" id="{E6FD1419-87D6-23D6-EEDA-D82B232B02F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368499" y="3918069"/>
              <a:ext cx="914400" cy="914400"/>
            </a:xfrm>
            <a:prstGeom prst="rect">
              <a:avLst/>
            </a:prstGeom>
          </p:spPr>
        </p:pic>
        <p:sp>
          <p:nvSpPr>
            <p:cNvPr id="49" name="Textfeld 48">
              <a:extLst>
                <a:ext uri="{FF2B5EF4-FFF2-40B4-BE49-F238E27FC236}">
                  <a16:creationId xmlns:a16="http://schemas.microsoft.com/office/drawing/2014/main" id="{6BE75BA0-76AD-F709-DFD5-58A31E77792B}"/>
                </a:ext>
              </a:extLst>
            </p:cNvPr>
            <p:cNvSpPr txBox="1"/>
            <p:nvPr/>
          </p:nvSpPr>
          <p:spPr>
            <a:xfrm>
              <a:off x="4815875" y="4783604"/>
              <a:ext cx="2019648" cy="646331"/>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Risiko</a:t>
              </a:r>
            </a:p>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Monopoly</a:t>
              </a:r>
            </a:p>
          </p:txBody>
        </p:sp>
      </p:grpSp>
      <p:grpSp>
        <p:nvGrpSpPr>
          <p:cNvPr id="55" name="Gruppieren 54">
            <a:extLst>
              <a:ext uri="{FF2B5EF4-FFF2-40B4-BE49-F238E27FC236}">
                <a16:creationId xmlns:a16="http://schemas.microsoft.com/office/drawing/2014/main" id="{997003D7-9328-3A30-38D1-126F369AB625}"/>
              </a:ext>
            </a:extLst>
          </p:cNvPr>
          <p:cNvGrpSpPr/>
          <p:nvPr/>
        </p:nvGrpSpPr>
        <p:grpSpPr>
          <a:xfrm>
            <a:off x="7183744" y="3671798"/>
            <a:ext cx="2019648" cy="1450060"/>
            <a:chOff x="4815875" y="3979875"/>
            <a:chExt cx="2019648" cy="1450060"/>
          </a:xfrm>
        </p:grpSpPr>
        <p:pic>
          <p:nvPicPr>
            <p:cNvPr id="44" name="Grafik 43" descr="Informationen mit einfarbiger Füllung">
              <a:extLst>
                <a:ext uri="{FF2B5EF4-FFF2-40B4-BE49-F238E27FC236}">
                  <a16:creationId xmlns:a16="http://schemas.microsoft.com/office/drawing/2014/main" id="{1F7F115C-BA3C-093D-48EC-4F2B99BF4F0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751653" y="3979875"/>
              <a:ext cx="821069" cy="821069"/>
            </a:xfrm>
            <a:prstGeom prst="rect">
              <a:avLst/>
            </a:prstGeom>
          </p:spPr>
        </p:pic>
        <p:pic>
          <p:nvPicPr>
            <p:cNvPr id="46" name="Grafik 45" descr="Marke Fragezeichen mit einfarbiger Füllung">
              <a:extLst>
                <a:ext uri="{FF2B5EF4-FFF2-40B4-BE49-F238E27FC236}">
                  <a16:creationId xmlns:a16="http://schemas.microsoft.com/office/drawing/2014/main" id="{35F2BF45-26E6-21FD-7A23-FF3C84ED679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095020" y="3994983"/>
              <a:ext cx="790855" cy="790855"/>
            </a:xfrm>
            <a:prstGeom prst="rect">
              <a:avLst/>
            </a:prstGeom>
          </p:spPr>
        </p:pic>
        <p:sp>
          <p:nvSpPr>
            <p:cNvPr id="54" name="Textfeld 53">
              <a:extLst>
                <a:ext uri="{FF2B5EF4-FFF2-40B4-BE49-F238E27FC236}">
                  <a16:creationId xmlns:a16="http://schemas.microsoft.com/office/drawing/2014/main" id="{9D9A171B-C350-C1A7-1633-14F591817661}"/>
                </a:ext>
              </a:extLst>
            </p:cNvPr>
            <p:cNvSpPr txBox="1"/>
            <p:nvPr/>
          </p:nvSpPr>
          <p:spPr>
            <a:xfrm>
              <a:off x="4815875" y="4783604"/>
              <a:ext cx="2019648" cy="646331"/>
            </a:xfrm>
            <a:prstGeom prst="rect">
              <a:avLst/>
            </a:prstGeom>
            <a:noFill/>
          </p:spPr>
          <p:txBody>
            <a:bodyPr wrap="square" rtlCol="0">
              <a:spAutoFit/>
            </a:bodyPr>
            <a:lstStyle/>
            <a:p>
              <a:pPr marL="285750" indent="-285750">
                <a:buClr>
                  <a:srgbClr val="80BA24"/>
                </a:buClr>
                <a:buFont typeface="Wingdings" panose="05000000000000000000" pitchFamily="2" charset="2"/>
                <a:buChar char="§"/>
              </a:pPr>
              <a:r>
                <a:rPr lang="de-DE">
                  <a:solidFill>
                    <a:srgbClr val="4A5C66"/>
                  </a:solidFill>
                  <a:latin typeface="Arial" pitchFamily="34" charset="0"/>
                  <a:ea typeface="MS PGothic" pitchFamily="34" charset="-128"/>
                  <a:cs typeface="Arial" pitchFamily="34" charset="0"/>
                </a:rPr>
                <a:t>Schiffe versenken</a:t>
              </a:r>
            </a:p>
          </p:txBody>
        </p:sp>
      </p:grpSp>
    </p:spTree>
    <p:extLst>
      <p:ext uri="{BB962C8B-B14F-4D97-AF65-F5344CB8AC3E}">
        <p14:creationId xmlns:p14="http://schemas.microsoft.com/office/powerpoint/2010/main" val="1327237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33"/>
                                        </p:tgtEl>
                                      </p:cBhvr>
                                    </p:animEffect>
                                    <p:set>
                                      <p:cBhvr>
                                        <p:cTn id="78" dur="1" fill="hold">
                                          <p:stCondLst>
                                            <p:cond delay="499"/>
                                          </p:stCondLst>
                                        </p:cTn>
                                        <p:tgtEl>
                                          <p:spTgt spid="3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7"/>
                                        </p:tgtEl>
                                      </p:cBhvr>
                                    </p:animEffect>
                                    <p:set>
                                      <p:cBhvr>
                                        <p:cTn id="84" dur="1" fill="hold">
                                          <p:stCondLst>
                                            <p:cond delay="499"/>
                                          </p:stCondLst>
                                        </p:cTn>
                                        <p:tgtEl>
                                          <p:spTgt spid="3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
                                            <p:txEl>
                                              <p:pRg st="2" end="2"/>
                                            </p:txEl>
                                          </p:spTgt>
                                        </p:tgtEl>
                                        <p:attrNameLst>
                                          <p:attrName>style.visibility</p:attrName>
                                        </p:attrNameLst>
                                      </p:cBhvr>
                                      <p:to>
                                        <p:strVal val="visible"/>
                                      </p:to>
                                    </p:set>
                                    <p:animEffect transition="in" filter="fade">
                                      <p:cBhvr>
                                        <p:cTn id="92" dur="500"/>
                                        <p:tgtEl>
                                          <p:spTgt spid="2">
                                            <p:txEl>
                                              <p:pRg st="2" end="2"/>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par>
                                <p:cTn id="105" presetID="10"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10" presetClass="entr" presetSubtype="0" fill="hold" nodeType="with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fade">
                                      <p:cBhvr>
                                        <p:cTn id="113" dur="5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9"/>
                                        </p:tgtEl>
                                      </p:cBhvr>
                                    </p:animEffect>
                                    <p:set>
                                      <p:cBhvr>
                                        <p:cTn id="118" dur="1" fill="hold">
                                          <p:stCondLst>
                                            <p:cond delay="499"/>
                                          </p:stCondLst>
                                        </p:cTn>
                                        <p:tgtEl>
                                          <p:spTgt spid="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13"/>
                                        </p:tgtEl>
                                      </p:cBhvr>
                                    </p:animEffect>
                                    <p:set>
                                      <p:cBhvr>
                                        <p:cTn id="121" dur="1" fill="hold">
                                          <p:stCondLst>
                                            <p:cond delay="499"/>
                                          </p:stCondLst>
                                        </p:cTn>
                                        <p:tgtEl>
                                          <p:spTgt spid="13"/>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14"/>
                                        </p:tgtEl>
                                      </p:cBhvr>
                                    </p:animEffect>
                                    <p:set>
                                      <p:cBhvr>
                                        <p:cTn id="124" dur="1" fill="hold">
                                          <p:stCondLst>
                                            <p:cond delay="499"/>
                                          </p:stCondLst>
                                        </p:cTn>
                                        <p:tgtEl>
                                          <p:spTgt spid="14"/>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1"/>
                                        </p:tgtEl>
                                      </p:cBhvr>
                                    </p:animEffect>
                                    <p:set>
                                      <p:cBhvr>
                                        <p:cTn id="127" dur="1" fill="hold">
                                          <p:stCondLst>
                                            <p:cond delay="499"/>
                                          </p:stCondLst>
                                        </p:cTn>
                                        <p:tgtEl>
                                          <p:spTgt spid="21"/>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23"/>
                                        </p:tgtEl>
                                      </p:cBhvr>
                                    </p:animEffect>
                                    <p:set>
                                      <p:cBhvr>
                                        <p:cTn id="130" dur="1" fill="hold">
                                          <p:stCondLst>
                                            <p:cond delay="499"/>
                                          </p:stCondLst>
                                        </p:cTn>
                                        <p:tgtEl>
                                          <p:spTgt spid="23"/>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22"/>
                                        </p:tgtEl>
                                      </p:cBhvr>
                                    </p:animEffect>
                                    <p:set>
                                      <p:cBhvr>
                                        <p:cTn id="133" dur="1" fill="hold">
                                          <p:stCondLst>
                                            <p:cond delay="499"/>
                                          </p:stCondLst>
                                        </p:cTn>
                                        <p:tgtEl>
                                          <p:spTgt spid="22"/>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9"/>
                                        </p:tgtEl>
                                      </p:cBhvr>
                                    </p:animEffect>
                                    <p:set>
                                      <p:cBhvr>
                                        <p:cTn id="136" dur="1" fill="hold">
                                          <p:stCondLst>
                                            <p:cond delay="499"/>
                                          </p:stCondLst>
                                        </p:cTn>
                                        <p:tgtEl>
                                          <p:spTgt spid="1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
                                            <p:txEl>
                                              <p:pRg st="3" end="3"/>
                                            </p:txEl>
                                          </p:spTgt>
                                        </p:tgtEl>
                                        <p:attrNameLst>
                                          <p:attrName>style.visibility</p:attrName>
                                        </p:attrNameLst>
                                      </p:cBhvr>
                                      <p:to>
                                        <p:strVal val="visible"/>
                                      </p:to>
                                    </p:set>
                                    <p:animEffect transition="in" filter="fade">
                                      <p:cBhvr>
                                        <p:cTn id="141" dur="500"/>
                                        <p:tgtEl>
                                          <p:spTgt spid="2">
                                            <p:txEl>
                                              <p:pRg st="3" end="3"/>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25"/>
                                        </p:tgtEl>
                                        <p:attrNameLst>
                                          <p:attrName>style.visibility</p:attrName>
                                        </p:attrNameLst>
                                      </p:cBhvr>
                                      <p:to>
                                        <p:strVal val="visible"/>
                                      </p:to>
                                    </p:set>
                                    <p:animEffect transition="in" filter="fade">
                                      <p:cBhvr>
                                        <p:cTn id="144" dur="500"/>
                                        <p:tgtEl>
                                          <p:spTgt spid="25"/>
                                        </p:tgtEl>
                                      </p:cBhvr>
                                    </p:animEffect>
                                  </p:childTnLst>
                                </p:cTn>
                              </p:par>
                              <p:par>
                                <p:cTn id="145" presetID="10" presetClass="entr" presetSubtype="0" fill="hold" nodeType="with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500"/>
                                        <p:tgtEl>
                                          <p:spTgt spid="39"/>
                                        </p:tgtEl>
                                      </p:cBhvr>
                                    </p:animEffect>
                                  </p:childTnLst>
                                </p:cTn>
                              </p:par>
                              <p:par>
                                <p:cTn id="148" presetID="10" presetClass="entr" presetSubtype="0" fill="hold" nodeType="with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fade">
                                      <p:cBhvr>
                                        <p:cTn id="150" dur="500"/>
                                        <p:tgtEl>
                                          <p:spTgt spid="55"/>
                                        </p:tgtEl>
                                      </p:cBhvr>
                                    </p:animEffect>
                                  </p:childTnLst>
                                </p:cTn>
                              </p:par>
                              <p:par>
                                <p:cTn id="151" presetID="10" presetClass="entr" presetSubtype="0"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fade">
                                      <p:cBhvr>
                                        <p:cTn id="15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0"/>
      <p:bldP spid="9" grpId="1"/>
      <p:bldP spid="13" grpId="0"/>
      <p:bldP spid="13" grpId="1"/>
      <p:bldP spid="14" grpId="0"/>
      <p:bldP spid="14" grpId="1"/>
    </p:bldLst>
  </p:timing>
</p:sld>
</file>

<file path=ppt/theme/theme1.xml><?xml version="1.0" encoding="utf-8"?>
<a:theme xmlns:a="http://schemas.openxmlformats.org/drawingml/2006/main" name="THM-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M-092017" id="{F2E74DBF-A00C-0049-AFFE-E20DFFD05F23}" vid="{9967E0B6-F9B0-0C46-B645-E7DA8BD1490D}"/>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TotalTime>
  <Words>3155</Words>
  <Application>Microsoft Macintosh PowerPoint</Application>
  <PresentationFormat>Widescreen</PresentationFormat>
  <Paragraphs>879</Paragraphs>
  <Slides>74</Slides>
  <Notes>37</Notes>
  <HiddenSlides>18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ＭＳ Ｐゴシック</vt:lpstr>
      <vt:lpstr>Aptos</vt:lpstr>
      <vt:lpstr>Arial</vt:lpstr>
      <vt:lpstr>Arial Narrow</vt:lpstr>
      <vt:lpstr>Bitter VF</vt:lpstr>
      <vt:lpstr>Calibri</vt:lpstr>
      <vt:lpstr>Consolas</vt:lpstr>
      <vt:lpstr>Google Sans</vt:lpstr>
      <vt:lpstr>Red Hat Text</vt:lpstr>
      <vt:lpstr>Wingdings</vt:lpstr>
      <vt:lpstr>THM-Folienmaster</vt:lpstr>
      <vt:lpstr>PowerPoint Presentation</vt:lpstr>
      <vt:lpstr>Teamvorstellung</vt:lpstr>
      <vt:lpstr>PowerPoint Presentation</vt:lpstr>
      <vt:lpstr>Projektübersicht</vt:lpstr>
      <vt:lpstr>Stundenverwaltung</vt:lpstr>
      <vt:lpstr>Projektfeatures</vt:lpstr>
      <vt:lpstr>Projektfeatures</vt:lpstr>
      <vt:lpstr>Projektfeatures</vt:lpstr>
      <vt:lpstr>Projektfeatures</vt:lpstr>
      <vt:lpstr>PowerPoint Presentation</vt:lpstr>
      <vt:lpstr>Architektur</vt:lpstr>
      <vt:lpstr>Schnittstellen und Serverarchitektur</vt:lpstr>
      <vt:lpstr>Schnittstellen und Serverarchitektur</vt:lpstr>
      <vt:lpstr>Lobby-Manager</vt:lpstr>
      <vt:lpstr>Interaktion der Systemkomponenten</vt:lpstr>
      <vt:lpstr>Technische Herausforderungen</vt:lpstr>
      <vt:lpstr>Architektur</vt:lpstr>
      <vt:lpstr>Schnittstellen und Architektur</vt:lpstr>
      <vt:lpstr>Beispiel make_move </vt:lpstr>
      <vt:lpstr>Arena Loop  Player</vt:lpstr>
      <vt:lpstr>Spielablauf</vt:lpstr>
      <vt:lpstr>command_keys (Funktionalitäten)</vt:lpstr>
      <vt:lpstr>PowerPoint Presentation</vt:lpstr>
      <vt:lpstr>PowerPoint Presentation</vt:lpstr>
      <vt:lpstr>Was ist Docker?</vt:lpstr>
      <vt:lpstr>Wie nutzen wir aktuell Docker?</vt:lpstr>
      <vt:lpstr>Wie nutzen wir aktuell Docker?</vt:lpstr>
      <vt:lpstr>Wie funktionieren die automatisierten Tests?</vt:lpstr>
      <vt:lpstr>Wie funktionieren die automatisierten Tests?</vt:lpstr>
      <vt:lpstr>Wie funktionieren die automatisierten Tests?</vt:lpstr>
      <vt:lpstr>Wie funktionieren die automatisierten Tests?</vt:lpstr>
      <vt:lpstr>Wie funktionieren die automatisierten Tests?</vt:lpstr>
      <vt:lpstr>Wie nutzen wir aktuell Docker?</vt:lpstr>
      <vt:lpstr>Wie wird es für den Anwender funktionieren?</vt:lpstr>
      <vt:lpstr>Wie arbeitet der automatische Test?</vt:lpstr>
      <vt:lpstr>Wie funktioniert die Orchestrierung?</vt:lpstr>
      <vt:lpstr>Wie kann ein Container andere Container verwalten?</vt:lpstr>
      <vt:lpstr>Docker Architektur</vt:lpstr>
      <vt:lpstr>Docker Architektur</vt:lpstr>
      <vt:lpstr>PowerPoint Presentation</vt:lpstr>
      <vt:lpstr>Vue.js</vt:lpstr>
      <vt:lpstr>Datenfluss bei Benutzeraktion</vt:lpstr>
      <vt:lpstr>Datenfluss bei Benutzeraktion</vt:lpstr>
      <vt:lpstr>Kommandostruktur</vt:lpstr>
      <vt:lpstr>Kommandostruktur – Lobby</vt:lpstr>
      <vt:lpstr>Kommandostruktur – Spiel</vt:lpstr>
      <vt:lpstr>Kommandostruktur – Allgemein</vt:lpstr>
      <vt:lpstr>Datenfluss bei Benutzeraktion</vt:lpstr>
      <vt:lpstr>Antwortstruktur</vt:lpstr>
      <vt:lpstr>Antwortstruktur – Lobby</vt:lpstr>
      <vt:lpstr>Antwortverarbeitung</vt:lpstr>
      <vt:lpstr>Datenfluss bei Benutzeraktion</vt:lpstr>
      <vt:lpstr>Datenfluss bei Benutzeraktion</vt:lpstr>
      <vt:lpstr>Webseite</vt:lpstr>
      <vt:lpstr>Mockup – Startseite</vt:lpstr>
      <vt:lpstr>Navigationsleiste</vt:lpstr>
      <vt:lpstr>Spieleauswahl</vt:lpstr>
      <vt:lpstr>Mockup – Lobby</vt:lpstr>
      <vt:lpstr>Konfiguration</vt:lpstr>
      <vt:lpstr>Mockup – Spiel</vt:lpstr>
      <vt:lpstr>Spielfunktionen</vt:lpstr>
      <vt:lpstr>PowerPoint Presentation</vt:lpstr>
      <vt:lpstr>Bisheriger Fortschritt</vt:lpstr>
      <vt:lpstr>Bisheriger Fortschritt</vt:lpstr>
      <vt:lpstr>Bisheriger Fortschritt</vt:lpstr>
      <vt:lpstr>Bisheriger Fortschritt</vt:lpstr>
      <vt:lpstr>Geplanter Verlauf</vt:lpstr>
      <vt:lpstr>Geplanter Verlauf</vt:lpstr>
      <vt:lpstr>Geplanter Verlauf</vt:lpstr>
      <vt:lpstr>Geplanter Verlauf</vt:lpstr>
      <vt:lpstr>PowerPoint Presentation</vt:lpstr>
      <vt:lpstr>Prototyp Webseite</vt:lpstr>
      <vt:lpstr>Hinweis</vt:lpstr>
      <vt:lpstr>Quellen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Olga  Altergot</dc:creator>
  <cp:lastModifiedBy>Maximilian Bachmann</cp:lastModifiedBy>
  <cp:revision>2</cp:revision>
  <cp:lastPrinted>2017-11-28T10:01:39Z</cp:lastPrinted>
  <dcterms:created xsi:type="dcterms:W3CDTF">2017-11-01T14:34:44Z</dcterms:created>
  <dcterms:modified xsi:type="dcterms:W3CDTF">2024-06-08T17:02:41Z</dcterms:modified>
</cp:coreProperties>
</file>